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47_A2282EA1.xml" ContentType="application/vnd.ms-powerpoint.comments+xml"/>
  <Override PartName="/ppt/notesSlides/notesSlide1.xml" ContentType="application/vnd.openxmlformats-officedocument.presentationml.notesSlide+xml"/>
  <Override PartName="/ppt/comments/modernComment_125_18A3B54C.xml" ContentType="application/vnd.ms-powerpoint.comments+xml"/>
  <Override PartName="/ppt/notesSlides/notesSlide2.xml" ContentType="application/vnd.openxmlformats-officedocument.presentationml.notesSlide+xml"/>
  <Override PartName="/ppt/comments/modernComment_123_1315858C.xml" ContentType="application/vnd.ms-powerpoint.comments+xml"/>
  <Override PartName="/ppt/comments/modernComment_7FFFDBD8_781B3C87.xml" ContentType="application/vnd.ms-powerpoint.comments+xml"/>
  <Override PartName="/ppt/comments/modernComment_149_196BFF8A.xml" ContentType="application/vnd.ms-powerpoint.comments+xml"/>
  <Override PartName="/ppt/comments/modernComment_14A_2964C458.xml" ContentType="application/vnd.ms-powerpoint.comments+xml"/>
  <Override PartName="/ppt/comments/modernComment_14B_435E040B.xml" ContentType="application/vnd.ms-powerpoint.comments+xml"/>
  <Override PartName="/ppt/comments/modernComment_7FFFDB3A_11A15826.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4F_44334C4F.xml" ContentType="application/vnd.ms-powerpoint.comment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927" r:id="rId5"/>
  </p:sldMasterIdLst>
  <p:notesMasterIdLst>
    <p:notesMasterId r:id="rId23"/>
  </p:notesMasterIdLst>
  <p:sldIdLst>
    <p:sldId id="327" r:id="rId6"/>
    <p:sldId id="279" r:id="rId7"/>
    <p:sldId id="293" r:id="rId8"/>
    <p:sldId id="291" r:id="rId9"/>
    <p:sldId id="2147474392" r:id="rId10"/>
    <p:sldId id="329" r:id="rId11"/>
    <p:sldId id="330" r:id="rId12"/>
    <p:sldId id="331" r:id="rId13"/>
    <p:sldId id="2147474399" r:id="rId14"/>
    <p:sldId id="2147474212" r:id="rId15"/>
    <p:sldId id="2147474234" r:id="rId16"/>
    <p:sldId id="2147474395" r:id="rId17"/>
    <p:sldId id="2147474396" r:id="rId18"/>
    <p:sldId id="315" r:id="rId19"/>
    <p:sldId id="335" r:id="rId20"/>
    <p:sldId id="2147474398" r:id="rId21"/>
    <p:sldId id="21474743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8" orient="horz" pos="3672" userDrawn="1">
          <p15:clr>
            <a:srgbClr val="A4A3A4"/>
          </p15:clr>
        </p15:guide>
        <p15:guide id="49" orient="horz" pos="648" userDrawn="1">
          <p15:clr>
            <a:srgbClr val="A4A3A4"/>
          </p15:clr>
        </p15:guide>
        <p15:guide id="50" pos="216" userDrawn="1">
          <p15:clr>
            <a:srgbClr val="A4A3A4"/>
          </p15:clr>
        </p15:guide>
        <p15:guide id="51" pos="7488" userDrawn="1">
          <p15:clr>
            <a:srgbClr val="A4A3A4"/>
          </p15:clr>
        </p15:guide>
        <p15:guide id="52" orient="horz" pos="2208" userDrawn="1">
          <p15:clr>
            <a:srgbClr val="A4A3A4"/>
          </p15:clr>
        </p15:guide>
        <p15:guide id="53" pos="3336" userDrawn="1">
          <p15:clr>
            <a:srgbClr val="A4A3A4"/>
          </p15:clr>
        </p15:guide>
        <p15:guide id="55" pos="4368" userDrawn="1">
          <p15:clr>
            <a:srgbClr val="A4A3A4"/>
          </p15:clr>
        </p15:guide>
        <p15:guide id="56" pos="1723" userDrawn="1">
          <p15:clr>
            <a:srgbClr val="A4A3A4"/>
          </p15:clr>
        </p15:guide>
        <p15:guide id="57" pos="1827" userDrawn="1">
          <p15:clr>
            <a:srgbClr val="A4A3A4"/>
          </p15:clr>
        </p15:guide>
        <p15:guide id="58" orient="horz" pos="21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C092E-C0A2-1792-734B-22EFF2B6F597}" name="Epps, Ruth" initials="ER" userId="S::repps@daon.com::46b70eb4-92d0-462e-9bc6-bdc66c6fe3de" providerId="AD"/>
  <p188:author id="{15D69067-E678-F5F9-E007-C2ECC941DC35}" name="Long, Bob" initials="LB" userId="S::blong@daon.com::0ed433a6-9921-4300-9d65-1647028a1e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B30"/>
    <a:srgbClr val="5C5D60"/>
    <a:srgbClr val="5D5D5D"/>
    <a:srgbClr val="BFBFBF"/>
    <a:srgbClr val="FEDB94"/>
    <a:srgbClr val="FFFFFF"/>
    <a:srgbClr val="BCBEC0"/>
    <a:srgbClr val="3CBDFF"/>
    <a:srgbClr val="FB90BB"/>
    <a:srgbClr val="6CD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67750-5419-18E0-BD30-0F7E970FF009}" v="31" dt="2024-09-03T14:25:37.112"/>
    <p1510:client id="{EBE9A08F-8C5B-72B4-2929-A4ED415E2FA5}" v="8" dt="2024-09-03T20:36:37.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42" y="58"/>
      </p:cViewPr>
      <p:guideLst>
        <p:guide orient="horz" pos="3672"/>
        <p:guide orient="horz" pos="648"/>
        <p:guide pos="216"/>
        <p:guide pos="7488"/>
        <p:guide orient="horz" pos="2208"/>
        <p:guide pos="3336"/>
        <p:guide pos="4368"/>
        <p:guide pos="1723"/>
        <p:guide pos="1827"/>
        <p:guide orient="horz" pos="211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omments/modernComment_123_1315858C.xml><?xml version="1.0" encoding="utf-8"?>
<p188:cmLst xmlns:a="http://schemas.openxmlformats.org/drawingml/2006/main" xmlns:r="http://schemas.openxmlformats.org/officeDocument/2006/relationships" xmlns:p188="http://schemas.microsoft.com/office/powerpoint/2018/8/main">
  <p188:cm id="{3C5A1472-03DA-4736-8CB2-1E2BC023F1D6}" authorId="{15D69067-E678-F5F9-E007-C2ECC941DC35}" status="resolved" created="2024-08-25T21:38:02.990" complete="100000">
    <ac:deMkLst xmlns:ac="http://schemas.microsoft.com/office/drawing/2013/main/command">
      <pc:docMk xmlns:pc="http://schemas.microsoft.com/office/powerpoint/2013/main/command"/>
      <pc:sldMk xmlns:pc="http://schemas.microsoft.com/office/powerpoint/2013/main/command" cId="320177548" sldId="291"/>
      <ac:spMk id="6" creationId="{09621EC8-E266-878D-FCAD-6D59B607BD7E}"/>
    </ac:deMkLst>
    <p188:txBody>
      <a:bodyPr/>
      <a:lstStyle/>
      <a:p>
        <a:r>
          <a:rPr lang="en-US"/>
          <a:t>Deleting Daon in title header. This is not to be a sales pitch, but more of a concept of how we help Credit Union's and their "Members" combat Deepfakes and Identity challenges.</a:t>
        </a:r>
      </a:p>
    </p188:txBody>
  </p188:cm>
</p188:cmLst>
</file>

<file path=ppt/comments/modernComment_125_18A3B54C.xml><?xml version="1.0" encoding="utf-8"?>
<p188:cmLst xmlns:a="http://schemas.openxmlformats.org/drawingml/2006/main" xmlns:r="http://schemas.openxmlformats.org/officeDocument/2006/relationships" xmlns:p188="http://schemas.microsoft.com/office/powerpoint/2018/8/main">
  <p188:cm id="{C73CF0ED-9D4D-4022-AB7F-623D670BFEF5}" authorId="{15D69067-E678-F5F9-E007-C2ECC941DC35}" status="resolved" created="2024-08-25T21:37:02.036" complete="100000">
    <pc:sldMkLst xmlns:pc="http://schemas.microsoft.com/office/powerpoint/2013/main/command">
      <pc:docMk/>
      <pc:sldMk cId="413381964" sldId="293"/>
    </pc:sldMkLst>
    <p188:txBody>
      <a:bodyPr/>
      <a:lstStyle/>
      <a:p>
        <a:r>
          <a:rPr lang="en-US"/>
          <a:t>1. Can we enhance CU Answers so it stands out a bit larger? 
2. Please add Navy Federal Logo and make it stand out. If need space omit Neon
3. Please add USAA Logo and make it stand out.
4. Add PayPal Logo</a:t>
        </a:r>
      </a:p>
    </p188:txBody>
  </p188:cm>
</p188:cmLst>
</file>

<file path=ppt/comments/modernComment_147_A2282EA1.xml><?xml version="1.0" encoding="utf-8"?>
<p188:cmLst xmlns:a="http://schemas.openxmlformats.org/drawingml/2006/main" xmlns:r="http://schemas.openxmlformats.org/officeDocument/2006/relationships" xmlns:p188="http://schemas.microsoft.com/office/powerpoint/2018/8/main">
  <p188:cm id="{723131FD-D781-4D0F-99A3-7FF5F438C00D}" authorId="{15D69067-E678-F5F9-E007-C2ECC941DC35}" created="2024-08-25T21:35:33.846">
    <pc:sldMkLst xmlns:pc="http://schemas.microsoft.com/office/powerpoint/2013/main/command">
      <pc:docMk/>
      <pc:sldMk cId="2720542369" sldId="327"/>
    </pc:sldMkLst>
    <p188:txBody>
      <a:bodyPr/>
      <a:lstStyle/>
      <a:p>
        <a:r>
          <a:rPr lang="en-US"/>
          <a:t>Changed Cover to Match Session Title</a:t>
        </a:r>
      </a:p>
    </p188:txBody>
  </p188:cm>
</p188:cmLst>
</file>

<file path=ppt/comments/modernComment_149_196BFF8A.xml><?xml version="1.0" encoding="utf-8"?>
<p188:cmLst xmlns:a="http://schemas.openxmlformats.org/drawingml/2006/main" xmlns:r="http://schemas.openxmlformats.org/officeDocument/2006/relationships" xmlns:p188="http://schemas.microsoft.com/office/powerpoint/2018/8/main">
  <p188:cm id="{D1AB7544-8FCF-44C6-8F2F-5FBE7658481A}" authorId="{15D69067-E678-F5F9-E007-C2ECC941DC35}" status="resolved" created="2024-08-25T21:41:56.215" complete="100000">
    <ac:txMkLst xmlns:ac="http://schemas.microsoft.com/office/drawing/2013/main/command">
      <pc:docMk xmlns:pc="http://schemas.microsoft.com/office/powerpoint/2013/main/command"/>
      <pc:sldMk xmlns:pc="http://schemas.microsoft.com/office/powerpoint/2013/main/command" cId="426508170" sldId="329"/>
      <ac:spMk id="232" creationId="{150576B8-7FD9-0C88-632B-75A427D48947}"/>
      <ac:txMk cp="16" len="7">
        <ac:context len="117" hash="661383964"/>
      </ac:txMk>
    </ac:txMkLst>
    <p188:pos x="4677507" y="316523"/>
    <p188:txBody>
      <a:bodyPr/>
      <a:lstStyle/>
      <a:p>
        <a:r>
          <a:rPr lang="en-US"/>
          <a:t>Please change all "Customer" references to "Member" or "Members" or "Credit Union Members".</a:t>
        </a:r>
      </a:p>
    </p188:txBody>
  </p188:cm>
</p188:cmLst>
</file>

<file path=ppt/comments/modernComment_14A_2964C458.xml><?xml version="1.0" encoding="utf-8"?>
<p188:cmLst xmlns:a="http://schemas.openxmlformats.org/drawingml/2006/main" xmlns:r="http://schemas.openxmlformats.org/officeDocument/2006/relationships" xmlns:p188="http://schemas.microsoft.com/office/powerpoint/2018/8/main">
  <p188:cm id="{E2CC1CFA-77B9-42E8-8D0D-B56C79CC65E4}" authorId="{15D69067-E678-F5F9-E007-C2ECC941DC35}" created="2024-08-25T21:44:39.844">
    <ac:deMkLst xmlns:ac="http://schemas.microsoft.com/office/drawing/2013/main/command">
      <pc:docMk xmlns:pc="http://schemas.microsoft.com/office/powerpoint/2013/main/command"/>
      <pc:sldMk xmlns:pc="http://schemas.microsoft.com/office/powerpoint/2013/main/command" cId="694469720" sldId="330"/>
      <ac:spMk id="68" creationId="{6DFD5905-6C8F-8278-8569-F21DBB2CBB86}"/>
    </ac:deMkLst>
    <p188:txBody>
      <a:bodyPr/>
      <a:lstStyle/>
      <a:p>
        <a:r>
          <a:rPr lang="en-US"/>
          <a:t>Changed the Title</a:t>
        </a:r>
      </a:p>
    </p188:txBody>
  </p188:cm>
</p188:cmLst>
</file>

<file path=ppt/comments/modernComment_14B_435E040B.xml><?xml version="1.0" encoding="utf-8"?>
<p188:cmLst xmlns:a="http://schemas.openxmlformats.org/drawingml/2006/main" xmlns:r="http://schemas.openxmlformats.org/officeDocument/2006/relationships" xmlns:p188="http://schemas.microsoft.com/office/powerpoint/2018/8/main">
  <p188:cm id="{1F2E5F89-6C12-41C8-B0C0-81D89F95C982}" authorId="{15D69067-E678-F5F9-E007-C2ECC941DC35}" status="resolved" created="2024-08-25T21:45:55.080" complete="100000">
    <pc:sldMkLst xmlns:pc="http://schemas.microsoft.com/office/powerpoint/2013/main/command">
      <pc:docMk/>
      <pc:sldMk cId="1130234891" sldId="331"/>
    </pc:sldMkLst>
    <p188:txBody>
      <a:bodyPr/>
      <a:lstStyle/>
      <a:p>
        <a:r>
          <a:rPr lang="en-US"/>
          <a:t>I think we delete this slide. OR, if we add it, you need to add in Voice Enrollment, Voice Authentication, xDTECH Auth</a:t>
        </a:r>
      </a:p>
    </p188:txBody>
  </p188:cm>
</p188:cmLst>
</file>

<file path=ppt/comments/modernComment_14F_44334C4F.xml><?xml version="1.0" encoding="utf-8"?>
<p188:cmLst xmlns:a="http://schemas.openxmlformats.org/drawingml/2006/main" xmlns:r="http://schemas.openxmlformats.org/officeDocument/2006/relationships" xmlns:p188="http://schemas.microsoft.com/office/powerpoint/2018/8/main">
  <p188:cm id="{A69B6C03-ABA4-4F82-8016-324C9A50CDD7}" authorId="{15D69067-E678-F5F9-E007-C2ECC941DC35}" created="2024-08-25T21:49:01.163">
    <pc:sldMkLst xmlns:pc="http://schemas.microsoft.com/office/powerpoint/2013/main/command">
      <pc:docMk/>
      <pc:sldMk cId="1144212559" sldId="335"/>
    </pc:sldMkLst>
    <p188:replyLst>
      <p188:reply id="{04A6A882-D303-45C7-9E9C-1D51A4B099D0}" authorId="{6BEC092E-C0A2-1792-734B-22EFF2B6F597}" created="2024-08-30T12:33:43.186">
        <p188:txBody>
          <a:bodyPr/>
          <a:lstStyle/>
          <a:p>
            <a:r>
              <a:rPr lang="en-US"/>
              <a:t>As we don't have a final name, I suggest we either leave as xSentinel or just remove all names entirely. </a:t>
            </a:r>
          </a:p>
        </p188:txBody>
      </p188:reply>
    </p188:replyLst>
    <p188:txBody>
      <a:bodyPr/>
      <a:lstStyle/>
      <a:p>
        <a:r>
          <a:rPr lang="en-US"/>
          <a:t>xSentinel or xDTECH? 
Yes, let's use this slide</a:t>
        </a:r>
      </a:p>
    </p188:txBody>
  </p188:cm>
</p188:cmLst>
</file>

<file path=ppt/comments/modernComment_7FFFDB3A_11A15826.xml><?xml version="1.0" encoding="utf-8"?>
<p188:cmLst xmlns:a="http://schemas.openxmlformats.org/drawingml/2006/main" xmlns:r="http://schemas.openxmlformats.org/officeDocument/2006/relationships" xmlns:p188="http://schemas.microsoft.com/office/powerpoint/2018/8/main">
  <p188:cm id="{7EB3573E-FBBC-4EFB-8665-B58331B4DAEC}" authorId="{6BEC092E-C0A2-1792-734B-22EFF2B6F597}" created="2024-01-12T21:32:33.477">
    <pc:sldMkLst xmlns:pc="http://schemas.microsoft.com/office/powerpoint/2013/main/command">
      <pc:docMk/>
      <pc:sldMk cId="295786534" sldId="2147474234"/>
    </pc:sldMkLst>
    <p188:txBody>
      <a:bodyPr/>
      <a:lstStyle/>
      <a:p>
        <a:r>
          <a:rPr lang="en-US"/>
          <a:t>multiple dossiers feeding the brain </a:t>
        </a:r>
      </a:p>
    </p188:txBody>
  </p188:cm>
</p188:cmLst>
</file>

<file path=ppt/comments/modernComment_7FFFDBD8_781B3C87.xml><?xml version="1.0" encoding="utf-8"?>
<p188:cmLst xmlns:a="http://schemas.openxmlformats.org/drawingml/2006/main" xmlns:r="http://schemas.openxmlformats.org/officeDocument/2006/relationships" xmlns:p188="http://schemas.microsoft.com/office/powerpoint/2018/8/main">
  <p188:cm id="{A20DA134-2C02-4E57-AD7D-9A71FC8B2EF1}" authorId="{15D69067-E678-F5F9-E007-C2ECC941DC35}" created="2024-08-25T21:41:11.339">
    <pc:sldMkLst xmlns:pc="http://schemas.microsoft.com/office/powerpoint/2013/main/command">
      <pc:docMk/>
      <pc:sldMk cId="2015050887" sldId="2147474392"/>
    </pc:sldMkLst>
    <p188:txBody>
      <a:bodyPr/>
      <a:lstStyle/>
      <a:p>
        <a:r>
          <a:rPr lang="en-US"/>
          <a:t>This should lead into how we combat deepfakes that ties in the Identity Continuity Theme on the next two slides.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B7110B-A0CF-A348-985A-A56078CCB97B}" type="datetimeFigureOut">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7E334-DFBC-A947-BED6-A317AE8BC81F}" type="slidenum">
              <a:t>‹#›</a:t>
            </a:fld>
            <a:endParaRPr lang="en-US"/>
          </a:p>
        </p:txBody>
      </p:sp>
    </p:spTree>
    <p:extLst>
      <p:ext uri="{BB962C8B-B14F-4D97-AF65-F5344CB8AC3E}">
        <p14:creationId xmlns:p14="http://schemas.microsoft.com/office/powerpoint/2010/main" val="184394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07E334-DFBC-A947-BED6-A317AE8BC81F}" type="slidenum">
              <a:rPr lang="en-US"/>
              <a:t>3</a:t>
            </a:fld>
            <a:endParaRPr lang="en-US"/>
          </a:p>
        </p:txBody>
      </p:sp>
    </p:spTree>
    <p:extLst>
      <p:ext uri="{BB962C8B-B14F-4D97-AF65-F5344CB8AC3E}">
        <p14:creationId xmlns:p14="http://schemas.microsoft.com/office/powerpoint/2010/main" val="421490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07E334-DFBC-A947-BED6-A317AE8BC81F}" type="slidenum">
              <a:rPr lang="en-US"/>
              <a:t>4</a:t>
            </a:fld>
            <a:endParaRPr lang="en-US"/>
          </a:p>
        </p:txBody>
      </p:sp>
    </p:spTree>
    <p:extLst>
      <p:ext uri="{BB962C8B-B14F-4D97-AF65-F5344CB8AC3E}">
        <p14:creationId xmlns:p14="http://schemas.microsoft.com/office/powerpoint/2010/main" val="196942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to keep it interesting, Let’s poke the Webinar gods in the eye by trying to do a demo and a poll… </a:t>
            </a:r>
          </a:p>
        </p:txBody>
      </p:sp>
      <p:sp>
        <p:nvSpPr>
          <p:cNvPr id="4" name="Slide Number Placeholder 3"/>
          <p:cNvSpPr>
            <a:spLocks noGrp="1"/>
          </p:cNvSpPr>
          <p:nvPr>
            <p:ph type="sldNum" sz="quarter" idx="5"/>
          </p:nvPr>
        </p:nvSpPr>
        <p:spPr/>
        <p:txBody>
          <a:bodyPr/>
          <a:lstStyle/>
          <a:p>
            <a:fld id="{13BAB167-4E70-8946-8C02-6E33164A95D1}" type="slidenum">
              <a:rPr lang="en-US" smtClean="0"/>
              <a:t>12</a:t>
            </a:fld>
            <a:endParaRPr lang="en-US"/>
          </a:p>
        </p:txBody>
      </p:sp>
    </p:spTree>
    <p:extLst>
      <p:ext uri="{BB962C8B-B14F-4D97-AF65-F5344CB8AC3E}">
        <p14:creationId xmlns:p14="http://schemas.microsoft.com/office/powerpoint/2010/main" val="45147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hope does your contact center team have???</a:t>
            </a:r>
          </a:p>
        </p:txBody>
      </p:sp>
      <p:sp>
        <p:nvSpPr>
          <p:cNvPr id="4" name="Slide Number Placeholder 3"/>
          <p:cNvSpPr>
            <a:spLocks noGrp="1"/>
          </p:cNvSpPr>
          <p:nvPr>
            <p:ph type="sldNum" sz="quarter" idx="5"/>
          </p:nvPr>
        </p:nvSpPr>
        <p:spPr/>
        <p:txBody>
          <a:bodyPr/>
          <a:lstStyle/>
          <a:p>
            <a:fld id="{13BAB167-4E70-8946-8C02-6E33164A95D1}" type="slidenum">
              <a:rPr lang="en-US" smtClean="0"/>
              <a:t>13</a:t>
            </a:fld>
            <a:endParaRPr lang="en-US"/>
          </a:p>
        </p:txBody>
      </p:sp>
    </p:spTree>
    <p:extLst>
      <p:ext uri="{BB962C8B-B14F-4D97-AF65-F5344CB8AC3E}">
        <p14:creationId xmlns:p14="http://schemas.microsoft.com/office/powerpoint/2010/main" val="105623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07E334-DFBC-A947-BED6-A317AE8BC81F}" type="slidenum">
              <a:rPr lang="en-US"/>
              <a:t>14</a:t>
            </a:fld>
            <a:endParaRPr lang="en-US"/>
          </a:p>
        </p:txBody>
      </p:sp>
    </p:spTree>
    <p:extLst>
      <p:ext uri="{BB962C8B-B14F-4D97-AF65-F5344CB8AC3E}">
        <p14:creationId xmlns:p14="http://schemas.microsoft.com/office/powerpoint/2010/main" val="244714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err="1"/>
              <a:t>turing</a:t>
            </a:r>
            <a:r>
              <a:rPr lang="en-US"/>
              <a:t> test is no longer relevant. We are way past that!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For the first time, computers can hack humans!</a:t>
            </a:r>
          </a:p>
          <a:p>
            <a:endParaRPr lang="en-US"/>
          </a:p>
        </p:txBody>
      </p:sp>
      <p:sp>
        <p:nvSpPr>
          <p:cNvPr id="4" name="Slide Number Placeholder 3"/>
          <p:cNvSpPr>
            <a:spLocks noGrp="1"/>
          </p:cNvSpPr>
          <p:nvPr>
            <p:ph type="sldNum" sz="quarter" idx="5"/>
          </p:nvPr>
        </p:nvSpPr>
        <p:spPr/>
        <p:txBody>
          <a:bodyPr/>
          <a:lstStyle/>
          <a:p>
            <a:fld id="{13BAB167-4E70-8946-8C02-6E33164A95D1}" type="slidenum">
              <a:rPr lang="en-US" smtClean="0"/>
              <a:t>17</a:t>
            </a:fld>
            <a:endParaRPr lang="en-US"/>
          </a:p>
        </p:txBody>
      </p:sp>
    </p:spTree>
    <p:extLst>
      <p:ext uri="{BB962C8B-B14F-4D97-AF65-F5344CB8AC3E}">
        <p14:creationId xmlns:p14="http://schemas.microsoft.com/office/powerpoint/2010/main" val="202206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423C507-D44A-3922-5823-C832642BB6A6}"/>
              </a:ext>
            </a:extLst>
          </p:cNvPr>
          <p:cNvSpPr/>
          <p:nvPr/>
        </p:nvSpPr>
        <p:spPr>
          <a:xfrm>
            <a:off x="1572805" y="25811"/>
            <a:ext cx="6700697" cy="6825781"/>
          </a:xfrm>
          <a:custGeom>
            <a:avLst/>
            <a:gdLst>
              <a:gd name="connsiteX0" fmla="*/ 6699730 w 6700697"/>
              <a:gd name="connsiteY0" fmla="*/ 4215237 h 6825781"/>
              <a:gd name="connsiteX1" fmla="*/ 6397622 w 6700697"/>
              <a:gd name="connsiteY1" fmla="*/ 3692037 h 6825781"/>
              <a:gd name="connsiteX2" fmla="*/ 6699667 w 6700697"/>
              <a:gd name="connsiteY2" fmla="*/ 3168837 h 6825781"/>
              <a:gd name="connsiteX3" fmla="*/ 6699667 w 6700697"/>
              <a:gd name="connsiteY3" fmla="*/ 3162112 h 6825781"/>
              <a:gd name="connsiteX4" fmla="*/ 6397560 w 6700697"/>
              <a:gd name="connsiteY4" fmla="*/ 2638849 h 6825781"/>
              <a:gd name="connsiteX5" fmla="*/ 6699476 w 6700697"/>
              <a:gd name="connsiteY5" fmla="*/ 2115839 h 6825781"/>
              <a:gd name="connsiteX6" fmla="*/ 6699476 w 6700697"/>
              <a:gd name="connsiteY6" fmla="*/ 2109114 h 6825781"/>
              <a:gd name="connsiteX7" fmla="*/ 6395529 w 6700697"/>
              <a:gd name="connsiteY7" fmla="*/ 1582615 h 6825781"/>
              <a:gd name="connsiteX8" fmla="*/ 6389756 w 6700697"/>
              <a:gd name="connsiteY8" fmla="*/ 1579316 h 6825781"/>
              <a:gd name="connsiteX9" fmla="*/ 5785542 w 6700697"/>
              <a:gd name="connsiteY9" fmla="*/ 1579316 h 6825781"/>
              <a:gd name="connsiteX10" fmla="*/ 5485338 w 6700697"/>
              <a:gd name="connsiteY10" fmla="*/ 1059479 h 6825781"/>
              <a:gd name="connsiteX11" fmla="*/ 5787445 w 6700697"/>
              <a:gd name="connsiteY11" fmla="*/ 536342 h 6825781"/>
              <a:gd name="connsiteX12" fmla="*/ 5785034 w 6700697"/>
              <a:gd name="connsiteY12" fmla="*/ 527206 h 6825781"/>
              <a:gd name="connsiteX13" fmla="*/ 5775899 w 6700697"/>
              <a:gd name="connsiteY13" fmla="*/ 529617 h 6825781"/>
              <a:gd name="connsiteX14" fmla="*/ 5473791 w 6700697"/>
              <a:gd name="connsiteY14" fmla="*/ 1052754 h 6825781"/>
              <a:gd name="connsiteX15" fmla="*/ 4873574 w 6700697"/>
              <a:gd name="connsiteY15" fmla="*/ 1052754 h 6825781"/>
              <a:gd name="connsiteX16" fmla="*/ 4571530 w 6700697"/>
              <a:gd name="connsiteY16" fmla="*/ 529617 h 6825781"/>
              <a:gd name="connsiteX17" fmla="*/ 4562394 w 6700697"/>
              <a:gd name="connsiteY17" fmla="*/ 527206 h 6825781"/>
              <a:gd name="connsiteX18" fmla="*/ 4559983 w 6700697"/>
              <a:gd name="connsiteY18" fmla="*/ 536342 h 6825781"/>
              <a:gd name="connsiteX19" fmla="*/ 4862027 w 6700697"/>
              <a:gd name="connsiteY19" fmla="*/ 1059479 h 6825781"/>
              <a:gd name="connsiteX20" fmla="*/ 4593227 w 6700697"/>
              <a:gd name="connsiteY20" fmla="*/ 1525137 h 6825781"/>
              <a:gd name="connsiteX21" fmla="*/ 4565884 w 6700697"/>
              <a:gd name="connsiteY21" fmla="*/ 1519237 h 6825781"/>
              <a:gd name="connsiteX22" fmla="*/ 4499460 w 6700697"/>
              <a:gd name="connsiteY22" fmla="*/ 1579316 h 6825781"/>
              <a:gd name="connsiteX23" fmla="*/ 3961796 w 6700697"/>
              <a:gd name="connsiteY23" fmla="*/ 1579316 h 6825781"/>
              <a:gd name="connsiteX24" fmla="*/ 3659688 w 6700697"/>
              <a:gd name="connsiteY24" fmla="*/ 1056116 h 6825781"/>
              <a:gd name="connsiteX25" fmla="*/ 3653915 w 6700697"/>
              <a:gd name="connsiteY25" fmla="*/ 1052817 h 6825781"/>
              <a:gd name="connsiteX26" fmla="*/ 3049955 w 6700697"/>
              <a:gd name="connsiteY26" fmla="*/ 1052817 h 6825781"/>
              <a:gd name="connsiteX27" fmla="*/ 2747784 w 6700697"/>
              <a:gd name="connsiteY27" fmla="*/ 529617 h 6825781"/>
              <a:gd name="connsiteX28" fmla="*/ 2742011 w 6700697"/>
              <a:gd name="connsiteY28" fmla="*/ 526318 h 6825781"/>
              <a:gd name="connsiteX29" fmla="*/ 2137923 w 6700697"/>
              <a:gd name="connsiteY29" fmla="*/ 526318 h 6825781"/>
              <a:gd name="connsiteX30" fmla="*/ 1835942 w 6700697"/>
              <a:gd name="connsiteY30" fmla="*/ 3308 h 6825781"/>
              <a:gd name="connsiteX31" fmla="*/ 1826807 w 6700697"/>
              <a:gd name="connsiteY31" fmla="*/ 898 h 6825781"/>
              <a:gd name="connsiteX32" fmla="*/ 1824396 w 6700697"/>
              <a:gd name="connsiteY32" fmla="*/ 10033 h 6825781"/>
              <a:gd name="connsiteX33" fmla="*/ 2126377 w 6700697"/>
              <a:gd name="connsiteY33" fmla="*/ 533043 h 6825781"/>
              <a:gd name="connsiteX34" fmla="*/ 1833468 w 6700697"/>
              <a:gd name="connsiteY34" fmla="*/ 1040446 h 6825781"/>
              <a:gd name="connsiteX35" fmla="*/ 1826236 w 6700697"/>
              <a:gd name="connsiteY35" fmla="*/ 1052944 h 6825781"/>
              <a:gd name="connsiteX36" fmla="*/ 1222212 w 6700697"/>
              <a:gd name="connsiteY36" fmla="*/ 1053071 h 6825781"/>
              <a:gd name="connsiteX37" fmla="*/ 1215487 w 6700697"/>
              <a:gd name="connsiteY37" fmla="*/ 1059732 h 6825781"/>
              <a:gd name="connsiteX38" fmla="*/ 1222212 w 6700697"/>
              <a:gd name="connsiteY38" fmla="*/ 1066394 h 6825781"/>
              <a:gd name="connsiteX39" fmla="*/ 1826236 w 6700697"/>
              <a:gd name="connsiteY39" fmla="*/ 1066267 h 6825781"/>
              <a:gd name="connsiteX40" fmla="*/ 2128280 w 6700697"/>
              <a:gd name="connsiteY40" fmla="*/ 1589467 h 6825781"/>
              <a:gd name="connsiteX41" fmla="*/ 2134053 w 6700697"/>
              <a:gd name="connsiteY41" fmla="*/ 1592766 h 6825781"/>
              <a:gd name="connsiteX42" fmla="*/ 2738204 w 6700697"/>
              <a:gd name="connsiteY42" fmla="*/ 1592766 h 6825781"/>
              <a:gd name="connsiteX43" fmla="*/ 3040121 w 6700697"/>
              <a:gd name="connsiteY43" fmla="*/ 2115966 h 6825781"/>
              <a:gd name="connsiteX44" fmla="*/ 3045894 w 6700697"/>
              <a:gd name="connsiteY44" fmla="*/ 2119265 h 6825781"/>
              <a:gd name="connsiteX45" fmla="*/ 3650109 w 6700697"/>
              <a:gd name="connsiteY45" fmla="*/ 2119265 h 6825781"/>
              <a:gd name="connsiteX46" fmla="*/ 3952216 w 6700697"/>
              <a:gd name="connsiteY46" fmla="*/ 2642465 h 6825781"/>
              <a:gd name="connsiteX47" fmla="*/ 3957989 w 6700697"/>
              <a:gd name="connsiteY47" fmla="*/ 2645764 h 6825781"/>
              <a:gd name="connsiteX48" fmla="*/ 4500095 w 6700697"/>
              <a:gd name="connsiteY48" fmla="*/ 2645764 h 6825781"/>
              <a:gd name="connsiteX49" fmla="*/ 4566518 w 6700697"/>
              <a:gd name="connsiteY49" fmla="*/ 2705843 h 6825781"/>
              <a:gd name="connsiteX50" fmla="*/ 4633258 w 6700697"/>
              <a:gd name="connsiteY50" fmla="*/ 2639102 h 6825781"/>
              <a:gd name="connsiteX51" fmla="*/ 4605090 w 6700697"/>
              <a:gd name="connsiteY51" fmla="*/ 2584670 h 6825781"/>
              <a:gd name="connsiteX52" fmla="*/ 4873827 w 6700697"/>
              <a:gd name="connsiteY52" fmla="*/ 2119265 h 6825781"/>
              <a:gd name="connsiteX53" fmla="*/ 5473918 w 6700697"/>
              <a:gd name="connsiteY53" fmla="*/ 2119265 h 6825781"/>
              <a:gd name="connsiteX54" fmla="*/ 5743036 w 6700697"/>
              <a:gd name="connsiteY54" fmla="*/ 2585304 h 6825781"/>
              <a:gd name="connsiteX55" fmla="*/ 5715693 w 6700697"/>
              <a:gd name="connsiteY55" fmla="*/ 2639102 h 6825781"/>
              <a:gd name="connsiteX56" fmla="*/ 5743036 w 6700697"/>
              <a:gd name="connsiteY56" fmla="*/ 2692901 h 6825781"/>
              <a:gd name="connsiteX57" fmla="*/ 5473918 w 6700697"/>
              <a:gd name="connsiteY57" fmla="*/ 3158940 h 6825781"/>
              <a:gd name="connsiteX58" fmla="*/ 4869830 w 6700697"/>
              <a:gd name="connsiteY58" fmla="*/ 3158940 h 6825781"/>
              <a:gd name="connsiteX59" fmla="*/ 4864057 w 6700697"/>
              <a:gd name="connsiteY59" fmla="*/ 3162239 h 6825781"/>
              <a:gd name="connsiteX60" fmla="*/ 4593480 w 6700697"/>
              <a:gd name="connsiteY60" fmla="*/ 3630943 h 6825781"/>
              <a:gd name="connsiteX61" fmla="*/ 4566645 w 6700697"/>
              <a:gd name="connsiteY61" fmla="*/ 3625297 h 6825781"/>
              <a:gd name="connsiteX62" fmla="*/ 4500222 w 6700697"/>
              <a:gd name="connsiteY62" fmla="*/ 3685439 h 6825781"/>
              <a:gd name="connsiteX63" fmla="*/ 3958053 w 6700697"/>
              <a:gd name="connsiteY63" fmla="*/ 3685439 h 6825781"/>
              <a:gd name="connsiteX64" fmla="*/ 3952279 w 6700697"/>
              <a:gd name="connsiteY64" fmla="*/ 3688738 h 6825781"/>
              <a:gd name="connsiteX65" fmla="*/ 3650299 w 6700697"/>
              <a:gd name="connsiteY65" fmla="*/ 4211875 h 6825781"/>
              <a:gd name="connsiteX66" fmla="*/ 3111936 w 6700697"/>
              <a:gd name="connsiteY66" fmla="*/ 4211875 h 6825781"/>
              <a:gd name="connsiteX67" fmla="*/ 3045514 w 6700697"/>
              <a:gd name="connsiteY67" fmla="*/ 4151859 h 6825781"/>
              <a:gd name="connsiteX68" fmla="*/ 3018678 w 6700697"/>
              <a:gd name="connsiteY68" fmla="*/ 4157506 h 6825781"/>
              <a:gd name="connsiteX69" fmla="*/ 2748101 w 6700697"/>
              <a:gd name="connsiteY69" fmla="*/ 3688802 h 6825781"/>
              <a:gd name="connsiteX70" fmla="*/ 2747720 w 6700697"/>
              <a:gd name="connsiteY70" fmla="*/ 3688421 h 6825781"/>
              <a:gd name="connsiteX71" fmla="*/ 2746515 w 6700697"/>
              <a:gd name="connsiteY71" fmla="*/ 3687089 h 6825781"/>
              <a:gd name="connsiteX72" fmla="*/ 2746007 w 6700697"/>
              <a:gd name="connsiteY72" fmla="*/ 3686708 h 6825781"/>
              <a:gd name="connsiteX73" fmla="*/ 2742201 w 6700697"/>
              <a:gd name="connsiteY73" fmla="*/ 3685439 h 6825781"/>
              <a:gd name="connsiteX74" fmla="*/ 2134180 w 6700697"/>
              <a:gd name="connsiteY74" fmla="*/ 3685439 h 6825781"/>
              <a:gd name="connsiteX75" fmla="*/ 2128407 w 6700697"/>
              <a:gd name="connsiteY75" fmla="*/ 3688738 h 6825781"/>
              <a:gd name="connsiteX76" fmla="*/ 1858020 w 6700697"/>
              <a:gd name="connsiteY76" fmla="*/ 4157315 h 6825781"/>
              <a:gd name="connsiteX77" fmla="*/ 1831502 w 6700697"/>
              <a:gd name="connsiteY77" fmla="*/ 4151796 h 6825781"/>
              <a:gd name="connsiteX78" fmla="*/ 1765079 w 6700697"/>
              <a:gd name="connsiteY78" fmla="*/ 4211812 h 6825781"/>
              <a:gd name="connsiteX79" fmla="*/ 1226462 w 6700697"/>
              <a:gd name="connsiteY79" fmla="*/ 4211812 h 6825781"/>
              <a:gd name="connsiteX80" fmla="*/ 924355 w 6700697"/>
              <a:gd name="connsiteY80" fmla="*/ 3688675 h 6825781"/>
              <a:gd name="connsiteX81" fmla="*/ 918582 w 6700697"/>
              <a:gd name="connsiteY81" fmla="*/ 3685376 h 6825781"/>
              <a:gd name="connsiteX82" fmla="*/ 310624 w 6700697"/>
              <a:gd name="connsiteY82" fmla="*/ 3685376 h 6825781"/>
              <a:gd name="connsiteX83" fmla="*/ 304851 w 6700697"/>
              <a:gd name="connsiteY83" fmla="*/ 3688675 h 6825781"/>
              <a:gd name="connsiteX84" fmla="*/ 904 w 6700697"/>
              <a:gd name="connsiteY84" fmla="*/ 4215174 h 6825781"/>
              <a:gd name="connsiteX85" fmla="*/ 904 w 6700697"/>
              <a:gd name="connsiteY85" fmla="*/ 4221898 h 6825781"/>
              <a:gd name="connsiteX86" fmla="*/ 271608 w 6700697"/>
              <a:gd name="connsiteY86" fmla="*/ 4690856 h 6825781"/>
              <a:gd name="connsiteX87" fmla="*/ 243821 w 6700697"/>
              <a:gd name="connsiteY87" fmla="*/ 4744972 h 6825781"/>
              <a:gd name="connsiteX88" fmla="*/ 310561 w 6700697"/>
              <a:gd name="connsiteY88" fmla="*/ 4811712 h 6825781"/>
              <a:gd name="connsiteX89" fmla="*/ 376984 w 6700697"/>
              <a:gd name="connsiteY89" fmla="*/ 4751760 h 6825781"/>
              <a:gd name="connsiteX90" fmla="*/ 914585 w 6700697"/>
              <a:gd name="connsiteY90" fmla="*/ 4751760 h 6825781"/>
              <a:gd name="connsiteX91" fmla="*/ 937043 w 6700697"/>
              <a:gd name="connsiteY91" fmla="*/ 4790650 h 6825781"/>
              <a:gd name="connsiteX92" fmla="*/ 1214662 w 6700697"/>
              <a:gd name="connsiteY92" fmla="*/ 5271534 h 6825781"/>
              <a:gd name="connsiteX93" fmla="*/ 1079025 w 6700697"/>
              <a:gd name="connsiteY93" fmla="*/ 5506520 h 6825781"/>
              <a:gd name="connsiteX94" fmla="*/ 945862 w 6700697"/>
              <a:gd name="connsiteY94" fmla="*/ 5737130 h 6825781"/>
              <a:gd name="connsiteX95" fmla="*/ 918455 w 6700697"/>
              <a:gd name="connsiteY95" fmla="*/ 5731230 h 6825781"/>
              <a:gd name="connsiteX96" fmla="*/ 852032 w 6700697"/>
              <a:gd name="connsiteY96" fmla="*/ 5791372 h 6825781"/>
              <a:gd name="connsiteX97" fmla="*/ 310561 w 6700697"/>
              <a:gd name="connsiteY97" fmla="*/ 5791372 h 6825781"/>
              <a:gd name="connsiteX98" fmla="*/ 303836 w 6700697"/>
              <a:gd name="connsiteY98" fmla="*/ 5798097 h 6825781"/>
              <a:gd name="connsiteX99" fmla="*/ 310561 w 6700697"/>
              <a:gd name="connsiteY99" fmla="*/ 5804758 h 6825781"/>
              <a:gd name="connsiteX100" fmla="*/ 852095 w 6700697"/>
              <a:gd name="connsiteY100" fmla="*/ 5804758 h 6825781"/>
              <a:gd name="connsiteX101" fmla="*/ 918518 w 6700697"/>
              <a:gd name="connsiteY101" fmla="*/ 5864710 h 6825781"/>
              <a:gd name="connsiteX102" fmla="*/ 945862 w 6700697"/>
              <a:gd name="connsiteY102" fmla="*/ 5858810 h 6825781"/>
              <a:gd name="connsiteX103" fmla="*/ 1050730 w 6700697"/>
              <a:gd name="connsiteY103" fmla="*/ 6040442 h 6825781"/>
              <a:gd name="connsiteX104" fmla="*/ 1214726 w 6700697"/>
              <a:gd name="connsiteY104" fmla="*/ 6324596 h 6825781"/>
              <a:gd name="connsiteX105" fmla="*/ 925497 w 6700697"/>
              <a:gd name="connsiteY105" fmla="*/ 6825781 h 6825781"/>
              <a:gd name="connsiteX106" fmla="*/ 940913 w 6700697"/>
              <a:gd name="connsiteY106" fmla="*/ 6825781 h 6825781"/>
              <a:gd name="connsiteX107" fmla="*/ 1226272 w 6700697"/>
              <a:gd name="connsiteY107" fmla="*/ 6331320 h 6825781"/>
              <a:gd name="connsiteX108" fmla="*/ 1826617 w 6700697"/>
              <a:gd name="connsiteY108" fmla="*/ 6331320 h 6825781"/>
              <a:gd name="connsiteX109" fmla="*/ 2112102 w 6700697"/>
              <a:gd name="connsiteY109" fmla="*/ 6825781 h 6825781"/>
              <a:gd name="connsiteX110" fmla="*/ 2127519 w 6700697"/>
              <a:gd name="connsiteY110" fmla="*/ 6825781 h 6825781"/>
              <a:gd name="connsiteX111" fmla="*/ 1838163 w 6700697"/>
              <a:gd name="connsiteY111" fmla="*/ 6324596 h 6825781"/>
              <a:gd name="connsiteX112" fmla="*/ 1997527 w 6700697"/>
              <a:gd name="connsiteY112" fmla="*/ 6048626 h 6825781"/>
              <a:gd name="connsiteX113" fmla="*/ 2138367 w 6700697"/>
              <a:gd name="connsiteY113" fmla="*/ 5804758 h 6825781"/>
              <a:gd name="connsiteX114" fmla="*/ 2738521 w 6700697"/>
              <a:gd name="connsiteY114" fmla="*/ 5804758 h 6825781"/>
              <a:gd name="connsiteX115" fmla="*/ 3038662 w 6700697"/>
              <a:gd name="connsiteY115" fmla="*/ 6324596 h 6825781"/>
              <a:gd name="connsiteX116" fmla="*/ 2749243 w 6700697"/>
              <a:gd name="connsiteY116" fmla="*/ 6825781 h 6825781"/>
              <a:gd name="connsiteX117" fmla="*/ 2764659 w 6700697"/>
              <a:gd name="connsiteY117" fmla="*/ 6825781 h 6825781"/>
              <a:gd name="connsiteX118" fmla="*/ 3052111 w 6700697"/>
              <a:gd name="connsiteY118" fmla="*/ 6327958 h 6825781"/>
              <a:gd name="connsiteX119" fmla="*/ 3052111 w 6700697"/>
              <a:gd name="connsiteY119" fmla="*/ 6321233 h 6825781"/>
              <a:gd name="connsiteX120" fmla="*/ 2750068 w 6700697"/>
              <a:gd name="connsiteY120" fmla="*/ 5798097 h 6825781"/>
              <a:gd name="connsiteX121" fmla="*/ 3050208 w 6700697"/>
              <a:gd name="connsiteY121" fmla="*/ 5278259 h 6825781"/>
              <a:gd name="connsiteX122" fmla="*/ 3587746 w 6700697"/>
              <a:gd name="connsiteY122" fmla="*/ 5278259 h 6825781"/>
              <a:gd name="connsiteX123" fmla="*/ 3654169 w 6700697"/>
              <a:gd name="connsiteY123" fmla="*/ 5338274 h 6825781"/>
              <a:gd name="connsiteX124" fmla="*/ 3681639 w 6700697"/>
              <a:gd name="connsiteY124" fmla="*/ 5332311 h 6825781"/>
              <a:gd name="connsiteX125" fmla="*/ 3950566 w 6700697"/>
              <a:gd name="connsiteY125" fmla="*/ 5798033 h 6825781"/>
              <a:gd name="connsiteX126" fmla="*/ 3648523 w 6700697"/>
              <a:gd name="connsiteY126" fmla="*/ 6321170 h 6825781"/>
              <a:gd name="connsiteX127" fmla="*/ 3648523 w 6700697"/>
              <a:gd name="connsiteY127" fmla="*/ 6327895 h 6825781"/>
              <a:gd name="connsiteX128" fmla="*/ 3935975 w 6700697"/>
              <a:gd name="connsiteY128" fmla="*/ 6825718 h 6825781"/>
              <a:gd name="connsiteX129" fmla="*/ 3951391 w 6700697"/>
              <a:gd name="connsiteY129" fmla="*/ 6825718 h 6825781"/>
              <a:gd name="connsiteX130" fmla="*/ 3661972 w 6700697"/>
              <a:gd name="connsiteY130" fmla="*/ 6324532 h 6825781"/>
              <a:gd name="connsiteX131" fmla="*/ 3962113 w 6700697"/>
              <a:gd name="connsiteY131" fmla="*/ 5804694 h 6825781"/>
              <a:gd name="connsiteX132" fmla="*/ 4562458 w 6700697"/>
              <a:gd name="connsiteY132" fmla="*/ 5804694 h 6825781"/>
              <a:gd name="connsiteX133" fmla="*/ 4698983 w 6700697"/>
              <a:gd name="connsiteY133" fmla="*/ 6041140 h 6825781"/>
              <a:gd name="connsiteX134" fmla="*/ 4862535 w 6700697"/>
              <a:gd name="connsiteY134" fmla="*/ 6324532 h 6825781"/>
              <a:gd name="connsiteX135" fmla="*/ 4573179 w 6700697"/>
              <a:gd name="connsiteY135" fmla="*/ 6825718 h 6825781"/>
              <a:gd name="connsiteX136" fmla="*/ 4588595 w 6700697"/>
              <a:gd name="connsiteY136" fmla="*/ 6825718 h 6825781"/>
              <a:gd name="connsiteX137" fmla="*/ 4874017 w 6700697"/>
              <a:gd name="connsiteY137" fmla="*/ 6331257 h 6825781"/>
              <a:gd name="connsiteX138" fmla="*/ 5474299 w 6700697"/>
              <a:gd name="connsiteY138" fmla="*/ 6331257 h 6825781"/>
              <a:gd name="connsiteX139" fmla="*/ 5759658 w 6700697"/>
              <a:gd name="connsiteY139" fmla="*/ 6825718 h 6825781"/>
              <a:gd name="connsiteX140" fmla="*/ 5775074 w 6700697"/>
              <a:gd name="connsiteY140" fmla="*/ 6825718 h 6825781"/>
              <a:gd name="connsiteX141" fmla="*/ 5485845 w 6700697"/>
              <a:gd name="connsiteY141" fmla="*/ 6324532 h 6825781"/>
              <a:gd name="connsiteX142" fmla="*/ 5785795 w 6700697"/>
              <a:gd name="connsiteY142" fmla="*/ 5804758 h 6825781"/>
              <a:gd name="connsiteX143" fmla="*/ 6386140 w 6700697"/>
              <a:gd name="connsiteY143" fmla="*/ 5804758 h 6825781"/>
              <a:gd name="connsiteX144" fmla="*/ 6686344 w 6700697"/>
              <a:gd name="connsiteY144" fmla="*/ 6324532 h 6825781"/>
              <a:gd name="connsiteX145" fmla="*/ 6396925 w 6700697"/>
              <a:gd name="connsiteY145" fmla="*/ 6825718 h 6825781"/>
              <a:gd name="connsiteX146" fmla="*/ 6412341 w 6700697"/>
              <a:gd name="connsiteY146" fmla="*/ 6825718 h 6825781"/>
              <a:gd name="connsiteX147" fmla="*/ 6699793 w 6700697"/>
              <a:gd name="connsiteY147" fmla="*/ 6327895 h 6825781"/>
              <a:gd name="connsiteX148" fmla="*/ 6699793 w 6700697"/>
              <a:gd name="connsiteY148" fmla="*/ 6321170 h 6825781"/>
              <a:gd name="connsiteX149" fmla="*/ 6397686 w 6700697"/>
              <a:gd name="connsiteY149" fmla="*/ 5798033 h 6825781"/>
              <a:gd name="connsiteX150" fmla="*/ 6699793 w 6700697"/>
              <a:gd name="connsiteY150" fmla="*/ 5274833 h 6825781"/>
              <a:gd name="connsiteX151" fmla="*/ 6699793 w 6700697"/>
              <a:gd name="connsiteY151" fmla="*/ 5268108 h 6825781"/>
              <a:gd name="connsiteX152" fmla="*/ 6397686 w 6700697"/>
              <a:gd name="connsiteY152" fmla="*/ 4744972 h 6825781"/>
              <a:gd name="connsiteX153" fmla="*/ 6699793 w 6700697"/>
              <a:gd name="connsiteY153" fmla="*/ 4221835 h 6825781"/>
              <a:gd name="connsiteX154" fmla="*/ 6699793 w 6700697"/>
              <a:gd name="connsiteY154" fmla="*/ 4215110 h 6825781"/>
              <a:gd name="connsiteX155" fmla="*/ 4873954 w 6700697"/>
              <a:gd name="connsiteY155" fmla="*/ 6317998 h 6825781"/>
              <a:gd name="connsiteX156" fmla="*/ 4739332 w 6700697"/>
              <a:gd name="connsiteY156" fmla="*/ 6084851 h 6825781"/>
              <a:gd name="connsiteX157" fmla="*/ 4573877 w 6700697"/>
              <a:gd name="connsiteY157" fmla="*/ 5798160 h 6825781"/>
              <a:gd name="connsiteX158" fmla="*/ 4738634 w 6700697"/>
              <a:gd name="connsiteY158" fmla="*/ 5512738 h 6825781"/>
              <a:gd name="connsiteX159" fmla="*/ 4842677 w 6700697"/>
              <a:gd name="connsiteY159" fmla="*/ 5332501 h 6825781"/>
              <a:gd name="connsiteX160" fmla="*/ 4869957 w 6700697"/>
              <a:gd name="connsiteY160" fmla="*/ 5338338 h 6825781"/>
              <a:gd name="connsiteX161" fmla="*/ 4936380 w 6700697"/>
              <a:gd name="connsiteY161" fmla="*/ 5278322 h 6825781"/>
              <a:gd name="connsiteX162" fmla="*/ 5474108 w 6700697"/>
              <a:gd name="connsiteY162" fmla="*/ 5278322 h 6825781"/>
              <a:gd name="connsiteX163" fmla="*/ 5565654 w 6700697"/>
              <a:gd name="connsiteY163" fmla="*/ 5436862 h 6825781"/>
              <a:gd name="connsiteX164" fmla="*/ 5774186 w 6700697"/>
              <a:gd name="connsiteY164" fmla="*/ 5798160 h 6825781"/>
              <a:gd name="connsiteX165" fmla="*/ 5474108 w 6700697"/>
              <a:gd name="connsiteY165" fmla="*/ 6317934 h 6825781"/>
              <a:gd name="connsiteX166" fmla="*/ 4873954 w 6700697"/>
              <a:gd name="connsiteY166" fmla="*/ 6317934 h 6825781"/>
              <a:gd name="connsiteX167" fmla="*/ 3050081 w 6700697"/>
              <a:gd name="connsiteY167" fmla="*/ 5264936 h 6825781"/>
              <a:gd name="connsiteX168" fmla="*/ 2900931 w 6700697"/>
              <a:gd name="connsiteY168" fmla="*/ 5006603 h 6825781"/>
              <a:gd name="connsiteX169" fmla="*/ 2749941 w 6700697"/>
              <a:gd name="connsiteY169" fmla="*/ 4745099 h 6825781"/>
              <a:gd name="connsiteX170" fmla="*/ 3018615 w 6700697"/>
              <a:gd name="connsiteY170" fmla="*/ 4279757 h 6825781"/>
              <a:gd name="connsiteX171" fmla="*/ 3045387 w 6700697"/>
              <a:gd name="connsiteY171" fmla="*/ 4285403 h 6825781"/>
              <a:gd name="connsiteX172" fmla="*/ 3111810 w 6700697"/>
              <a:gd name="connsiteY172" fmla="*/ 4225325 h 6825781"/>
              <a:gd name="connsiteX173" fmla="*/ 3650172 w 6700697"/>
              <a:gd name="connsiteY173" fmla="*/ 4225325 h 6825781"/>
              <a:gd name="connsiteX174" fmla="*/ 3950249 w 6700697"/>
              <a:gd name="connsiteY174" fmla="*/ 4745099 h 6825781"/>
              <a:gd name="connsiteX175" fmla="*/ 3681385 w 6700697"/>
              <a:gd name="connsiteY175" fmla="*/ 5210757 h 6825781"/>
              <a:gd name="connsiteX176" fmla="*/ 3653978 w 6700697"/>
              <a:gd name="connsiteY176" fmla="*/ 5204857 h 6825781"/>
              <a:gd name="connsiteX177" fmla="*/ 3587556 w 6700697"/>
              <a:gd name="connsiteY177" fmla="*/ 5264936 h 6825781"/>
              <a:gd name="connsiteX178" fmla="*/ 3050018 w 6700697"/>
              <a:gd name="connsiteY178" fmla="*/ 5264936 h 6825781"/>
              <a:gd name="connsiteX179" fmla="*/ 3961923 w 6700697"/>
              <a:gd name="connsiteY179" fmla="*/ 4738437 h 6825781"/>
              <a:gd name="connsiteX180" fmla="*/ 3661782 w 6700697"/>
              <a:gd name="connsiteY180" fmla="*/ 4218600 h 6825781"/>
              <a:gd name="connsiteX181" fmla="*/ 3961923 w 6700697"/>
              <a:gd name="connsiteY181" fmla="*/ 3698762 h 6825781"/>
              <a:gd name="connsiteX182" fmla="*/ 4500158 w 6700697"/>
              <a:gd name="connsiteY182" fmla="*/ 3698762 h 6825781"/>
              <a:gd name="connsiteX183" fmla="*/ 4566581 w 6700697"/>
              <a:gd name="connsiteY183" fmla="*/ 3758777 h 6825781"/>
              <a:gd name="connsiteX184" fmla="*/ 4593417 w 6700697"/>
              <a:gd name="connsiteY184" fmla="*/ 3753131 h 6825781"/>
              <a:gd name="connsiteX185" fmla="*/ 4633765 w 6700697"/>
              <a:gd name="connsiteY185" fmla="*/ 3822980 h 6825781"/>
              <a:gd name="connsiteX186" fmla="*/ 4862217 w 6700697"/>
              <a:gd name="connsiteY186" fmla="*/ 4218600 h 6825781"/>
              <a:gd name="connsiteX187" fmla="*/ 4562013 w 6700697"/>
              <a:gd name="connsiteY187" fmla="*/ 4738374 h 6825781"/>
              <a:gd name="connsiteX188" fmla="*/ 3961923 w 6700697"/>
              <a:gd name="connsiteY188" fmla="*/ 4738374 h 6825781"/>
              <a:gd name="connsiteX189" fmla="*/ 5474108 w 6700697"/>
              <a:gd name="connsiteY189" fmla="*/ 5264936 h 6825781"/>
              <a:gd name="connsiteX190" fmla="*/ 4936380 w 6700697"/>
              <a:gd name="connsiteY190" fmla="*/ 5264936 h 6825781"/>
              <a:gd name="connsiteX191" fmla="*/ 4869957 w 6700697"/>
              <a:gd name="connsiteY191" fmla="*/ 5204857 h 6825781"/>
              <a:gd name="connsiteX192" fmla="*/ 4842677 w 6700697"/>
              <a:gd name="connsiteY192" fmla="*/ 5210757 h 6825781"/>
              <a:gd name="connsiteX193" fmla="*/ 4740284 w 6700697"/>
              <a:gd name="connsiteY193" fmla="*/ 5033376 h 6825781"/>
              <a:gd name="connsiteX194" fmla="*/ 4573877 w 6700697"/>
              <a:gd name="connsiteY194" fmla="*/ 4745099 h 6825781"/>
              <a:gd name="connsiteX195" fmla="*/ 4873954 w 6700697"/>
              <a:gd name="connsiteY195" fmla="*/ 4225325 h 6825781"/>
              <a:gd name="connsiteX196" fmla="*/ 5474108 w 6700697"/>
              <a:gd name="connsiteY196" fmla="*/ 4225325 h 6825781"/>
              <a:gd name="connsiteX197" fmla="*/ 5625099 w 6700697"/>
              <a:gd name="connsiteY197" fmla="*/ 4486829 h 6825781"/>
              <a:gd name="connsiteX198" fmla="*/ 5774186 w 6700697"/>
              <a:gd name="connsiteY198" fmla="*/ 4745099 h 6825781"/>
              <a:gd name="connsiteX199" fmla="*/ 5623195 w 6700697"/>
              <a:gd name="connsiteY199" fmla="*/ 5006603 h 6825781"/>
              <a:gd name="connsiteX200" fmla="*/ 5474045 w 6700697"/>
              <a:gd name="connsiteY200" fmla="*/ 5264873 h 6825781"/>
              <a:gd name="connsiteX201" fmla="*/ 6385950 w 6700697"/>
              <a:gd name="connsiteY201" fmla="*/ 2645764 h 6825781"/>
              <a:gd name="connsiteX202" fmla="*/ 6686090 w 6700697"/>
              <a:gd name="connsiteY202" fmla="*/ 3165601 h 6825781"/>
              <a:gd name="connsiteX203" fmla="*/ 6386013 w 6700697"/>
              <a:gd name="connsiteY203" fmla="*/ 3685376 h 6825781"/>
              <a:gd name="connsiteX204" fmla="*/ 5847016 w 6700697"/>
              <a:gd name="connsiteY204" fmla="*/ 3685376 h 6825781"/>
              <a:gd name="connsiteX205" fmla="*/ 5780593 w 6700697"/>
              <a:gd name="connsiteY205" fmla="*/ 3625297 h 6825781"/>
              <a:gd name="connsiteX206" fmla="*/ 5754328 w 6700697"/>
              <a:gd name="connsiteY206" fmla="*/ 3630689 h 6825781"/>
              <a:gd name="connsiteX207" fmla="*/ 5485718 w 6700697"/>
              <a:gd name="connsiteY207" fmla="*/ 3165475 h 6825781"/>
              <a:gd name="connsiteX208" fmla="*/ 5754582 w 6700697"/>
              <a:gd name="connsiteY208" fmla="*/ 2699689 h 6825781"/>
              <a:gd name="connsiteX209" fmla="*/ 5782370 w 6700697"/>
              <a:gd name="connsiteY209" fmla="*/ 2705779 h 6825781"/>
              <a:gd name="connsiteX210" fmla="*/ 5848792 w 6700697"/>
              <a:gd name="connsiteY210" fmla="*/ 2645700 h 6825781"/>
              <a:gd name="connsiteX211" fmla="*/ 6385950 w 6700697"/>
              <a:gd name="connsiteY211" fmla="*/ 2645700 h 6825781"/>
              <a:gd name="connsiteX212" fmla="*/ 5785795 w 6700697"/>
              <a:gd name="connsiteY212" fmla="*/ 4738437 h 6825781"/>
              <a:gd name="connsiteX213" fmla="*/ 5652125 w 6700697"/>
              <a:gd name="connsiteY213" fmla="*/ 4506876 h 6825781"/>
              <a:gd name="connsiteX214" fmla="*/ 5485718 w 6700697"/>
              <a:gd name="connsiteY214" fmla="*/ 4218600 h 6825781"/>
              <a:gd name="connsiteX215" fmla="*/ 5725843 w 6700697"/>
              <a:gd name="connsiteY215" fmla="*/ 3802615 h 6825781"/>
              <a:gd name="connsiteX216" fmla="*/ 5754265 w 6700697"/>
              <a:gd name="connsiteY216" fmla="*/ 3753385 h 6825781"/>
              <a:gd name="connsiteX217" fmla="*/ 5780593 w 6700697"/>
              <a:gd name="connsiteY217" fmla="*/ 3758777 h 6825781"/>
              <a:gd name="connsiteX218" fmla="*/ 5847016 w 6700697"/>
              <a:gd name="connsiteY218" fmla="*/ 3698762 h 6825781"/>
              <a:gd name="connsiteX219" fmla="*/ 6386013 w 6700697"/>
              <a:gd name="connsiteY219" fmla="*/ 3698762 h 6825781"/>
              <a:gd name="connsiteX220" fmla="*/ 6686154 w 6700697"/>
              <a:gd name="connsiteY220" fmla="*/ 4218600 h 6825781"/>
              <a:gd name="connsiteX221" fmla="*/ 6386013 w 6700697"/>
              <a:gd name="connsiteY221" fmla="*/ 4738437 h 6825781"/>
              <a:gd name="connsiteX222" fmla="*/ 5785859 w 6700697"/>
              <a:gd name="connsiteY222" fmla="*/ 4738437 h 6825781"/>
              <a:gd name="connsiteX223" fmla="*/ 4873637 w 6700697"/>
              <a:gd name="connsiteY223" fmla="*/ 1066267 h 6825781"/>
              <a:gd name="connsiteX224" fmla="*/ 5473855 w 6700697"/>
              <a:gd name="connsiteY224" fmla="*/ 1066267 h 6825781"/>
              <a:gd name="connsiteX225" fmla="*/ 5774059 w 6700697"/>
              <a:gd name="connsiteY225" fmla="*/ 1586041 h 6825781"/>
              <a:gd name="connsiteX226" fmla="*/ 5548018 w 6700697"/>
              <a:gd name="connsiteY226" fmla="*/ 1977537 h 6825781"/>
              <a:gd name="connsiteX227" fmla="*/ 5473918 w 6700697"/>
              <a:gd name="connsiteY227" fmla="*/ 2105879 h 6825781"/>
              <a:gd name="connsiteX228" fmla="*/ 4873827 w 6700697"/>
              <a:gd name="connsiteY228" fmla="*/ 2105879 h 6825781"/>
              <a:gd name="connsiteX229" fmla="*/ 4604900 w 6700697"/>
              <a:gd name="connsiteY229" fmla="*/ 1640156 h 6825781"/>
              <a:gd name="connsiteX230" fmla="*/ 4632687 w 6700697"/>
              <a:gd name="connsiteY230" fmla="*/ 1586041 h 6825781"/>
              <a:gd name="connsiteX231" fmla="*/ 4604836 w 6700697"/>
              <a:gd name="connsiteY231" fmla="*/ 1531862 h 6825781"/>
              <a:gd name="connsiteX232" fmla="*/ 4873637 w 6700697"/>
              <a:gd name="connsiteY232" fmla="*/ 1066203 h 6825781"/>
              <a:gd name="connsiteX233" fmla="*/ 1837846 w 6700697"/>
              <a:gd name="connsiteY233" fmla="*/ 1059542 h 6825781"/>
              <a:gd name="connsiteX234" fmla="*/ 2138177 w 6700697"/>
              <a:gd name="connsiteY234" fmla="*/ 539704 h 6825781"/>
              <a:gd name="connsiteX235" fmla="*/ 2738268 w 6700697"/>
              <a:gd name="connsiteY235" fmla="*/ 539704 h 6825781"/>
              <a:gd name="connsiteX236" fmla="*/ 3038345 w 6700697"/>
              <a:gd name="connsiteY236" fmla="*/ 1059288 h 6825781"/>
              <a:gd name="connsiteX237" fmla="*/ 2743279 w 6700697"/>
              <a:gd name="connsiteY237" fmla="*/ 1570688 h 6825781"/>
              <a:gd name="connsiteX238" fmla="*/ 2738268 w 6700697"/>
              <a:gd name="connsiteY238" fmla="*/ 1579380 h 6825781"/>
              <a:gd name="connsiteX239" fmla="*/ 2137986 w 6700697"/>
              <a:gd name="connsiteY239" fmla="*/ 1579380 h 6825781"/>
              <a:gd name="connsiteX240" fmla="*/ 1837909 w 6700697"/>
              <a:gd name="connsiteY240" fmla="*/ 1059542 h 6825781"/>
              <a:gd name="connsiteX241" fmla="*/ 2749814 w 6700697"/>
              <a:gd name="connsiteY241" fmla="*/ 1586104 h 6825781"/>
              <a:gd name="connsiteX242" fmla="*/ 3050018 w 6700697"/>
              <a:gd name="connsiteY242" fmla="*/ 1066267 h 6825781"/>
              <a:gd name="connsiteX243" fmla="*/ 3650109 w 6700697"/>
              <a:gd name="connsiteY243" fmla="*/ 1066267 h 6825781"/>
              <a:gd name="connsiteX244" fmla="*/ 3950313 w 6700697"/>
              <a:gd name="connsiteY244" fmla="*/ 1586104 h 6825781"/>
              <a:gd name="connsiteX245" fmla="*/ 3719577 w 6700697"/>
              <a:gd name="connsiteY245" fmla="*/ 1985721 h 6825781"/>
              <a:gd name="connsiteX246" fmla="*/ 3650109 w 6700697"/>
              <a:gd name="connsiteY246" fmla="*/ 2106006 h 6825781"/>
              <a:gd name="connsiteX247" fmla="*/ 3049764 w 6700697"/>
              <a:gd name="connsiteY247" fmla="*/ 2106006 h 6825781"/>
              <a:gd name="connsiteX248" fmla="*/ 2749814 w 6700697"/>
              <a:gd name="connsiteY248" fmla="*/ 1586168 h 6825781"/>
              <a:gd name="connsiteX249" fmla="*/ 3661719 w 6700697"/>
              <a:gd name="connsiteY249" fmla="*/ 2112477 h 6825781"/>
              <a:gd name="connsiteX250" fmla="*/ 3868854 w 6700697"/>
              <a:gd name="connsiteY250" fmla="*/ 1753716 h 6825781"/>
              <a:gd name="connsiteX251" fmla="*/ 3961796 w 6700697"/>
              <a:gd name="connsiteY251" fmla="*/ 1592766 h 6825781"/>
              <a:gd name="connsiteX252" fmla="*/ 4499460 w 6700697"/>
              <a:gd name="connsiteY252" fmla="*/ 1592766 h 6825781"/>
              <a:gd name="connsiteX253" fmla="*/ 4565884 w 6700697"/>
              <a:gd name="connsiteY253" fmla="*/ 1652845 h 6825781"/>
              <a:gd name="connsiteX254" fmla="*/ 4593227 w 6700697"/>
              <a:gd name="connsiteY254" fmla="*/ 1646945 h 6825781"/>
              <a:gd name="connsiteX255" fmla="*/ 4628373 w 6700697"/>
              <a:gd name="connsiteY255" fmla="*/ 1707848 h 6825781"/>
              <a:gd name="connsiteX256" fmla="*/ 4862027 w 6700697"/>
              <a:gd name="connsiteY256" fmla="*/ 2112667 h 6825781"/>
              <a:gd name="connsiteX257" fmla="*/ 4593290 w 6700697"/>
              <a:gd name="connsiteY257" fmla="*/ 2578136 h 6825781"/>
              <a:gd name="connsiteX258" fmla="*/ 4566327 w 6700697"/>
              <a:gd name="connsiteY258" fmla="*/ 2572426 h 6825781"/>
              <a:gd name="connsiteX259" fmla="*/ 4499905 w 6700697"/>
              <a:gd name="connsiteY259" fmla="*/ 2632505 h 6825781"/>
              <a:gd name="connsiteX260" fmla="*/ 3961732 w 6700697"/>
              <a:gd name="connsiteY260" fmla="*/ 2632505 h 6825781"/>
              <a:gd name="connsiteX261" fmla="*/ 3661592 w 6700697"/>
              <a:gd name="connsiteY261" fmla="*/ 2112540 h 6825781"/>
              <a:gd name="connsiteX262" fmla="*/ 5485464 w 6700697"/>
              <a:gd name="connsiteY262" fmla="*/ 2112604 h 6825781"/>
              <a:gd name="connsiteX263" fmla="*/ 5714487 w 6700697"/>
              <a:gd name="connsiteY263" fmla="*/ 1716032 h 6825781"/>
              <a:gd name="connsiteX264" fmla="*/ 5785668 w 6700697"/>
              <a:gd name="connsiteY264" fmla="*/ 1592766 h 6825781"/>
              <a:gd name="connsiteX265" fmla="*/ 6386013 w 6700697"/>
              <a:gd name="connsiteY265" fmla="*/ 1592766 h 6825781"/>
              <a:gd name="connsiteX266" fmla="*/ 6686154 w 6700697"/>
              <a:gd name="connsiteY266" fmla="*/ 2112604 h 6825781"/>
              <a:gd name="connsiteX267" fmla="*/ 6386013 w 6700697"/>
              <a:gd name="connsiteY267" fmla="*/ 2632441 h 6825781"/>
              <a:gd name="connsiteX268" fmla="*/ 5848856 w 6700697"/>
              <a:gd name="connsiteY268" fmla="*/ 2632441 h 6825781"/>
              <a:gd name="connsiteX269" fmla="*/ 5782433 w 6700697"/>
              <a:gd name="connsiteY269" fmla="*/ 2572362 h 6825781"/>
              <a:gd name="connsiteX270" fmla="*/ 5754519 w 6700697"/>
              <a:gd name="connsiteY270" fmla="*/ 2578516 h 6825781"/>
              <a:gd name="connsiteX271" fmla="*/ 5485464 w 6700697"/>
              <a:gd name="connsiteY271" fmla="*/ 2112604 h 6825781"/>
              <a:gd name="connsiteX272" fmla="*/ 5473855 w 6700697"/>
              <a:gd name="connsiteY272" fmla="*/ 3172263 h 6825781"/>
              <a:gd name="connsiteX273" fmla="*/ 5549223 w 6700697"/>
              <a:gd name="connsiteY273" fmla="*/ 3302825 h 6825781"/>
              <a:gd name="connsiteX274" fmla="*/ 5742401 w 6700697"/>
              <a:gd name="connsiteY274" fmla="*/ 3637351 h 6825781"/>
              <a:gd name="connsiteX275" fmla="*/ 5713790 w 6700697"/>
              <a:gd name="connsiteY275" fmla="*/ 3692100 h 6825781"/>
              <a:gd name="connsiteX276" fmla="*/ 5742465 w 6700697"/>
              <a:gd name="connsiteY276" fmla="*/ 3746850 h 6825781"/>
              <a:gd name="connsiteX277" fmla="*/ 5473918 w 6700697"/>
              <a:gd name="connsiteY277" fmla="*/ 4211938 h 6825781"/>
              <a:gd name="connsiteX278" fmla="*/ 4873827 w 6700697"/>
              <a:gd name="connsiteY278" fmla="*/ 4211938 h 6825781"/>
              <a:gd name="connsiteX279" fmla="*/ 4707294 w 6700697"/>
              <a:gd name="connsiteY279" fmla="*/ 3923661 h 6825781"/>
              <a:gd name="connsiteX280" fmla="*/ 4605090 w 6700697"/>
              <a:gd name="connsiteY280" fmla="*/ 3746597 h 6825781"/>
              <a:gd name="connsiteX281" fmla="*/ 4633385 w 6700697"/>
              <a:gd name="connsiteY281" fmla="*/ 3692100 h 6825781"/>
              <a:gd name="connsiteX282" fmla="*/ 4605090 w 6700697"/>
              <a:gd name="connsiteY282" fmla="*/ 3637605 h 6825781"/>
              <a:gd name="connsiteX283" fmla="*/ 4873827 w 6700697"/>
              <a:gd name="connsiteY283" fmla="*/ 3172326 h 6825781"/>
              <a:gd name="connsiteX284" fmla="*/ 5473855 w 6700697"/>
              <a:gd name="connsiteY284" fmla="*/ 3172326 h 6825781"/>
              <a:gd name="connsiteX285" fmla="*/ 2137923 w 6700697"/>
              <a:gd name="connsiteY285" fmla="*/ 3698762 h 6825781"/>
              <a:gd name="connsiteX286" fmla="*/ 2738268 w 6700697"/>
              <a:gd name="connsiteY286" fmla="*/ 3698762 h 6825781"/>
              <a:gd name="connsiteX287" fmla="*/ 3006941 w 6700697"/>
              <a:gd name="connsiteY287" fmla="*/ 4164103 h 6825781"/>
              <a:gd name="connsiteX288" fmla="*/ 2978647 w 6700697"/>
              <a:gd name="connsiteY288" fmla="*/ 4218600 h 6825781"/>
              <a:gd name="connsiteX289" fmla="*/ 3006941 w 6700697"/>
              <a:gd name="connsiteY289" fmla="*/ 4273096 h 6825781"/>
              <a:gd name="connsiteX290" fmla="*/ 2738268 w 6700697"/>
              <a:gd name="connsiteY290" fmla="*/ 4738374 h 6825781"/>
              <a:gd name="connsiteX291" fmla="*/ 2138177 w 6700697"/>
              <a:gd name="connsiteY291" fmla="*/ 4738374 h 6825781"/>
              <a:gd name="connsiteX292" fmla="*/ 1869630 w 6700697"/>
              <a:gd name="connsiteY292" fmla="*/ 4273286 h 6825781"/>
              <a:gd name="connsiteX293" fmla="*/ 1898178 w 6700697"/>
              <a:gd name="connsiteY293" fmla="*/ 4218600 h 6825781"/>
              <a:gd name="connsiteX294" fmla="*/ 1869566 w 6700697"/>
              <a:gd name="connsiteY294" fmla="*/ 4163850 h 6825781"/>
              <a:gd name="connsiteX295" fmla="*/ 2137986 w 6700697"/>
              <a:gd name="connsiteY295" fmla="*/ 3698762 h 6825781"/>
              <a:gd name="connsiteX296" fmla="*/ 2126567 w 6700697"/>
              <a:gd name="connsiteY296" fmla="*/ 5798160 h 6825781"/>
              <a:gd name="connsiteX297" fmla="*/ 1976528 w 6700697"/>
              <a:gd name="connsiteY297" fmla="*/ 6058079 h 6825781"/>
              <a:gd name="connsiteX298" fmla="*/ 1826426 w 6700697"/>
              <a:gd name="connsiteY298" fmla="*/ 6317998 h 6825781"/>
              <a:gd name="connsiteX299" fmla="*/ 1226082 w 6700697"/>
              <a:gd name="connsiteY299" fmla="*/ 6317998 h 6825781"/>
              <a:gd name="connsiteX300" fmla="*/ 1076043 w 6700697"/>
              <a:gd name="connsiteY300" fmla="*/ 6058079 h 6825781"/>
              <a:gd name="connsiteX301" fmla="*/ 957218 w 6700697"/>
              <a:gd name="connsiteY301" fmla="*/ 5852212 h 6825781"/>
              <a:gd name="connsiteX302" fmla="*/ 985005 w 6700697"/>
              <a:gd name="connsiteY302" fmla="*/ 5798033 h 6825781"/>
              <a:gd name="connsiteX303" fmla="*/ 957281 w 6700697"/>
              <a:gd name="connsiteY303" fmla="*/ 5743918 h 6825781"/>
              <a:gd name="connsiteX304" fmla="*/ 1135741 w 6700697"/>
              <a:gd name="connsiteY304" fmla="*/ 5434768 h 6825781"/>
              <a:gd name="connsiteX305" fmla="*/ 1226082 w 6700697"/>
              <a:gd name="connsiteY305" fmla="*/ 5278322 h 6825781"/>
              <a:gd name="connsiteX306" fmla="*/ 1826363 w 6700697"/>
              <a:gd name="connsiteY306" fmla="*/ 5278322 h 6825781"/>
              <a:gd name="connsiteX307" fmla="*/ 1977353 w 6700697"/>
              <a:gd name="connsiteY307" fmla="*/ 5539764 h 6825781"/>
              <a:gd name="connsiteX308" fmla="*/ 2126503 w 6700697"/>
              <a:gd name="connsiteY308" fmla="*/ 5798097 h 6825781"/>
              <a:gd name="connsiteX309" fmla="*/ 1764952 w 6700697"/>
              <a:gd name="connsiteY309" fmla="*/ 4225325 h 6825781"/>
              <a:gd name="connsiteX310" fmla="*/ 1831375 w 6700697"/>
              <a:gd name="connsiteY310" fmla="*/ 4285403 h 6825781"/>
              <a:gd name="connsiteX311" fmla="*/ 1857893 w 6700697"/>
              <a:gd name="connsiteY311" fmla="*/ 4279884 h 6825781"/>
              <a:gd name="connsiteX312" fmla="*/ 2126440 w 6700697"/>
              <a:gd name="connsiteY312" fmla="*/ 4745289 h 6825781"/>
              <a:gd name="connsiteX313" fmla="*/ 2057606 w 6700697"/>
              <a:gd name="connsiteY313" fmla="*/ 4864495 h 6825781"/>
              <a:gd name="connsiteX314" fmla="*/ 1826363 w 6700697"/>
              <a:gd name="connsiteY314" fmla="*/ 5264936 h 6825781"/>
              <a:gd name="connsiteX315" fmla="*/ 1226272 w 6700697"/>
              <a:gd name="connsiteY315" fmla="*/ 5264936 h 6825781"/>
              <a:gd name="connsiteX316" fmla="*/ 1004291 w 6700697"/>
              <a:gd name="connsiteY316" fmla="*/ 4880673 h 6825781"/>
              <a:gd name="connsiteX317" fmla="*/ 926068 w 6700697"/>
              <a:gd name="connsiteY317" fmla="*/ 4745162 h 6825781"/>
              <a:gd name="connsiteX318" fmla="*/ 1226272 w 6700697"/>
              <a:gd name="connsiteY318" fmla="*/ 4225325 h 6825781"/>
              <a:gd name="connsiteX319" fmla="*/ 1764888 w 6700697"/>
              <a:gd name="connsiteY319" fmla="*/ 4225325 h 6825781"/>
              <a:gd name="connsiteX320" fmla="*/ 14227 w 6700697"/>
              <a:gd name="connsiteY320" fmla="*/ 4218600 h 6825781"/>
              <a:gd name="connsiteX321" fmla="*/ 314367 w 6700697"/>
              <a:gd name="connsiteY321" fmla="*/ 3698762 h 6825781"/>
              <a:gd name="connsiteX322" fmla="*/ 914585 w 6700697"/>
              <a:gd name="connsiteY322" fmla="*/ 3698762 h 6825781"/>
              <a:gd name="connsiteX323" fmla="*/ 1214726 w 6700697"/>
              <a:gd name="connsiteY323" fmla="*/ 4218409 h 6825781"/>
              <a:gd name="connsiteX324" fmla="*/ 914522 w 6700697"/>
              <a:gd name="connsiteY324" fmla="*/ 4738437 h 6825781"/>
              <a:gd name="connsiteX325" fmla="*/ 376920 w 6700697"/>
              <a:gd name="connsiteY325" fmla="*/ 4738310 h 6825781"/>
              <a:gd name="connsiteX326" fmla="*/ 310497 w 6700697"/>
              <a:gd name="connsiteY326" fmla="*/ 4678231 h 6825781"/>
              <a:gd name="connsiteX327" fmla="*/ 283091 w 6700697"/>
              <a:gd name="connsiteY327" fmla="*/ 4684195 h 6825781"/>
              <a:gd name="connsiteX328" fmla="*/ 14290 w 6700697"/>
              <a:gd name="connsiteY328" fmla="*/ 4218600 h 6825781"/>
              <a:gd name="connsiteX329" fmla="*/ 2138177 w 6700697"/>
              <a:gd name="connsiteY329" fmla="*/ 5791435 h 6825781"/>
              <a:gd name="connsiteX330" fmla="*/ 1988836 w 6700697"/>
              <a:gd name="connsiteY330" fmla="*/ 5532785 h 6825781"/>
              <a:gd name="connsiteX331" fmla="*/ 1838036 w 6700697"/>
              <a:gd name="connsiteY331" fmla="*/ 5271598 h 6825781"/>
              <a:gd name="connsiteX332" fmla="*/ 1987377 w 6700697"/>
              <a:gd name="connsiteY332" fmla="*/ 5012948 h 6825781"/>
              <a:gd name="connsiteX333" fmla="*/ 2138177 w 6700697"/>
              <a:gd name="connsiteY333" fmla="*/ 4751760 h 6825781"/>
              <a:gd name="connsiteX334" fmla="*/ 2738331 w 6700697"/>
              <a:gd name="connsiteY334" fmla="*/ 4751760 h 6825781"/>
              <a:gd name="connsiteX335" fmla="*/ 2890400 w 6700697"/>
              <a:gd name="connsiteY335" fmla="*/ 5015105 h 6825781"/>
              <a:gd name="connsiteX336" fmla="*/ 3038472 w 6700697"/>
              <a:gd name="connsiteY336" fmla="*/ 5271598 h 6825781"/>
              <a:gd name="connsiteX337" fmla="*/ 2738331 w 6700697"/>
              <a:gd name="connsiteY337" fmla="*/ 5791372 h 6825781"/>
              <a:gd name="connsiteX338" fmla="*/ 2138177 w 6700697"/>
              <a:gd name="connsiteY338" fmla="*/ 5791372 h 6825781"/>
              <a:gd name="connsiteX339" fmla="*/ 3692995 w 6700697"/>
              <a:gd name="connsiteY339" fmla="*/ 5325713 h 6825781"/>
              <a:gd name="connsiteX340" fmla="*/ 3720782 w 6700697"/>
              <a:gd name="connsiteY340" fmla="*/ 5271598 h 6825781"/>
              <a:gd name="connsiteX341" fmla="*/ 3693059 w 6700697"/>
              <a:gd name="connsiteY341" fmla="*/ 5217546 h 6825781"/>
              <a:gd name="connsiteX342" fmla="*/ 3812519 w 6700697"/>
              <a:gd name="connsiteY342" fmla="*/ 5010600 h 6825781"/>
              <a:gd name="connsiteX343" fmla="*/ 3961923 w 6700697"/>
              <a:gd name="connsiteY343" fmla="*/ 4751823 h 6825781"/>
              <a:gd name="connsiteX344" fmla="*/ 4562013 w 6700697"/>
              <a:gd name="connsiteY344" fmla="*/ 4751823 h 6825781"/>
              <a:gd name="connsiteX345" fmla="*/ 4830941 w 6700697"/>
              <a:gd name="connsiteY345" fmla="*/ 5217482 h 6825781"/>
              <a:gd name="connsiteX346" fmla="*/ 4803154 w 6700697"/>
              <a:gd name="connsiteY346" fmla="*/ 5271598 h 6825781"/>
              <a:gd name="connsiteX347" fmla="*/ 4831068 w 6700697"/>
              <a:gd name="connsiteY347" fmla="*/ 5325840 h 6825781"/>
              <a:gd name="connsiteX348" fmla="*/ 4709832 w 6700697"/>
              <a:gd name="connsiteY348" fmla="*/ 5535894 h 6825781"/>
              <a:gd name="connsiteX349" fmla="*/ 4562267 w 6700697"/>
              <a:gd name="connsiteY349" fmla="*/ 5791435 h 6825781"/>
              <a:gd name="connsiteX350" fmla="*/ 3961923 w 6700697"/>
              <a:gd name="connsiteY350" fmla="*/ 5791435 h 6825781"/>
              <a:gd name="connsiteX351" fmla="*/ 3692995 w 6700697"/>
              <a:gd name="connsiteY351" fmla="*/ 5325650 h 6825781"/>
              <a:gd name="connsiteX352" fmla="*/ 6386077 w 6700697"/>
              <a:gd name="connsiteY352" fmla="*/ 5791499 h 6825781"/>
              <a:gd name="connsiteX353" fmla="*/ 5785795 w 6700697"/>
              <a:gd name="connsiteY353" fmla="*/ 5791499 h 6825781"/>
              <a:gd name="connsiteX354" fmla="*/ 5485718 w 6700697"/>
              <a:gd name="connsiteY354" fmla="*/ 5271661 h 6825781"/>
              <a:gd name="connsiteX355" fmla="*/ 5650475 w 6700697"/>
              <a:gd name="connsiteY355" fmla="*/ 4986239 h 6825781"/>
              <a:gd name="connsiteX356" fmla="*/ 5785795 w 6700697"/>
              <a:gd name="connsiteY356" fmla="*/ 4751823 h 6825781"/>
              <a:gd name="connsiteX357" fmla="*/ 6386140 w 6700697"/>
              <a:gd name="connsiteY357" fmla="*/ 4751823 h 6825781"/>
              <a:gd name="connsiteX358" fmla="*/ 6686344 w 6700697"/>
              <a:gd name="connsiteY358" fmla="*/ 5271661 h 6825781"/>
              <a:gd name="connsiteX359" fmla="*/ 6386140 w 6700697"/>
              <a:gd name="connsiteY359" fmla="*/ 5791499 h 68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6700697" h="6825781">
                <a:moveTo>
                  <a:pt x="6699730" y="4215237"/>
                </a:moveTo>
                <a:lnTo>
                  <a:pt x="6397622" y="3692037"/>
                </a:lnTo>
                <a:lnTo>
                  <a:pt x="6699667" y="3168837"/>
                </a:lnTo>
                <a:cubicBezTo>
                  <a:pt x="6700808" y="3166743"/>
                  <a:pt x="6700808" y="3164206"/>
                  <a:pt x="6699667" y="3162112"/>
                </a:cubicBezTo>
                <a:lnTo>
                  <a:pt x="6397560" y="2638849"/>
                </a:lnTo>
                <a:lnTo>
                  <a:pt x="6699476" y="2115839"/>
                </a:lnTo>
                <a:cubicBezTo>
                  <a:pt x="6700618" y="2113745"/>
                  <a:pt x="6700618" y="2111208"/>
                  <a:pt x="6699476" y="2109114"/>
                </a:cubicBezTo>
                <a:lnTo>
                  <a:pt x="6395529" y="1582615"/>
                </a:lnTo>
                <a:cubicBezTo>
                  <a:pt x="6394324" y="1580522"/>
                  <a:pt x="6392167" y="1579316"/>
                  <a:pt x="6389756" y="1579316"/>
                </a:cubicBezTo>
                <a:lnTo>
                  <a:pt x="5785542" y="1579316"/>
                </a:lnTo>
                <a:lnTo>
                  <a:pt x="5485338" y="1059479"/>
                </a:lnTo>
                <a:lnTo>
                  <a:pt x="5787445" y="536342"/>
                </a:lnTo>
                <a:cubicBezTo>
                  <a:pt x="5789285" y="533170"/>
                  <a:pt x="5788206" y="529046"/>
                  <a:pt x="5785034" y="527206"/>
                </a:cubicBezTo>
                <a:cubicBezTo>
                  <a:pt x="5781926" y="525303"/>
                  <a:pt x="5777738" y="526445"/>
                  <a:pt x="5775899" y="529617"/>
                </a:cubicBezTo>
                <a:lnTo>
                  <a:pt x="5473791" y="1052754"/>
                </a:lnTo>
                <a:lnTo>
                  <a:pt x="4873574" y="1052754"/>
                </a:lnTo>
                <a:lnTo>
                  <a:pt x="4571530" y="529617"/>
                </a:lnTo>
                <a:cubicBezTo>
                  <a:pt x="4569690" y="526445"/>
                  <a:pt x="4565566" y="525367"/>
                  <a:pt x="4562394" y="527206"/>
                </a:cubicBezTo>
                <a:cubicBezTo>
                  <a:pt x="4559222" y="529046"/>
                  <a:pt x="4558144" y="533170"/>
                  <a:pt x="4559983" y="536342"/>
                </a:cubicBezTo>
                <a:lnTo>
                  <a:pt x="4862027" y="1059479"/>
                </a:lnTo>
                <a:lnTo>
                  <a:pt x="4593227" y="1525137"/>
                </a:lnTo>
                <a:cubicBezTo>
                  <a:pt x="4584852" y="1521394"/>
                  <a:pt x="4575653" y="1519237"/>
                  <a:pt x="4565884" y="1519237"/>
                </a:cubicBezTo>
                <a:cubicBezTo>
                  <a:pt x="4531245" y="1519237"/>
                  <a:pt x="4502823" y="1545565"/>
                  <a:pt x="4499460" y="1579316"/>
                </a:cubicBezTo>
                <a:lnTo>
                  <a:pt x="3961796" y="1579316"/>
                </a:lnTo>
                <a:lnTo>
                  <a:pt x="3659688" y="1056116"/>
                </a:lnTo>
                <a:cubicBezTo>
                  <a:pt x="3658483" y="1054086"/>
                  <a:pt x="3656326" y="1052817"/>
                  <a:pt x="3653915" y="1052817"/>
                </a:cubicBezTo>
                <a:lnTo>
                  <a:pt x="3049955" y="1052817"/>
                </a:lnTo>
                <a:lnTo>
                  <a:pt x="2747784" y="529617"/>
                </a:lnTo>
                <a:cubicBezTo>
                  <a:pt x="2746578" y="527524"/>
                  <a:pt x="2744421" y="526318"/>
                  <a:pt x="2742011" y="526318"/>
                </a:cubicBezTo>
                <a:lnTo>
                  <a:pt x="2137923" y="526318"/>
                </a:lnTo>
                <a:lnTo>
                  <a:pt x="1835942" y="3308"/>
                </a:lnTo>
                <a:cubicBezTo>
                  <a:pt x="1834103" y="136"/>
                  <a:pt x="1829979" y="-942"/>
                  <a:pt x="1826807" y="898"/>
                </a:cubicBezTo>
                <a:cubicBezTo>
                  <a:pt x="1823635" y="2737"/>
                  <a:pt x="1822556" y="6861"/>
                  <a:pt x="1824396" y="10033"/>
                </a:cubicBezTo>
                <a:lnTo>
                  <a:pt x="2126377" y="533043"/>
                </a:lnTo>
                <a:lnTo>
                  <a:pt x="1833468" y="1040446"/>
                </a:lnTo>
                <a:lnTo>
                  <a:pt x="1826236" y="1052944"/>
                </a:lnTo>
                <a:lnTo>
                  <a:pt x="1222212" y="1053071"/>
                </a:lnTo>
                <a:cubicBezTo>
                  <a:pt x="1218532" y="1053071"/>
                  <a:pt x="1215487" y="1056053"/>
                  <a:pt x="1215487" y="1059732"/>
                </a:cubicBezTo>
                <a:cubicBezTo>
                  <a:pt x="1215487" y="1063412"/>
                  <a:pt x="1218469" y="1066394"/>
                  <a:pt x="1222212" y="1066394"/>
                </a:cubicBezTo>
                <a:lnTo>
                  <a:pt x="1826236" y="1066267"/>
                </a:lnTo>
                <a:lnTo>
                  <a:pt x="2128280" y="1589467"/>
                </a:lnTo>
                <a:cubicBezTo>
                  <a:pt x="2129485" y="1591560"/>
                  <a:pt x="2131642" y="1592766"/>
                  <a:pt x="2134053" y="1592766"/>
                </a:cubicBezTo>
                <a:lnTo>
                  <a:pt x="2738204" y="1592766"/>
                </a:lnTo>
                <a:lnTo>
                  <a:pt x="3040121" y="2115966"/>
                </a:lnTo>
                <a:cubicBezTo>
                  <a:pt x="3041327" y="2118059"/>
                  <a:pt x="3043483" y="2119265"/>
                  <a:pt x="3045894" y="2119265"/>
                </a:cubicBezTo>
                <a:lnTo>
                  <a:pt x="3650109" y="2119265"/>
                </a:lnTo>
                <a:lnTo>
                  <a:pt x="3952216" y="2642465"/>
                </a:lnTo>
                <a:cubicBezTo>
                  <a:pt x="3953358" y="2644559"/>
                  <a:pt x="3955578" y="2645764"/>
                  <a:pt x="3957989" y="2645764"/>
                </a:cubicBezTo>
                <a:lnTo>
                  <a:pt x="4500095" y="2645764"/>
                </a:lnTo>
                <a:cubicBezTo>
                  <a:pt x="4503457" y="2679515"/>
                  <a:pt x="4531879" y="2705843"/>
                  <a:pt x="4566518" y="2705843"/>
                </a:cubicBezTo>
                <a:cubicBezTo>
                  <a:pt x="4603377" y="2705843"/>
                  <a:pt x="4633258" y="2675962"/>
                  <a:pt x="4633258" y="2639102"/>
                </a:cubicBezTo>
                <a:cubicBezTo>
                  <a:pt x="4633258" y="2616644"/>
                  <a:pt x="4622092" y="2596787"/>
                  <a:pt x="4605090" y="2584670"/>
                </a:cubicBezTo>
                <a:lnTo>
                  <a:pt x="4873827" y="2119265"/>
                </a:lnTo>
                <a:lnTo>
                  <a:pt x="5473918" y="2119265"/>
                </a:lnTo>
                <a:lnTo>
                  <a:pt x="5743036" y="2585304"/>
                </a:lnTo>
                <a:cubicBezTo>
                  <a:pt x="5726478" y="2597485"/>
                  <a:pt x="5715693" y="2617025"/>
                  <a:pt x="5715693" y="2639102"/>
                </a:cubicBezTo>
                <a:cubicBezTo>
                  <a:pt x="5715693" y="2661180"/>
                  <a:pt x="5726478" y="2680783"/>
                  <a:pt x="5743036" y="2692901"/>
                </a:cubicBezTo>
                <a:lnTo>
                  <a:pt x="5473918" y="3158940"/>
                </a:lnTo>
                <a:lnTo>
                  <a:pt x="4869830" y="3158940"/>
                </a:lnTo>
                <a:cubicBezTo>
                  <a:pt x="4867420" y="3158940"/>
                  <a:pt x="4865199" y="3160209"/>
                  <a:pt x="4864057" y="3162239"/>
                </a:cubicBezTo>
                <a:lnTo>
                  <a:pt x="4593480" y="3630943"/>
                </a:lnTo>
                <a:cubicBezTo>
                  <a:pt x="4585233" y="3627327"/>
                  <a:pt x="4576224" y="3625297"/>
                  <a:pt x="4566645" y="3625297"/>
                </a:cubicBezTo>
                <a:cubicBezTo>
                  <a:pt x="4532006" y="3625297"/>
                  <a:pt x="4503521" y="3651688"/>
                  <a:pt x="4500222" y="3685439"/>
                </a:cubicBezTo>
                <a:lnTo>
                  <a:pt x="3958053" y="3685439"/>
                </a:lnTo>
                <a:cubicBezTo>
                  <a:pt x="3955642" y="3685439"/>
                  <a:pt x="3953421" y="3686708"/>
                  <a:pt x="3952279" y="3688738"/>
                </a:cubicBezTo>
                <a:lnTo>
                  <a:pt x="3650299" y="4211875"/>
                </a:lnTo>
                <a:lnTo>
                  <a:pt x="3111936" y="4211875"/>
                </a:lnTo>
                <a:cubicBezTo>
                  <a:pt x="3108574" y="4178187"/>
                  <a:pt x="3080153" y="4151859"/>
                  <a:pt x="3045514" y="4151859"/>
                </a:cubicBezTo>
                <a:cubicBezTo>
                  <a:pt x="3035934" y="4151859"/>
                  <a:pt x="3026925" y="4153890"/>
                  <a:pt x="3018678" y="4157506"/>
                </a:cubicBezTo>
                <a:lnTo>
                  <a:pt x="2748101" y="3688802"/>
                </a:lnTo>
                <a:cubicBezTo>
                  <a:pt x="2748101" y="3688802"/>
                  <a:pt x="2747847" y="3688548"/>
                  <a:pt x="2747720" y="3688421"/>
                </a:cubicBezTo>
                <a:cubicBezTo>
                  <a:pt x="2747403" y="3687913"/>
                  <a:pt x="2747023" y="3687469"/>
                  <a:pt x="2746515" y="3687089"/>
                </a:cubicBezTo>
                <a:cubicBezTo>
                  <a:pt x="2746325" y="3686962"/>
                  <a:pt x="2746198" y="3686835"/>
                  <a:pt x="2746007" y="3686708"/>
                </a:cubicBezTo>
                <a:cubicBezTo>
                  <a:pt x="2744929" y="3685947"/>
                  <a:pt x="2743597" y="3685439"/>
                  <a:pt x="2742201" y="3685439"/>
                </a:cubicBezTo>
                <a:lnTo>
                  <a:pt x="2134180" y="3685439"/>
                </a:lnTo>
                <a:cubicBezTo>
                  <a:pt x="2131769" y="3685439"/>
                  <a:pt x="2129549" y="3686708"/>
                  <a:pt x="2128407" y="3688738"/>
                </a:cubicBezTo>
                <a:lnTo>
                  <a:pt x="1858020" y="4157315"/>
                </a:lnTo>
                <a:cubicBezTo>
                  <a:pt x="1849900" y="4153762"/>
                  <a:pt x="1840954" y="4151796"/>
                  <a:pt x="1831502" y="4151796"/>
                </a:cubicBezTo>
                <a:cubicBezTo>
                  <a:pt x="1796926" y="4151796"/>
                  <a:pt x="1768441" y="4178124"/>
                  <a:pt x="1765079" y="4211812"/>
                </a:cubicBezTo>
                <a:lnTo>
                  <a:pt x="1226462" y="4211812"/>
                </a:lnTo>
                <a:lnTo>
                  <a:pt x="924355" y="3688675"/>
                </a:lnTo>
                <a:cubicBezTo>
                  <a:pt x="923150" y="3686644"/>
                  <a:pt x="920993" y="3685376"/>
                  <a:pt x="918582" y="3685376"/>
                </a:cubicBezTo>
                <a:lnTo>
                  <a:pt x="310624" y="3685376"/>
                </a:lnTo>
                <a:cubicBezTo>
                  <a:pt x="308214" y="3685376"/>
                  <a:pt x="305993" y="3686644"/>
                  <a:pt x="304851" y="3688675"/>
                </a:cubicBezTo>
                <a:lnTo>
                  <a:pt x="904" y="4215174"/>
                </a:lnTo>
                <a:cubicBezTo>
                  <a:pt x="-301" y="4217267"/>
                  <a:pt x="-301" y="4219805"/>
                  <a:pt x="904" y="4221898"/>
                </a:cubicBezTo>
                <a:lnTo>
                  <a:pt x="271608" y="4690856"/>
                </a:lnTo>
                <a:cubicBezTo>
                  <a:pt x="254796" y="4702974"/>
                  <a:pt x="243821" y="4722640"/>
                  <a:pt x="243821" y="4744972"/>
                </a:cubicBezTo>
                <a:cubicBezTo>
                  <a:pt x="243821" y="4781831"/>
                  <a:pt x="273701" y="4811712"/>
                  <a:pt x="310561" y="4811712"/>
                </a:cubicBezTo>
                <a:cubicBezTo>
                  <a:pt x="345136" y="4811712"/>
                  <a:pt x="373558" y="4785447"/>
                  <a:pt x="376984" y="4751760"/>
                </a:cubicBezTo>
                <a:lnTo>
                  <a:pt x="914585" y="4751760"/>
                </a:lnTo>
                <a:lnTo>
                  <a:pt x="937043" y="4790650"/>
                </a:lnTo>
                <a:lnTo>
                  <a:pt x="1214662" y="5271534"/>
                </a:lnTo>
                <a:lnTo>
                  <a:pt x="1079025" y="5506520"/>
                </a:lnTo>
                <a:lnTo>
                  <a:pt x="945862" y="5737130"/>
                </a:lnTo>
                <a:cubicBezTo>
                  <a:pt x="937487" y="5733323"/>
                  <a:pt x="928225" y="5731230"/>
                  <a:pt x="918455" y="5731230"/>
                </a:cubicBezTo>
                <a:cubicBezTo>
                  <a:pt x="883816" y="5731230"/>
                  <a:pt x="855331" y="5757621"/>
                  <a:pt x="852032" y="5791372"/>
                </a:cubicBezTo>
                <a:lnTo>
                  <a:pt x="310561" y="5791372"/>
                </a:lnTo>
                <a:cubicBezTo>
                  <a:pt x="306881" y="5791372"/>
                  <a:pt x="303836" y="5794353"/>
                  <a:pt x="303836" y="5798097"/>
                </a:cubicBezTo>
                <a:cubicBezTo>
                  <a:pt x="303836" y="5801840"/>
                  <a:pt x="306818" y="5804758"/>
                  <a:pt x="310561" y="5804758"/>
                </a:cubicBezTo>
                <a:lnTo>
                  <a:pt x="852095" y="5804758"/>
                </a:lnTo>
                <a:cubicBezTo>
                  <a:pt x="855521" y="5838445"/>
                  <a:pt x="883943" y="5864710"/>
                  <a:pt x="918518" y="5864710"/>
                </a:cubicBezTo>
                <a:cubicBezTo>
                  <a:pt x="928288" y="5864710"/>
                  <a:pt x="937551" y="5862553"/>
                  <a:pt x="945862" y="5858810"/>
                </a:cubicBezTo>
                <a:lnTo>
                  <a:pt x="1050730" y="6040442"/>
                </a:lnTo>
                <a:lnTo>
                  <a:pt x="1214726" y="6324596"/>
                </a:lnTo>
                <a:lnTo>
                  <a:pt x="925497" y="6825781"/>
                </a:lnTo>
                <a:lnTo>
                  <a:pt x="940913" y="6825781"/>
                </a:lnTo>
                <a:lnTo>
                  <a:pt x="1226272" y="6331320"/>
                </a:lnTo>
                <a:lnTo>
                  <a:pt x="1826617" y="6331320"/>
                </a:lnTo>
                <a:lnTo>
                  <a:pt x="2112102" y="6825781"/>
                </a:lnTo>
                <a:lnTo>
                  <a:pt x="2127519" y="6825781"/>
                </a:lnTo>
                <a:lnTo>
                  <a:pt x="1838163" y="6324596"/>
                </a:lnTo>
                <a:lnTo>
                  <a:pt x="1997527" y="6048626"/>
                </a:lnTo>
                <a:lnTo>
                  <a:pt x="2138367" y="5804758"/>
                </a:lnTo>
                <a:lnTo>
                  <a:pt x="2738521" y="5804758"/>
                </a:lnTo>
                <a:lnTo>
                  <a:pt x="3038662" y="6324596"/>
                </a:lnTo>
                <a:lnTo>
                  <a:pt x="2749243" y="6825781"/>
                </a:lnTo>
                <a:lnTo>
                  <a:pt x="2764659" y="6825781"/>
                </a:lnTo>
                <a:lnTo>
                  <a:pt x="3052111" y="6327958"/>
                </a:lnTo>
                <a:cubicBezTo>
                  <a:pt x="3053317" y="6325864"/>
                  <a:pt x="3053317" y="6323327"/>
                  <a:pt x="3052111" y="6321233"/>
                </a:cubicBezTo>
                <a:lnTo>
                  <a:pt x="2750068" y="5798097"/>
                </a:lnTo>
                <a:lnTo>
                  <a:pt x="3050208" y="5278259"/>
                </a:lnTo>
                <a:lnTo>
                  <a:pt x="3587746" y="5278259"/>
                </a:lnTo>
                <a:cubicBezTo>
                  <a:pt x="3591108" y="5311946"/>
                  <a:pt x="3619593" y="5338274"/>
                  <a:pt x="3654169" y="5338274"/>
                </a:cubicBezTo>
                <a:cubicBezTo>
                  <a:pt x="3663939" y="5338274"/>
                  <a:pt x="3673265" y="5336117"/>
                  <a:pt x="3681639" y="5332311"/>
                </a:cubicBezTo>
                <a:lnTo>
                  <a:pt x="3950566" y="5798033"/>
                </a:lnTo>
                <a:lnTo>
                  <a:pt x="3648523" y="6321170"/>
                </a:lnTo>
                <a:cubicBezTo>
                  <a:pt x="3647381" y="6323264"/>
                  <a:pt x="3647381" y="6325801"/>
                  <a:pt x="3648523" y="6327895"/>
                </a:cubicBezTo>
                <a:lnTo>
                  <a:pt x="3935975" y="6825718"/>
                </a:lnTo>
                <a:lnTo>
                  <a:pt x="3951391" y="6825718"/>
                </a:lnTo>
                <a:lnTo>
                  <a:pt x="3661972" y="6324532"/>
                </a:lnTo>
                <a:lnTo>
                  <a:pt x="3962113" y="5804694"/>
                </a:lnTo>
                <a:lnTo>
                  <a:pt x="4562458" y="5804694"/>
                </a:lnTo>
                <a:lnTo>
                  <a:pt x="4698983" y="6041140"/>
                </a:lnTo>
                <a:lnTo>
                  <a:pt x="4862535" y="6324532"/>
                </a:lnTo>
                <a:lnTo>
                  <a:pt x="4573179" y="6825718"/>
                </a:lnTo>
                <a:lnTo>
                  <a:pt x="4588595" y="6825718"/>
                </a:lnTo>
                <a:lnTo>
                  <a:pt x="4874017" y="6331257"/>
                </a:lnTo>
                <a:lnTo>
                  <a:pt x="5474299" y="6331257"/>
                </a:lnTo>
                <a:lnTo>
                  <a:pt x="5759658" y="6825718"/>
                </a:lnTo>
                <a:lnTo>
                  <a:pt x="5775074" y="6825718"/>
                </a:lnTo>
                <a:lnTo>
                  <a:pt x="5485845" y="6324532"/>
                </a:lnTo>
                <a:lnTo>
                  <a:pt x="5785795" y="5804758"/>
                </a:lnTo>
                <a:lnTo>
                  <a:pt x="6386140" y="5804758"/>
                </a:lnTo>
                <a:lnTo>
                  <a:pt x="6686344" y="6324532"/>
                </a:lnTo>
                <a:lnTo>
                  <a:pt x="6396925" y="6825718"/>
                </a:lnTo>
                <a:lnTo>
                  <a:pt x="6412341" y="6825718"/>
                </a:lnTo>
                <a:lnTo>
                  <a:pt x="6699793" y="6327895"/>
                </a:lnTo>
                <a:cubicBezTo>
                  <a:pt x="6700999" y="6325801"/>
                  <a:pt x="6700999" y="6323264"/>
                  <a:pt x="6699793" y="6321170"/>
                </a:cubicBezTo>
                <a:lnTo>
                  <a:pt x="6397686" y="5798033"/>
                </a:lnTo>
                <a:lnTo>
                  <a:pt x="6699793" y="5274833"/>
                </a:lnTo>
                <a:cubicBezTo>
                  <a:pt x="6700999" y="5272740"/>
                  <a:pt x="6700999" y="5270202"/>
                  <a:pt x="6699793" y="5268108"/>
                </a:cubicBezTo>
                <a:lnTo>
                  <a:pt x="6397686" y="4744972"/>
                </a:lnTo>
                <a:lnTo>
                  <a:pt x="6699793" y="4221835"/>
                </a:lnTo>
                <a:cubicBezTo>
                  <a:pt x="6700999" y="4219742"/>
                  <a:pt x="6700999" y="4217204"/>
                  <a:pt x="6699793" y="4215110"/>
                </a:cubicBezTo>
                <a:close/>
                <a:moveTo>
                  <a:pt x="4873954" y="6317998"/>
                </a:moveTo>
                <a:lnTo>
                  <a:pt x="4739332" y="6084851"/>
                </a:lnTo>
                <a:lnTo>
                  <a:pt x="4573877" y="5798160"/>
                </a:lnTo>
                <a:lnTo>
                  <a:pt x="4738634" y="5512738"/>
                </a:lnTo>
                <a:lnTo>
                  <a:pt x="4842677" y="5332501"/>
                </a:lnTo>
                <a:cubicBezTo>
                  <a:pt x="4850989" y="5336244"/>
                  <a:pt x="4860251" y="5338338"/>
                  <a:pt x="4869957" y="5338338"/>
                </a:cubicBezTo>
                <a:cubicBezTo>
                  <a:pt x="4904533" y="5338338"/>
                  <a:pt x="4933018" y="5312010"/>
                  <a:pt x="4936380" y="5278322"/>
                </a:cubicBezTo>
                <a:lnTo>
                  <a:pt x="5474108" y="5278322"/>
                </a:lnTo>
                <a:lnTo>
                  <a:pt x="5565654" y="5436862"/>
                </a:lnTo>
                <a:lnTo>
                  <a:pt x="5774186" y="5798160"/>
                </a:lnTo>
                <a:lnTo>
                  <a:pt x="5474108" y="6317934"/>
                </a:lnTo>
                <a:lnTo>
                  <a:pt x="4873954" y="6317934"/>
                </a:lnTo>
                <a:close/>
                <a:moveTo>
                  <a:pt x="3050081" y="5264936"/>
                </a:moveTo>
                <a:lnTo>
                  <a:pt x="2900931" y="5006603"/>
                </a:lnTo>
                <a:lnTo>
                  <a:pt x="2749941" y="4745099"/>
                </a:lnTo>
                <a:lnTo>
                  <a:pt x="3018615" y="4279757"/>
                </a:lnTo>
                <a:cubicBezTo>
                  <a:pt x="3026798" y="4283373"/>
                  <a:pt x="3035870" y="4285403"/>
                  <a:pt x="3045387" y="4285403"/>
                </a:cubicBezTo>
                <a:cubicBezTo>
                  <a:pt x="3080026" y="4285403"/>
                  <a:pt x="3108447" y="4259075"/>
                  <a:pt x="3111810" y="4225325"/>
                </a:cubicBezTo>
                <a:lnTo>
                  <a:pt x="3650172" y="4225325"/>
                </a:lnTo>
                <a:cubicBezTo>
                  <a:pt x="3650172" y="4225325"/>
                  <a:pt x="3950249" y="4745099"/>
                  <a:pt x="3950249" y="4745099"/>
                </a:cubicBezTo>
                <a:lnTo>
                  <a:pt x="3681385" y="5210757"/>
                </a:lnTo>
                <a:cubicBezTo>
                  <a:pt x="3673011" y="5206951"/>
                  <a:pt x="3663749" y="5204857"/>
                  <a:pt x="3653978" y="5204857"/>
                </a:cubicBezTo>
                <a:cubicBezTo>
                  <a:pt x="3619340" y="5204857"/>
                  <a:pt x="3590918" y="5231186"/>
                  <a:pt x="3587556" y="5264936"/>
                </a:cubicBezTo>
                <a:lnTo>
                  <a:pt x="3050018" y="5264936"/>
                </a:lnTo>
                <a:close/>
                <a:moveTo>
                  <a:pt x="3961923" y="4738437"/>
                </a:moveTo>
                <a:lnTo>
                  <a:pt x="3661782" y="4218600"/>
                </a:lnTo>
                <a:lnTo>
                  <a:pt x="3961923" y="3698762"/>
                </a:lnTo>
                <a:lnTo>
                  <a:pt x="4500158" y="3698762"/>
                </a:lnTo>
                <a:cubicBezTo>
                  <a:pt x="4503521" y="3732449"/>
                  <a:pt x="4532006" y="3758777"/>
                  <a:pt x="4566581" y="3758777"/>
                </a:cubicBezTo>
                <a:cubicBezTo>
                  <a:pt x="4576161" y="3758777"/>
                  <a:pt x="4585233" y="3756747"/>
                  <a:pt x="4593417" y="3753131"/>
                </a:cubicBezTo>
                <a:lnTo>
                  <a:pt x="4633765" y="3822980"/>
                </a:lnTo>
                <a:lnTo>
                  <a:pt x="4862217" y="4218600"/>
                </a:lnTo>
                <a:lnTo>
                  <a:pt x="4562013" y="4738374"/>
                </a:lnTo>
                <a:lnTo>
                  <a:pt x="3961923" y="4738374"/>
                </a:lnTo>
                <a:close/>
                <a:moveTo>
                  <a:pt x="5474108" y="5264936"/>
                </a:moveTo>
                <a:lnTo>
                  <a:pt x="4936380" y="5264936"/>
                </a:lnTo>
                <a:cubicBezTo>
                  <a:pt x="4933018" y="5231186"/>
                  <a:pt x="4904596" y="5204857"/>
                  <a:pt x="4869957" y="5204857"/>
                </a:cubicBezTo>
                <a:cubicBezTo>
                  <a:pt x="4860251" y="5204857"/>
                  <a:pt x="4850989" y="5207015"/>
                  <a:pt x="4842677" y="5210757"/>
                </a:cubicBezTo>
                <a:lnTo>
                  <a:pt x="4740284" y="5033376"/>
                </a:lnTo>
                <a:lnTo>
                  <a:pt x="4573877" y="4745099"/>
                </a:lnTo>
                <a:lnTo>
                  <a:pt x="4873954" y="4225325"/>
                </a:lnTo>
                <a:lnTo>
                  <a:pt x="5474108" y="4225325"/>
                </a:lnTo>
                <a:lnTo>
                  <a:pt x="5625099" y="4486829"/>
                </a:lnTo>
                <a:lnTo>
                  <a:pt x="5774186" y="4745099"/>
                </a:lnTo>
                <a:lnTo>
                  <a:pt x="5623195" y="5006603"/>
                </a:lnTo>
                <a:lnTo>
                  <a:pt x="5474045" y="5264873"/>
                </a:lnTo>
                <a:close/>
                <a:moveTo>
                  <a:pt x="6385950" y="2645764"/>
                </a:moveTo>
                <a:lnTo>
                  <a:pt x="6686090" y="3165601"/>
                </a:lnTo>
                <a:lnTo>
                  <a:pt x="6386013" y="3685376"/>
                </a:lnTo>
                <a:lnTo>
                  <a:pt x="5847016" y="3685376"/>
                </a:lnTo>
                <a:cubicBezTo>
                  <a:pt x="5843654" y="3651625"/>
                  <a:pt x="5815232" y="3625297"/>
                  <a:pt x="5780593" y="3625297"/>
                </a:cubicBezTo>
                <a:cubicBezTo>
                  <a:pt x="5771267" y="3625297"/>
                  <a:pt x="5762386" y="3627200"/>
                  <a:pt x="5754328" y="3630689"/>
                </a:cubicBezTo>
                <a:lnTo>
                  <a:pt x="5485718" y="3165475"/>
                </a:lnTo>
                <a:lnTo>
                  <a:pt x="5754582" y="2699689"/>
                </a:lnTo>
                <a:cubicBezTo>
                  <a:pt x="5763083" y="2703559"/>
                  <a:pt x="5772473" y="2705779"/>
                  <a:pt x="5782370" y="2705779"/>
                </a:cubicBezTo>
                <a:cubicBezTo>
                  <a:pt x="5817008" y="2705779"/>
                  <a:pt x="5845430" y="2679451"/>
                  <a:pt x="5848792" y="2645700"/>
                </a:cubicBezTo>
                <a:lnTo>
                  <a:pt x="6385950" y="2645700"/>
                </a:lnTo>
                <a:close/>
                <a:moveTo>
                  <a:pt x="5785795" y="4738437"/>
                </a:moveTo>
                <a:lnTo>
                  <a:pt x="5652125" y="4506876"/>
                </a:lnTo>
                <a:lnTo>
                  <a:pt x="5485718" y="4218600"/>
                </a:lnTo>
                <a:lnTo>
                  <a:pt x="5725843" y="3802615"/>
                </a:lnTo>
                <a:lnTo>
                  <a:pt x="5754265" y="3753385"/>
                </a:lnTo>
                <a:cubicBezTo>
                  <a:pt x="5762322" y="3756874"/>
                  <a:pt x="5771267" y="3758777"/>
                  <a:pt x="5780593" y="3758777"/>
                </a:cubicBezTo>
                <a:cubicBezTo>
                  <a:pt x="5815169" y="3758777"/>
                  <a:pt x="5843654" y="3732449"/>
                  <a:pt x="5847016" y="3698762"/>
                </a:cubicBezTo>
                <a:lnTo>
                  <a:pt x="6386013" y="3698762"/>
                </a:lnTo>
                <a:lnTo>
                  <a:pt x="6686154" y="4218600"/>
                </a:lnTo>
                <a:lnTo>
                  <a:pt x="6386013" y="4738437"/>
                </a:lnTo>
                <a:lnTo>
                  <a:pt x="5785859" y="4738437"/>
                </a:lnTo>
                <a:close/>
                <a:moveTo>
                  <a:pt x="4873637" y="1066267"/>
                </a:moveTo>
                <a:lnTo>
                  <a:pt x="5473855" y="1066267"/>
                </a:lnTo>
                <a:cubicBezTo>
                  <a:pt x="5473855" y="1066267"/>
                  <a:pt x="5774059" y="1586041"/>
                  <a:pt x="5774059" y="1586041"/>
                </a:cubicBezTo>
                <a:lnTo>
                  <a:pt x="5548018" y="1977537"/>
                </a:lnTo>
                <a:lnTo>
                  <a:pt x="5473918" y="2105879"/>
                </a:lnTo>
                <a:lnTo>
                  <a:pt x="4873827" y="2105879"/>
                </a:lnTo>
                <a:lnTo>
                  <a:pt x="4604900" y="1640156"/>
                </a:lnTo>
                <a:cubicBezTo>
                  <a:pt x="4621712" y="1628039"/>
                  <a:pt x="4632687" y="1608309"/>
                  <a:pt x="4632687" y="1586041"/>
                </a:cubicBezTo>
                <a:cubicBezTo>
                  <a:pt x="4632687" y="1563773"/>
                  <a:pt x="4621712" y="1543979"/>
                  <a:pt x="4604836" y="1531862"/>
                </a:cubicBezTo>
                <a:lnTo>
                  <a:pt x="4873637" y="1066203"/>
                </a:lnTo>
                <a:close/>
                <a:moveTo>
                  <a:pt x="1837846" y="1059542"/>
                </a:moveTo>
                <a:lnTo>
                  <a:pt x="2138177" y="539704"/>
                </a:lnTo>
                <a:lnTo>
                  <a:pt x="2738268" y="539704"/>
                </a:lnTo>
                <a:lnTo>
                  <a:pt x="3038345" y="1059288"/>
                </a:lnTo>
                <a:lnTo>
                  <a:pt x="2743279" y="1570688"/>
                </a:lnTo>
                <a:lnTo>
                  <a:pt x="2738268" y="1579380"/>
                </a:lnTo>
                <a:lnTo>
                  <a:pt x="2137986" y="1579380"/>
                </a:lnTo>
                <a:lnTo>
                  <a:pt x="1837909" y="1059542"/>
                </a:lnTo>
                <a:close/>
                <a:moveTo>
                  <a:pt x="2749814" y="1586104"/>
                </a:moveTo>
                <a:lnTo>
                  <a:pt x="3050018" y="1066267"/>
                </a:lnTo>
                <a:lnTo>
                  <a:pt x="3650109" y="1066267"/>
                </a:lnTo>
                <a:lnTo>
                  <a:pt x="3950313" y="1586104"/>
                </a:lnTo>
                <a:lnTo>
                  <a:pt x="3719577" y="1985721"/>
                </a:lnTo>
                <a:lnTo>
                  <a:pt x="3650109" y="2106006"/>
                </a:lnTo>
                <a:lnTo>
                  <a:pt x="3049764" y="2106006"/>
                </a:lnTo>
                <a:lnTo>
                  <a:pt x="2749814" y="1586168"/>
                </a:lnTo>
                <a:close/>
                <a:moveTo>
                  <a:pt x="3661719" y="2112477"/>
                </a:moveTo>
                <a:lnTo>
                  <a:pt x="3868854" y="1753716"/>
                </a:lnTo>
                <a:lnTo>
                  <a:pt x="3961796" y="1592766"/>
                </a:lnTo>
                <a:lnTo>
                  <a:pt x="4499460" y="1592766"/>
                </a:lnTo>
                <a:cubicBezTo>
                  <a:pt x="4502823" y="1626517"/>
                  <a:pt x="4531245" y="1652845"/>
                  <a:pt x="4565884" y="1652845"/>
                </a:cubicBezTo>
                <a:cubicBezTo>
                  <a:pt x="4575653" y="1652845"/>
                  <a:pt x="4584916" y="1650688"/>
                  <a:pt x="4593227" y="1646945"/>
                </a:cubicBezTo>
                <a:lnTo>
                  <a:pt x="4628373" y="1707848"/>
                </a:lnTo>
                <a:lnTo>
                  <a:pt x="4862027" y="2112667"/>
                </a:lnTo>
                <a:lnTo>
                  <a:pt x="4593290" y="2578136"/>
                </a:lnTo>
                <a:cubicBezTo>
                  <a:pt x="4585043" y="2574519"/>
                  <a:pt x="4575971" y="2572426"/>
                  <a:pt x="4566327" y="2572426"/>
                </a:cubicBezTo>
                <a:cubicBezTo>
                  <a:pt x="4531689" y="2572426"/>
                  <a:pt x="4503267" y="2598754"/>
                  <a:pt x="4499905" y="2632505"/>
                </a:cubicBezTo>
                <a:lnTo>
                  <a:pt x="3961732" y="2632505"/>
                </a:lnTo>
                <a:lnTo>
                  <a:pt x="3661592" y="2112540"/>
                </a:lnTo>
                <a:close/>
                <a:moveTo>
                  <a:pt x="5485464" y="2112604"/>
                </a:moveTo>
                <a:lnTo>
                  <a:pt x="5714487" y="1716032"/>
                </a:lnTo>
                <a:lnTo>
                  <a:pt x="5785668" y="1592766"/>
                </a:lnTo>
                <a:lnTo>
                  <a:pt x="6386013" y="1592766"/>
                </a:lnTo>
                <a:lnTo>
                  <a:pt x="6686154" y="2112604"/>
                </a:lnTo>
                <a:lnTo>
                  <a:pt x="6386013" y="2632441"/>
                </a:lnTo>
                <a:lnTo>
                  <a:pt x="5848856" y="2632441"/>
                </a:lnTo>
                <a:cubicBezTo>
                  <a:pt x="5845493" y="2598690"/>
                  <a:pt x="5817072" y="2572362"/>
                  <a:pt x="5782433" y="2572362"/>
                </a:cubicBezTo>
                <a:cubicBezTo>
                  <a:pt x="5772473" y="2572362"/>
                  <a:pt x="5763020" y="2574583"/>
                  <a:pt x="5754519" y="2578516"/>
                </a:cubicBezTo>
                <a:lnTo>
                  <a:pt x="5485464" y="2112604"/>
                </a:lnTo>
                <a:close/>
                <a:moveTo>
                  <a:pt x="5473855" y="3172263"/>
                </a:moveTo>
                <a:lnTo>
                  <a:pt x="5549223" y="3302825"/>
                </a:lnTo>
                <a:lnTo>
                  <a:pt x="5742401" y="3637351"/>
                </a:lnTo>
                <a:cubicBezTo>
                  <a:pt x="5725146" y="3649404"/>
                  <a:pt x="5713790" y="3669452"/>
                  <a:pt x="5713790" y="3692100"/>
                </a:cubicBezTo>
                <a:cubicBezTo>
                  <a:pt x="5713790" y="3714749"/>
                  <a:pt x="5725146" y="3734797"/>
                  <a:pt x="5742465" y="3746850"/>
                </a:cubicBezTo>
                <a:lnTo>
                  <a:pt x="5473918" y="4211938"/>
                </a:lnTo>
                <a:lnTo>
                  <a:pt x="4873827" y="4211938"/>
                </a:lnTo>
                <a:lnTo>
                  <a:pt x="4707294" y="3923661"/>
                </a:lnTo>
                <a:lnTo>
                  <a:pt x="4605090" y="3746597"/>
                </a:lnTo>
                <a:cubicBezTo>
                  <a:pt x="4622219" y="3734479"/>
                  <a:pt x="4633385" y="3714622"/>
                  <a:pt x="4633385" y="3692100"/>
                </a:cubicBezTo>
                <a:cubicBezTo>
                  <a:pt x="4633385" y="3669579"/>
                  <a:pt x="4622219" y="3649722"/>
                  <a:pt x="4605090" y="3637605"/>
                </a:cubicBezTo>
                <a:lnTo>
                  <a:pt x="4873827" y="3172326"/>
                </a:lnTo>
                <a:lnTo>
                  <a:pt x="5473855" y="3172326"/>
                </a:lnTo>
                <a:close/>
                <a:moveTo>
                  <a:pt x="2137923" y="3698762"/>
                </a:moveTo>
                <a:lnTo>
                  <a:pt x="2738268" y="3698762"/>
                </a:lnTo>
                <a:lnTo>
                  <a:pt x="3006941" y="4164103"/>
                </a:lnTo>
                <a:cubicBezTo>
                  <a:pt x="2989812" y="4176221"/>
                  <a:pt x="2978647" y="4196078"/>
                  <a:pt x="2978647" y="4218600"/>
                </a:cubicBezTo>
                <a:cubicBezTo>
                  <a:pt x="2978647" y="4241121"/>
                  <a:pt x="2989812" y="4260979"/>
                  <a:pt x="3006941" y="4273096"/>
                </a:cubicBezTo>
                <a:lnTo>
                  <a:pt x="2738268" y="4738374"/>
                </a:lnTo>
                <a:lnTo>
                  <a:pt x="2138177" y="4738374"/>
                </a:lnTo>
                <a:lnTo>
                  <a:pt x="1869630" y="4273286"/>
                </a:lnTo>
                <a:cubicBezTo>
                  <a:pt x="1886886" y="4261232"/>
                  <a:pt x="1898178" y="4241248"/>
                  <a:pt x="1898178" y="4218600"/>
                </a:cubicBezTo>
                <a:cubicBezTo>
                  <a:pt x="1898178" y="4195951"/>
                  <a:pt x="1886822" y="4175903"/>
                  <a:pt x="1869566" y="4163850"/>
                </a:cubicBezTo>
                <a:lnTo>
                  <a:pt x="2137986" y="3698762"/>
                </a:lnTo>
                <a:close/>
                <a:moveTo>
                  <a:pt x="2126567" y="5798160"/>
                </a:moveTo>
                <a:lnTo>
                  <a:pt x="1976528" y="6058079"/>
                </a:lnTo>
                <a:lnTo>
                  <a:pt x="1826426" y="6317998"/>
                </a:lnTo>
                <a:lnTo>
                  <a:pt x="1226082" y="6317998"/>
                </a:lnTo>
                <a:lnTo>
                  <a:pt x="1076043" y="6058079"/>
                </a:lnTo>
                <a:lnTo>
                  <a:pt x="957218" y="5852212"/>
                </a:lnTo>
                <a:cubicBezTo>
                  <a:pt x="974030" y="5840095"/>
                  <a:pt x="985005" y="5820365"/>
                  <a:pt x="985005" y="5798033"/>
                </a:cubicBezTo>
                <a:cubicBezTo>
                  <a:pt x="985005" y="5775702"/>
                  <a:pt x="974030" y="5756035"/>
                  <a:pt x="957281" y="5743918"/>
                </a:cubicBezTo>
                <a:lnTo>
                  <a:pt x="1135741" y="5434768"/>
                </a:lnTo>
                <a:lnTo>
                  <a:pt x="1226082" y="5278322"/>
                </a:lnTo>
                <a:lnTo>
                  <a:pt x="1826363" y="5278322"/>
                </a:lnTo>
                <a:lnTo>
                  <a:pt x="1977353" y="5539764"/>
                </a:lnTo>
                <a:lnTo>
                  <a:pt x="2126503" y="5798097"/>
                </a:lnTo>
                <a:close/>
                <a:moveTo>
                  <a:pt x="1764952" y="4225325"/>
                </a:moveTo>
                <a:cubicBezTo>
                  <a:pt x="1768314" y="4259075"/>
                  <a:pt x="1796736" y="4285403"/>
                  <a:pt x="1831375" y="4285403"/>
                </a:cubicBezTo>
                <a:cubicBezTo>
                  <a:pt x="1840827" y="4285403"/>
                  <a:pt x="1849773" y="4283437"/>
                  <a:pt x="1857893" y="4279884"/>
                </a:cubicBezTo>
                <a:lnTo>
                  <a:pt x="2126440" y="4745289"/>
                </a:lnTo>
                <a:lnTo>
                  <a:pt x="2057606" y="4864495"/>
                </a:lnTo>
                <a:lnTo>
                  <a:pt x="1826363" y="5264936"/>
                </a:lnTo>
                <a:lnTo>
                  <a:pt x="1226272" y="5264936"/>
                </a:lnTo>
                <a:lnTo>
                  <a:pt x="1004291" y="4880673"/>
                </a:lnTo>
                <a:lnTo>
                  <a:pt x="926068" y="4745162"/>
                </a:lnTo>
                <a:lnTo>
                  <a:pt x="1226272" y="4225325"/>
                </a:lnTo>
                <a:lnTo>
                  <a:pt x="1764888" y="4225325"/>
                </a:lnTo>
                <a:close/>
                <a:moveTo>
                  <a:pt x="14227" y="4218600"/>
                </a:moveTo>
                <a:lnTo>
                  <a:pt x="314367" y="3698762"/>
                </a:lnTo>
                <a:lnTo>
                  <a:pt x="914585" y="3698762"/>
                </a:lnTo>
                <a:lnTo>
                  <a:pt x="1214726" y="4218409"/>
                </a:lnTo>
                <a:lnTo>
                  <a:pt x="914522" y="4738437"/>
                </a:lnTo>
                <a:lnTo>
                  <a:pt x="376920" y="4738310"/>
                </a:lnTo>
                <a:cubicBezTo>
                  <a:pt x="373558" y="4704560"/>
                  <a:pt x="345136" y="4678231"/>
                  <a:pt x="310497" y="4678231"/>
                </a:cubicBezTo>
                <a:cubicBezTo>
                  <a:pt x="300727" y="4678231"/>
                  <a:pt x="291465" y="4680389"/>
                  <a:pt x="283091" y="4684195"/>
                </a:cubicBezTo>
                <a:lnTo>
                  <a:pt x="14290" y="4218600"/>
                </a:lnTo>
                <a:close/>
                <a:moveTo>
                  <a:pt x="2138177" y="5791435"/>
                </a:moveTo>
                <a:lnTo>
                  <a:pt x="1988836" y="5532785"/>
                </a:lnTo>
                <a:lnTo>
                  <a:pt x="1838036" y="5271598"/>
                </a:lnTo>
                <a:lnTo>
                  <a:pt x="1987377" y="5012948"/>
                </a:lnTo>
                <a:lnTo>
                  <a:pt x="2138177" y="4751760"/>
                </a:lnTo>
                <a:lnTo>
                  <a:pt x="2738331" y="4751760"/>
                </a:lnTo>
                <a:lnTo>
                  <a:pt x="2890400" y="5015105"/>
                </a:lnTo>
                <a:lnTo>
                  <a:pt x="3038472" y="5271598"/>
                </a:lnTo>
                <a:lnTo>
                  <a:pt x="2738331" y="5791372"/>
                </a:lnTo>
                <a:lnTo>
                  <a:pt x="2138177" y="5791372"/>
                </a:lnTo>
                <a:close/>
                <a:moveTo>
                  <a:pt x="3692995" y="5325713"/>
                </a:moveTo>
                <a:cubicBezTo>
                  <a:pt x="3709807" y="5313596"/>
                  <a:pt x="3720782" y="5293929"/>
                  <a:pt x="3720782" y="5271598"/>
                </a:cubicBezTo>
                <a:cubicBezTo>
                  <a:pt x="3720782" y="5249266"/>
                  <a:pt x="3709807" y="5229663"/>
                  <a:pt x="3693059" y="5217546"/>
                </a:cubicBezTo>
                <a:lnTo>
                  <a:pt x="3812519" y="5010600"/>
                </a:lnTo>
                <a:lnTo>
                  <a:pt x="3961923" y="4751823"/>
                </a:lnTo>
                <a:lnTo>
                  <a:pt x="4562013" y="4751823"/>
                </a:lnTo>
                <a:lnTo>
                  <a:pt x="4830941" y="5217482"/>
                </a:lnTo>
                <a:cubicBezTo>
                  <a:pt x="4814129" y="5229600"/>
                  <a:pt x="4803154" y="5249330"/>
                  <a:pt x="4803154" y="5271598"/>
                </a:cubicBezTo>
                <a:cubicBezTo>
                  <a:pt x="4803154" y="5293866"/>
                  <a:pt x="4814192" y="5313723"/>
                  <a:pt x="4831068" y="5325840"/>
                </a:cubicBezTo>
                <a:lnTo>
                  <a:pt x="4709832" y="5535894"/>
                </a:lnTo>
                <a:lnTo>
                  <a:pt x="4562267" y="5791435"/>
                </a:lnTo>
                <a:lnTo>
                  <a:pt x="3961923" y="5791435"/>
                </a:lnTo>
                <a:lnTo>
                  <a:pt x="3692995" y="5325650"/>
                </a:lnTo>
                <a:close/>
                <a:moveTo>
                  <a:pt x="6386077" y="5791499"/>
                </a:moveTo>
                <a:lnTo>
                  <a:pt x="5785795" y="5791499"/>
                </a:lnTo>
                <a:lnTo>
                  <a:pt x="5485718" y="5271661"/>
                </a:lnTo>
                <a:lnTo>
                  <a:pt x="5650475" y="4986239"/>
                </a:lnTo>
                <a:lnTo>
                  <a:pt x="5785795" y="4751823"/>
                </a:lnTo>
                <a:lnTo>
                  <a:pt x="6386140" y="4751823"/>
                </a:lnTo>
                <a:lnTo>
                  <a:pt x="6686344" y="5271661"/>
                </a:lnTo>
                <a:lnTo>
                  <a:pt x="6386140" y="5791499"/>
                </a:lnTo>
                <a:close/>
              </a:path>
            </a:pathLst>
          </a:custGeom>
          <a:solidFill>
            <a:srgbClr val="FCDCA4"/>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59C9734-ABAD-B662-AE9C-FCEFC07E7686}"/>
              </a:ext>
            </a:extLst>
          </p:cNvPr>
          <p:cNvSpPr/>
          <p:nvPr/>
        </p:nvSpPr>
        <p:spPr>
          <a:xfrm>
            <a:off x="8867789" y="63"/>
            <a:ext cx="3324845" cy="6357321"/>
          </a:xfrm>
          <a:custGeom>
            <a:avLst/>
            <a:gdLst>
              <a:gd name="connsiteX0" fmla="*/ 2748228 w 3324845"/>
              <a:gd name="connsiteY0" fmla="*/ 555428 h 6357321"/>
              <a:gd name="connsiteX1" fmla="*/ 2742455 w 3324845"/>
              <a:gd name="connsiteY1" fmla="*/ 552129 h 6357321"/>
              <a:gd name="connsiteX2" fmla="*/ 2138367 w 3324845"/>
              <a:gd name="connsiteY2" fmla="*/ 552129 h 6357321"/>
              <a:gd name="connsiteX3" fmla="*/ 1836387 w 3324845"/>
              <a:gd name="connsiteY3" fmla="*/ 28993 h 6357321"/>
              <a:gd name="connsiteX4" fmla="*/ 1830613 w 3324845"/>
              <a:gd name="connsiteY4" fmla="*/ 25694 h 6357321"/>
              <a:gd name="connsiteX5" fmla="*/ 1226526 w 3324845"/>
              <a:gd name="connsiteY5" fmla="*/ 25694 h 6357321"/>
              <a:gd name="connsiteX6" fmla="*/ 1211681 w 3324845"/>
              <a:gd name="connsiteY6" fmla="*/ 0 h 6357321"/>
              <a:gd name="connsiteX7" fmla="*/ 1196264 w 3324845"/>
              <a:gd name="connsiteY7" fmla="*/ 0 h 6357321"/>
              <a:gd name="connsiteX8" fmla="*/ 1214853 w 3324845"/>
              <a:gd name="connsiteY8" fmla="*/ 32228 h 6357321"/>
              <a:gd name="connsiteX9" fmla="*/ 928035 w 3324845"/>
              <a:gd name="connsiteY9" fmla="*/ 529227 h 6357321"/>
              <a:gd name="connsiteX10" fmla="*/ 914775 w 3324845"/>
              <a:gd name="connsiteY10" fmla="*/ 552193 h 6357321"/>
              <a:gd name="connsiteX11" fmla="*/ 314621 w 3324845"/>
              <a:gd name="connsiteY11" fmla="*/ 552193 h 6357321"/>
              <a:gd name="connsiteX12" fmla="*/ 12514 w 3324845"/>
              <a:gd name="connsiteY12" fmla="*/ 28993 h 6357321"/>
              <a:gd name="connsiteX13" fmla="*/ 3379 w 3324845"/>
              <a:gd name="connsiteY13" fmla="*/ 26582 h 6357321"/>
              <a:gd name="connsiteX14" fmla="*/ 968 w 3324845"/>
              <a:gd name="connsiteY14" fmla="*/ 35717 h 6357321"/>
              <a:gd name="connsiteX15" fmla="*/ 303012 w 3324845"/>
              <a:gd name="connsiteY15" fmla="*/ 558791 h 6357321"/>
              <a:gd name="connsiteX16" fmla="*/ 904 w 3324845"/>
              <a:gd name="connsiteY16" fmla="*/ 1082118 h 6357321"/>
              <a:gd name="connsiteX17" fmla="*/ 904 w 3324845"/>
              <a:gd name="connsiteY17" fmla="*/ 1088842 h 6357321"/>
              <a:gd name="connsiteX18" fmla="*/ 304851 w 3324845"/>
              <a:gd name="connsiteY18" fmla="*/ 1615341 h 6357321"/>
              <a:gd name="connsiteX19" fmla="*/ 310624 w 3324845"/>
              <a:gd name="connsiteY19" fmla="*/ 1618640 h 6357321"/>
              <a:gd name="connsiteX20" fmla="*/ 918645 w 3324845"/>
              <a:gd name="connsiteY20" fmla="*/ 1618640 h 6357321"/>
              <a:gd name="connsiteX21" fmla="*/ 924418 w 3324845"/>
              <a:gd name="connsiteY21" fmla="*/ 1615341 h 6357321"/>
              <a:gd name="connsiteX22" fmla="*/ 1226462 w 3324845"/>
              <a:gd name="connsiteY22" fmla="*/ 1092141 h 6357321"/>
              <a:gd name="connsiteX23" fmla="*/ 1826680 w 3324845"/>
              <a:gd name="connsiteY23" fmla="*/ 1092141 h 6357321"/>
              <a:gd name="connsiteX24" fmla="*/ 2126757 w 3324845"/>
              <a:gd name="connsiteY24" fmla="*/ 1611979 h 6357321"/>
              <a:gd name="connsiteX25" fmla="*/ 1824777 w 3324845"/>
              <a:gd name="connsiteY25" fmla="*/ 2135116 h 6357321"/>
              <a:gd name="connsiteX26" fmla="*/ 1824777 w 3324845"/>
              <a:gd name="connsiteY26" fmla="*/ 2141840 h 6357321"/>
              <a:gd name="connsiteX27" fmla="*/ 2126821 w 3324845"/>
              <a:gd name="connsiteY27" fmla="*/ 2665104 h 6357321"/>
              <a:gd name="connsiteX28" fmla="*/ 1824841 w 3324845"/>
              <a:gd name="connsiteY28" fmla="*/ 3188114 h 6357321"/>
              <a:gd name="connsiteX29" fmla="*/ 1824841 w 3324845"/>
              <a:gd name="connsiteY29" fmla="*/ 3194838 h 6357321"/>
              <a:gd name="connsiteX30" fmla="*/ 2126884 w 3324845"/>
              <a:gd name="connsiteY30" fmla="*/ 3718039 h 6357321"/>
              <a:gd name="connsiteX31" fmla="*/ 1824841 w 3324845"/>
              <a:gd name="connsiteY31" fmla="*/ 4241175 h 6357321"/>
              <a:gd name="connsiteX32" fmla="*/ 1824841 w 3324845"/>
              <a:gd name="connsiteY32" fmla="*/ 4247900 h 6357321"/>
              <a:gd name="connsiteX33" fmla="*/ 2126948 w 3324845"/>
              <a:gd name="connsiteY33" fmla="*/ 4771227 h 6357321"/>
              <a:gd name="connsiteX34" fmla="*/ 1825030 w 3324845"/>
              <a:gd name="connsiteY34" fmla="*/ 5294237 h 6357321"/>
              <a:gd name="connsiteX35" fmla="*/ 1825030 w 3324845"/>
              <a:gd name="connsiteY35" fmla="*/ 5300962 h 6357321"/>
              <a:gd name="connsiteX36" fmla="*/ 2128978 w 3324845"/>
              <a:gd name="connsiteY36" fmla="*/ 5827460 h 6357321"/>
              <a:gd name="connsiteX37" fmla="*/ 2134751 w 3324845"/>
              <a:gd name="connsiteY37" fmla="*/ 5830823 h 6357321"/>
              <a:gd name="connsiteX38" fmla="*/ 2738775 w 3324845"/>
              <a:gd name="connsiteY38" fmla="*/ 5830823 h 6357321"/>
              <a:gd name="connsiteX39" fmla="*/ 3040755 w 3324845"/>
              <a:gd name="connsiteY39" fmla="*/ 6353959 h 6357321"/>
              <a:gd name="connsiteX40" fmla="*/ 3046529 w 3324845"/>
              <a:gd name="connsiteY40" fmla="*/ 6357322 h 6357321"/>
              <a:gd name="connsiteX41" fmla="*/ 3324718 w 3324845"/>
              <a:gd name="connsiteY41" fmla="*/ 6357322 h 6357321"/>
              <a:gd name="connsiteX42" fmla="*/ 3324718 w 3324845"/>
              <a:gd name="connsiteY42" fmla="*/ 6343936 h 6357321"/>
              <a:gd name="connsiteX43" fmla="*/ 3050398 w 3324845"/>
              <a:gd name="connsiteY43" fmla="*/ 6343936 h 6357321"/>
              <a:gd name="connsiteX44" fmla="*/ 2750322 w 3324845"/>
              <a:gd name="connsiteY44" fmla="*/ 5824161 h 6357321"/>
              <a:gd name="connsiteX45" fmla="*/ 2915078 w 3324845"/>
              <a:gd name="connsiteY45" fmla="*/ 5538739 h 6357321"/>
              <a:gd name="connsiteX46" fmla="*/ 3050398 w 3324845"/>
              <a:gd name="connsiteY46" fmla="*/ 5304324 h 6357321"/>
              <a:gd name="connsiteX47" fmla="*/ 3324718 w 3324845"/>
              <a:gd name="connsiteY47" fmla="*/ 5304324 h 6357321"/>
              <a:gd name="connsiteX48" fmla="*/ 3324718 w 3324845"/>
              <a:gd name="connsiteY48" fmla="*/ 5290938 h 6357321"/>
              <a:gd name="connsiteX49" fmla="*/ 3050398 w 3324845"/>
              <a:gd name="connsiteY49" fmla="*/ 5290938 h 6357321"/>
              <a:gd name="connsiteX50" fmla="*/ 2916728 w 3324845"/>
              <a:gd name="connsiteY50" fmla="*/ 5059377 h 6357321"/>
              <a:gd name="connsiteX51" fmla="*/ 2750322 w 3324845"/>
              <a:gd name="connsiteY51" fmla="*/ 4771100 h 6357321"/>
              <a:gd name="connsiteX52" fmla="*/ 2915078 w 3324845"/>
              <a:gd name="connsiteY52" fmla="*/ 4485678 h 6357321"/>
              <a:gd name="connsiteX53" fmla="*/ 3018932 w 3324845"/>
              <a:gd name="connsiteY53" fmla="*/ 4305822 h 6357321"/>
              <a:gd name="connsiteX54" fmla="*/ 3045577 w 3324845"/>
              <a:gd name="connsiteY54" fmla="*/ 4311405 h 6357321"/>
              <a:gd name="connsiteX55" fmla="*/ 3112000 w 3324845"/>
              <a:gd name="connsiteY55" fmla="*/ 4251326 h 6357321"/>
              <a:gd name="connsiteX56" fmla="*/ 3324718 w 3324845"/>
              <a:gd name="connsiteY56" fmla="*/ 4251326 h 6357321"/>
              <a:gd name="connsiteX57" fmla="*/ 3324718 w 3324845"/>
              <a:gd name="connsiteY57" fmla="*/ 4237940 h 6357321"/>
              <a:gd name="connsiteX58" fmla="*/ 3112000 w 3324845"/>
              <a:gd name="connsiteY58" fmla="*/ 4237940 h 6357321"/>
              <a:gd name="connsiteX59" fmla="*/ 3045577 w 3324845"/>
              <a:gd name="connsiteY59" fmla="*/ 4177924 h 6357321"/>
              <a:gd name="connsiteX60" fmla="*/ 3018932 w 3324845"/>
              <a:gd name="connsiteY60" fmla="*/ 4183507 h 6357321"/>
              <a:gd name="connsiteX61" fmla="*/ 2915903 w 3324845"/>
              <a:gd name="connsiteY61" fmla="*/ 4005047 h 6357321"/>
              <a:gd name="connsiteX62" fmla="*/ 2750322 w 3324845"/>
              <a:gd name="connsiteY62" fmla="*/ 3718166 h 6357321"/>
              <a:gd name="connsiteX63" fmla="*/ 2852398 w 3324845"/>
              <a:gd name="connsiteY63" fmla="*/ 3541354 h 6357321"/>
              <a:gd name="connsiteX64" fmla="*/ 3050462 w 3324845"/>
              <a:gd name="connsiteY64" fmla="*/ 3198328 h 6357321"/>
              <a:gd name="connsiteX65" fmla="*/ 3324782 w 3324845"/>
              <a:gd name="connsiteY65" fmla="*/ 3198328 h 6357321"/>
              <a:gd name="connsiteX66" fmla="*/ 3324782 w 3324845"/>
              <a:gd name="connsiteY66" fmla="*/ 3184942 h 6357321"/>
              <a:gd name="connsiteX67" fmla="*/ 3050525 w 3324845"/>
              <a:gd name="connsiteY67" fmla="*/ 3184942 h 6357321"/>
              <a:gd name="connsiteX68" fmla="*/ 2750385 w 3324845"/>
              <a:gd name="connsiteY68" fmla="*/ 2665104 h 6357321"/>
              <a:gd name="connsiteX69" fmla="*/ 3019249 w 3324845"/>
              <a:gd name="connsiteY69" fmla="*/ 2199445 h 6357321"/>
              <a:gd name="connsiteX70" fmla="*/ 3046656 w 3324845"/>
              <a:gd name="connsiteY70" fmla="*/ 2205345 h 6357321"/>
              <a:gd name="connsiteX71" fmla="*/ 3113078 w 3324845"/>
              <a:gd name="connsiteY71" fmla="*/ 2145266 h 6357321"/>
              <a:gd name="connsiteX72" fmla="*/ 3324782 w 3324845"/>
              <a:gd name="connsiteY72" fmla="*/ 2145266 h 6357321"/>
              <a:gd name="connsiteX73" fmla="*/ 3324782 w 3324845"/>
              <a:gd name="connsiteY73" fmla="*/ 2131944 h 6357321"/>
              <a:gd name="connsiteX74" fmla="*/ 3113078 w 3324845"/>
              <a:gd name="connsiteY74" fmla="*/ 2131944 h 6357321"/>
              <a:gd name="connsiteX75" fmla="*/ 3046656 w 3324845"/>
              <a:gd name="connsiteY75" fmla="*/ 2071865 h 6357321"/>
              <a:gd name="connsiteX76" fmla="*/ 3019122 w 3324845"/>
              <a:gd name="connsiteY76" fmla="*/ 2077892 h 6357321"/>
              <a:gd name="connsiteX77" fmla="*/ 2982771 w 3324845"/>
              <a:gd name="connsiteY77" fmla="*/ 2014894 h 6357321"/>
              <a:gd name="connsiteX78" fmla="*/ 2750195 w 3324845"/>
              <a:gd name="connsiteY78" fmla="*/ 1612106 h 6357321"/>
              <a:gd name="connsiteX79" fmla="*/ 2982136 w 3324845"/>
              <a:gd name="connsiteY79" fmla="*/ 1210396 h 6357321"/>
              <a:gd name="connsiteX80" fmla="*/ 3050335 w 3324845"/>
              <a:gd name="connsiteY80" fmla="*/ 1092268 h 6357321"/>
              <a:gd name="connsiteX81" fmla="*/ 3324845 w 3324845"/>
              <a:gd name="connsiteY81" fmla="*/ 1092268 h 6357321"/>
              <a:gd name="connsiteX82" fmla="*/ 3324845 w 3324845"/>
              <a:gd name="connsiteY82" fmla="*/ 1078946 h 6357321"/>
              <a:gd name="connsiteX83" fmla="*/ 3050335 w 3324845"/>
              <a:gd name="connsiteY83" fmla="*/ 1078946 h 6357321"/>
              <a:gd name="connsiteX84" fmla="*/ 2748291 w 3324845"/>
              <a:gd name="connsiteY84" fmla="*/ 555745 h 6357321"/>
              <a:gd name="connsiteX85" fmla="*/ 914775 w 3324845"/>
              <a:gd name="connsiteY85" fmla="*/ 1605127 h 6357321"/>
              <a:gd name="connsiteX86" fmla="*/ 314431 w 3324845"/>
              <a:gd name="connsiteY86" fmla="*/ 1605127 h 6357321"/>
              <a:gd name="connsiteX87" fmla="*/ 14290 w 3324845"/>
              <a:gd name="connsiteY87" fmla="*/ 1085290 h 6357321"/>
              <a:gd name="connsiteX88" fmla="*/ 314431 w 3324845"/>
              <a:gd name="connsiteY88" fmla="*/ 565452 h 6357321"/>
              <a:gd name="connsiteX89" fmla="*/ 914775 w 3324845"/>
              <a:gd name="connsiteY89" fmla="*/ 565452 h 6357321"/>
              <a:gd name="connsiteX90" fmla="*/ 955885 w 3324845"/>
              <a:gd name="connsiteY90" fmla="*/ 636697 h 6357321"/>
              <a:gd name="connsiteX91" fmla="*/ 1214789 w 3324845"/>
              <a:gd name="connsiteY91" fmla="*/ 1085480 h 6357321"/>
              <a:gd name="connsiteX92" fmla="*/ 914712 w 3324845"/>
              <a:gd name="connsiteY92" fmla="*/ 1605127 h 6357321"/>
              <a:gd name="connsiteX93" fmla="*/ 1826743 w 3324845"/>
              <a:gd name="connsiteY93" fmla="*/ 1078628 h 6357321"/>
              <a:gd name="connsiteX94" fmla="*/ 1226526 w 3324845"/>
              <a:gd name="connsiteY94" fmla="*/ 1078628 h 6357321"/>
              <a:gd name="connsiteX95" fmla="*/ 930953 w 3324845"/>
              <a:gd name="connsiteY95" fmla="*/ 566721 h 6357321"/>
              <a:gd name="connsiteX96" fmla="*/ 926385 w 3324845"/>
              <a:gd name="connsiteY96" fmla="*/ 558727 h 6357321"/>
              <a:gd name="connsiteX97" fmla="*/ 1226462 w 3324845"/>
              <a:gd name="connsiteY97" fmla="*/ 38953 h 6357321"/>
              <a:gd name="connsiteX98" fmla="*/ 1826807 w 3324845"/>
              <a:gd name="connsiteY98" fmla="*/ 38953 h 6357321"/>
              <a:gd name="connsiteX99" fmla="*/ 2126821 w 3324845"/>
              <a:gd name="connsiteY99" fmla="*/ 558727 h 6357321"/>
              <a:gd name="connsiteX100" fmla="*/ 1826807 w 3324845"/>
              <a:gd name="connsiteY100" fmla="*/ 1078628 h 6357321"/>
              <a:gd name="connsiteX101" fmla="*/ 2888179 w 3324845"/>
              <a:gd name="connsiteY101" fmla="*/ 5036284 h 6357321"/>
              <a:gd name="connsiteX102" fmla="*/ 3038916 w 3324845"/>
              <a:gd name="connsiteY102" fmla="*/ 5297345 h 6357321"/>
              <a:gd name="connsiteX103" fmla="*/ 2886339 w 3324845"/>
              <a:gd name="connsiteY103" fmla="*/ 5561578 h 6357321"/>
              <a:gd name="connsiteX104" fmla="*/ 2738775 w 3324845"/>
              <a:gd name="connsiteY104" fmla="*/ 5817120 h 6357321"/>
              <a:gd name="connsiteX105" fmla="*/ 2138621 w 3324845"/>
              <a:gd name="connsiteY105" fmla="*/ 5817120 h 6357321"/>
              <a:gd name="connsiteX106" fmla="*/ 1838481 w 3324845"/>
              <a:gd name="connsiteY106" fmla="*/ 5297282 h 6357321"/>
              <a:gd name="connsiteX107" fmla="*/ 2138621 w 3324845"/>
              <a:gd name="connsiteY107" fmla="*/ 4777444 h 6357321"/>
              <a:gd name="connsiteX108" fmla="*/ 2738775 w 3324845"/>
              <a:gd name="connsiteY108" fmla="*/ 4777444 h 6357321"/>
              <a:gd name="connsiteX109" fmla="*/ 2888179 w 3324845"/>
              <a:gd name="connsiteY109" fmla="*/ 5036158 h 6357321"/>
              <a:gd name="connsiteX110" fmla="*/ 3007386 w 3324845"/>
              <a:gd name="connsiteY110" fmla="*/ 4189724 h 6357321"/>
              <a:gd name="connsiteX111" fmla="*/ 2978900 w 3324845"/>
              <a:gd name="connsiteY111" fmla="*/ 4244347 h 6357321"/>
              <a:gd name="connsiteX112" fmla="*/ 3007322 w 3324845"/>
              <a:gd name="connsiteY112" fmla="*/ 4298970 h 6357321"/>
              <a:gd name="connsiteX113" fmla="*/ 2886339 w 3324845"/>
              <a:gd name="connsiteY113" fmla="*/ 4508580 h 6357321"/>
              <a:gd name="connsiteX114" fmla="*/ 2738775 w 3324845"/>
              <a:gd name="connsiteY114" fmla="*/ 4764122 h 6357321"/>
              <a:gd name="connsiteX115" fmla="*/ 2138430 w 3324845"/>
              <a:gd name="connsiteY115" fmla="*/ 4764122 h 6357321"/>
              <a:gd name="connsiteX116" fmla="*/ 1838290 w 3324845"/>
              <a:gd name="connsiteY116" fmla="*/ 4244284 h 6357321"/>
              <a:gd name="connsiteX117" fmla="*/ 2138430 w 3324845"/>
              <a:gd name="connsiteY117" fmla="*/ 3724446 h 6357321"/>
              <a:gd name="connsiteX118" fmla="*/ 2738711 w 3324845"/>
              <a:gd name="connsiteY118" fmla="*/ 3724446 h 6357321"/>
              <a:gd name="connsiteX119" fmla="*/ 3007322 w 3324845"/>
              <a:gd name="connsiteY119" fmla="*/ 4189661 h 6357321"/>
              <a:gd name="connsiteX120" fmla="*/ 3038789 w 3324845"/>
              <a:gd name="connsiteY120" fmla="*/ 3191476 h 6357321"/>
              <a:gd name="connsiteX121" fmla="*/ 2738648 w 3324845"/>
              <a:gd name="connsiteY121" fmla="*/ 3711187 h 6357321"/>
              <a:gd name="connsiteX122" fmla="*/ 2138430 w 3324845"/>
              <a:gd name="connsiteY122" fmla="*/ 3711187 h 6357321"/>
              <a:gd name="connsiteX123" fmla="*/ 1838290 w 3324845"/>
              <a:gd name="connsiteY123" fmla="*/ 3191286 h 6357321"/>
              <a:gd name="connsiteX124" fmla="*/ 2138430 w 3324845"/>
              <a:gd name="connsiteY124" fmla="*/ 2671575 h 6357321"/>
              <a:gd name="connsiteX125" fmla="*/ 2738584 w 3324845"/>
              <a:gd name="connsiteY125" fmla="*/ 2671575 h 6357321"/>
              <a:gd name="connsiteX126" fmla="*/ 3038789 w 3324845"/>
              <a:gd name="connsiteY126" fmla="*/ 3191476 h 6357321"/>
              <a:gd name="connsiteX127" fmla="*/ 2807863 w 3324845"/>
              <a:gd name="connsiteY127" fmla="*/ 1738544 h 6357321"/>
              <a:gd name="connsiteX128" fmla="*/ 3007512 w 3324845"/>
              <a:gd name="connsiteY128" fmla="*/ 2084299 h 6357321"/>
              <a:gd name="connsiteX129" fmla="*/ 2979852 w 3324845"/>
              <a:gd name="connsiteY129" fmla="*/ 2138351 h 6357321"/>
              <a:gd name="connsiteX130" fmla="*/ 3007512 w 3324845"/>
              <a:gd name="connsiteY130" fmla="*/ 2192403 h 6357321"/>
              <a:gd name="connsiteX131" fmla="*/ 2805642 w 3324845"/>
              <a:gd name="connsiteY131" fmla="*/ 2542028 h 6357321"/>
              <a:gd name="connsiteX132" fmla="*/ 2738584 w 3324845"/>
              <a:gd name="connsiteY132" fmla="*/ 2658189 h 6357321"/>
              <a:gd name="connsiteX133" fmla="*/ 2138557 w 3324845"/>
              <a:gd name="connsiteY133" fmla="*/ 2658189 h 6357321"/>
              <a:gd name="connsiteX134" fmla="*/ 1838354 w 3324845"/>
              <a:gd name="connsiteY134" fmla="*/ 2138224 h 6357321"/>
              <a:gd name="connsiteX135" fmla="*/ 2138367 w 3324845"/>
              <a:gd name="connsiteY135" fmla="*/ 1618513 h 6357321"/>
              <a:gd name="connsiteX136" fmla="*/ 2738522 w 3324845"/>
              <a:gd name="connsiteY136" fmla="*/ 1618513 h 6357321"/>
              <a:gd name="connsiteX137" fmla="*/ 2807863 w 3324845"/>
              <a:gd name="connsiteY137" fmla="*/ 1738544 h 6357321"/>
              <a:gd name="connsiteX138" fmla="*/ 2807926 w 3324845"/>
              <a:gd name="connsiteY138" fmla="*/ 1485097 h 6357321"/>
              <a:gd name="connsiteX139" fmla="*/ 2738584 w 3324845"/>
              <a:gd name="connsiteY139" fmla="*/ 1605191 h 6357321"/>
              <a:gd name="connsiteX140" fmla="*/ 2138430 w 3324845"/>
              <a:gd name="connsiteY140" fmla="*/ 1605191 h 6357321"/>
              <a:gd name="connsiteX141" fmla="*/ 1838354 w 3324845"/>
              <a:gd name="connsiteY141" fmla="*/ 1085353 h 6357321"/>
              <a:gd name="connsiteX142" fmla="*/ 1878258 w 3324845"/>
              <a:gd name="connsiteY142" fmla="*/ 1016266 h 6357321"/>
              <a:gd name="connsiteX143" fmla="*/ 2138494 w 3324845"/>
              <a:gd name="connsiteY143" fmla="*/ 565515 h 6357321"/>
              <a:gd name="connsiteX144" fmla="*/ 2738648 w 3324845"/>
              <a:gd name="connsiteY144" fmla="*/ 565515 h 6357321"/>
              <a:gd name="connsiteX145" fmla="*/ 3038789 w 3324845"/>
              <a:gd name="connsiteY145" fmla="*/ 1085353 h 6357321"/>
              <a:gd name="connsiteX146" fmla="*/ 2807990 w 3324845"/>
              <a:gd name="connsiteY146" fmla="*/ 1485160 h 63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324845" h="6357321">
                <a:moveTo>
                  <a:pt x="2748228" y="555428"/>
                </a:moveTo>
                <a:cubicBezTo>
                  <a:pt x="2747023" y="553335"/>
                  <a:pt x="2744866" y="552129"/>
                  <a:pt x="2742455" y="552129"/>
                </a:cubicBezTo>
                <a:lnTo>
                  <a:pt x="2138367" y="552129"/>
                </a:lnTo>
                <a:lnTo>
                  <a:pt x="1836387" y="28993"/>
                </a:lnTo>
                <a:cubicBezTo>
                  <a:pt x="1835182" y="26899"/>
                  <a:pt x="1833024" y="25694"/>
                  <a:pt x="1830613" y="25694"/>
                </a:cubicBezTo>
                <a:lnTo>
                  <a:pt x="1226526" y="25694"/>
                </a:lnTo>
                <a:lnTo>
                  <a:pt x="1211681" y="0"/>
                </a:lnTo>
                <a:lnTo>
                  <a:pt x="1196264" y="0"/>
                </a:lnTo>
                <a:lnTo>
                  <a:pt x="1214853" y="32228"/>
                </a:lnTo>
                <a:lnTo>
                  <a:pt x="928035" y="529227"/>
                </a:lnTo>
                <a:lnTo>
                  <a:pt x="914775" y="552193"/>
                </a:lnTo>
                <a:lnTo>
                  <a:pt x="314621" y="552193"/>
                </a:lnTo>
                <a:lnTo>
                  <a:pt x="12514" y="28993"/>
                </a:lnTo>
                <a:cubicBezTo>
                  <a:pt x="10674" y="25821"/>
                  <a:pt x="6551" y="24742"/>
                  <a:pt x="3379" y="26582"/>
                </a:cubicBezTo>
                <a:cubicBezTo>
                  <a:pt x="207" y="28422"/>
                  <a:pt x="-872" y="32545"/>
                  <a:pt x="968" y="35717"/>
                </a:cubicBezTo>
                <a:lnTo>
                  <a:pt x="303012" y="558791"/>
                </a:lnTo>
                <a:lnTo>
                  <a:pt x="904" y="1082118"/>
                </a:lnTo>
                <a:cubicBezTo>
                  <a:pt x="-301" y="1084211"/>
                  <a:pt x="-301" y="1086749"/>
                  <a:pt x="904" y="1088842"/>
                </a:cubicBezTo>
                <a:lnTo>
                  <a:pt x="304851" y="1615341"/>
                </a:lnTo>
                <a:cubicBezTo>
                  <a:pt x="306057" y="1617435"/>
                  <a:pt x="308213" y="1618640"/>
                  <a:pt x="310624" y="1618640"/>
                </a:cubicBezTo>
                <a:lnTo>
                  <a:pt x="918645" y="1618640"/>
                </a:lnTo>
                <a:cubicBezTo>
                  <a:pt x="921056" y="1618640"/>
                  <a:pt x="923277" y="1617371"/>
                  <a:pt x="924418" y="1615341"/>
                </a:cubicBezTo>
                <a:lnTo>
                  <a:pt x="1226462" y="1092141"/>
                </a:lnTo>
                <a:lnTo>
                  <a:pt x="1826680" y="1092141"/>
                </a:lnTo>
                <a:lnTo>
                  <a:pt x="2126757" y="1611979"/>
                </a:lnTo>
                <a:lnTo>
                  <a:pt x="1824777" y="2135116"/>
                </a:lnTo>
                <a:cubicBezTo>
                  <a:pt x="1823635" y="2137209"/>
                  <a:pt x="1823635" y="2139747"/>
                  <a:pt x="1824777" y="2141840"/>
                </a:cubicBezTo>
                <a:lnTo>
                  <a:pt x="2126821" y="2665104"/>
                </a:lnTo>
                <a:lnTo>
                  <a:pt x="1824841" y="3188114"/>
                </a:lnTo>
                <a:cubicBezTo>
                  <a:pt x="1823698" y="3190207"/>
                  <a:pt x="1823698" y="3192745"/>
                  <a:pt x="1824841" y="3194838"/>
                </a:cubicBezTo>
                <a:lnTo>
                  <a:pt x="2126884" y="3718039"/>
                </a:lnTo>
                <a:lnTo>
                  <a:pt x="1824841" y="4241175"/>
                </a:lnTo>
                <a:cubicBezTo>
                  <a:pt x="1823698" y="4243269"/>
                  <a:pt x="1823698" y="4245807"/>
                  <a:pt x="1824841" y="4247900"/>
                </a:cubicBezTo>
                <a:lnTo>
                  <a:pt x="2126948" y="4771227"/>
                </a:lnTo>
                <a:lnTo>
                  <a:pt x="1825030" y="5294237"/>
                </a:lnTo>
                <a:cubicBezTo>
                  <a:pt x="1823825" y="5296330"/>
                  <a:pt x="1823825" y="5298868"/>
                  <a:pt x="1825030" y="5300962"/>
                </a:cubicBezTo>
                <a:lnTo>
                  <a:pt x="2128978" y="5827460"/>
                </a:lnTo>
                <a:cubicBezTo>
                  <a:pt x="2130183" y="5829491"/>
                  <a:pt x="2132340" y="5830823"/>
                  <a:pt x="2134751" y="5830823"/>
                </a:cubicBezTo>
                <a:lnTo>
                  <a:pt x="2738775" y="5830823"/>
                </a:lnTo>
                <a:lnTo>
                  <a:pt x="3040755" y="6353959"/>
                </a:lnTo>
                <a:cubicBezTo>
                  <a:pt x="3041961" y="6355990"/>
                  <a:pt x="3044118" y="6357322"/>
                  <a:pt x="3046529" y="6357322"/>
                </a:cubicBezTo>
                <a:lnTo>
                  <a:pt x="3324718" y="6357322"/>
                </a:lnTo>
                <a:lnTo>
                  <a:pt x="3324718" y="6343936"/>
                </a:lnTo>
                <a:lnTo>
                  <a:pt x="3050398" y="6343936"/>
                </a:lnTo>
                <a:lnTo>
                  <a:pt x="2750322" y="5824161"/>
                </a:lnTo>
                <a:lnTo>
                  <a:pt x="2915078" y="5538739"/>
                </a:lnTo>
                <a:lnTo>
                  <a:pt x="3050398" y="5304324"/>
                </a:lnTo>
                <a:lnTo>
                  <a:pt x="3324718" y="5304324"/>
                </a:lnTo>
                <a:lnTo>
                  <a:pt x="3324718" y="5290938"/>
                </a:lnTo>
                <a:lnTo>
                  <a:pt x="3050398" y="5290938"/>
                </a:lnTo>
                <a:lnTo>
                  <a:pt x="2916728" y="5059377"/>
                </a:lnTo>
                <a:lnTo>
                  <a:pt x="2750322" y="4771100"/>
                </a:lnTo>
                <a:lnTo>
                  <a:pt x="2915078" y="4485678"/>
                </a:lnTo>
                <a:lnTo>
                  <a:pt x="3018932" y="4305822"/>
                </a:lnTo>
                <a:cubicBezTo>
                  <a:pt x="3027116" y="4309375"/>
                  <a:pt x="3036124" y="4311405"/>
                  <a:pt x="3045577" y="4311405"/>
                </a:cubicBezTo>
                <a:cubicBezTo>
                  <a:pt x="3080216" y="4311405"/>
                  <a:pt x="3108638" y="4285077"/>
                  <a:pt x="3112000" y="4251326"/>
                </a:cubicBezTo>
                <a:lnTo>
                  <a:pt x="3324718" y="4251326"/>
                </a:lnTo>
                <a:lnTo>
                  <a:pt x="3324718" y="4237940"/>
                </a:lnTo>
                <a:lnTo>
                  <a:pt x="3112000" y="4237940"/>
                </a:lnTo>
                <a:cubicBezTo>
                  <a:pt x="3108638" y="4204253"/>
                  <a:pt x="3080153" y="4177924"/>
                  <a:pt x="3045577" y="4177924"/>
                </a:cubicBezTo>
                <a:cubicBezTo>
                  <a:pt x="3036124" y="4177924"/>
                  <a:pt x="3027116" y="4179954"/>
                  <a:pt x="3018932" y="4183507"/>
                </a:cubicBezTo>
                <a:lnTo>
                  <a:pt x="2915903" y="4005047"/>
                </a:lnTo>
                <a:lnTo>
                  <a:pt x="2750322" y="3718166"/>
                </a:lnTo>
                <a:lnTo>
                  <a:pt x="2852398" y="3541354"/>
                </a:lnTo>
                <a:lnTo>
                  <a:pt x="3050462" y="3198328"/>
                </a:lnTo>
                <a:lnTo>
                  <a:pt x="3324782" y="3198328"/>
                </a:lnTo>
                <a:lnTo>
                  <a:pt x="3324782" y="3184942"/>
                </a:lnTo>
                <a:lnTo>
                  <a:pt x="3050525" y="3184942"/>
                </a:lnTo>
                <a:lnTo>
                  <a:pt x="2750385" y="2665104"/>
                </a:lnTo>
                <a:lnTo>
                  <a:pt x="3019249" y="2199445"/>
                </a:lnTo>
                <a:cubicBezTo>
                  <a:pt x="3027623" y="2203188"/>
                  <a:pt x="3036885" y="2205345"/>
                  <a:pt x="3046656" y="2205345"/>
                </a:cubicBezTo>
                <a:cubicBezTo>
                  <a:pt x="3081294" y="2205345"/>
                  <a:pt x="3109716" y="2178954"/>
                  <a:pt x="3113078" y="2145266"/>
                </a:cubicBezTo>
                <a:lnTo>
                  <a:pt x="3324782" y="2145266"/>
                </a:lnTo>
                <a:lnTo>
                  <a:pt x="3324782" y="2131944"/>
                </a:lnTo>
                <a:lnTo>
                  <a:pt x="3113078" y="2131944"/>
                </a:lnTo>
                <a:cubicBezTo>
                  <a:pt x="3109716" y="2098193"/>
                  <a:pt x="3081294" y="2071865"/>
                  <a:pt x="3046656" y="2071865"/>
                </a:cubicBezTo>
                <a:cubicBezTo>
                  <a:pt x="3036822" y="2071865"/>
                  <a:pt x="3027496" y="2074022"/>
                  <a:pt x="3019122" y="2077892"/>
                </a:cubicBezTo>
                <a:lnTo>
                  <a:pt x="2982771" y="2014894"/>
                </a:lnTo>
                <a:lnTo>
                  <a:pt x="2750195" y="1612106"/>
                </a:lnTo>
                <a:lnTo>
                  <a:pt x="2982136" y="1210396"/>
                </a:lnTo>
                <a:lnTo>
                  <a:pt x="3050335" y="1092268"/>
                </a:lnTo>
                <a:lnTo>
                  <a:pt x="3324845" y="1092268"/>
                </a:lnTo>
                <a:lnTo>
                  <a:pt x="3324845" y="1078946"/>
                </a:lnTo>
                <a:lnTo>
                  <a:pt x="3050335" y="1078946"/>
                </a:lnTo>
                <a:lnTo>
                  <a:pt x="2748291" y="555745"/>
                </a:lnTo>
                <a:close/>
                <a:moveTo>
                  <a:pt x="914775" y="1605127"/>
                </a:moveTo>
                <a:lnTo>
                  <a:pt x="314431" y="1605127"/>
                </a:lnTo>
                <a:lnTo>
                  <a:pt x="14290" y="1085290"/>
                </a:lnTo>
                <a:lnTo>
                  <a:pt x="314431" y="565452"/>
                </a:lnTo>
                <a:lnTo>
                  <a:pt x="914775" y="565452"/>
                </a:lnTo>
                <a:lnTo>
                  <a:pt x="955885" y="636697"/>
                </a:lnTo>
                <a:lnTo>
                  <a:pt x="1214789" y="1085480"/>
                </a:lnTo>
                <a:lnTo>
                  <a:pt x="914712" y="1605127"/>
                </a:lnTo>
                <a:close/>
                <a:moveTo>
                  <a:pt x="1826743" y="1078628"/>
                </a:moveTo>
                <a:lnTo>
                  <a:pt x="1226526" y="1078628"/>
                </a:lnTo>
                <a:lnTo>
                  <a:pt x="930953" y="566721"/>
                </a:lnTo>
                <a:lnTo>
                  <a:pt x="926385" y="558727"/>
                </a:lnTo>
                <a:lnTo>
                  <a:pt x="1226462" y="38953"/>
                </a:lnTo>
                <a:lnTo>
                  <a:pt x="1826807" y="38953"/>
                </a:lnTo>
                <a:lnTo>
                  <a:pt x="2126821" y="558727"/>
                </a:lnTo>
                <a:lnTo>
                  <a:pt x="1826807" y="1078628"/>
                </a:lnTo>
                <a:close/>
                <a:moveTo>
                  <a:pt x="2888179" y="5036284"/>
                </a:moveTo>
                <a:lnTo>
                  <a:pt x="3038916" y="5297345"/>
                </a:lnTo>
                <a:lnTo>
                  <a:pt x="2886339" y="5561578"/>
                </a:lnTo>
                <a:lnTo>
                  <a:pt x="2738775" y="5817120"/>
                </a:lnTo>
                <a:lnTo>
                  <a:pt x="2138621" y="5817120"/>
                </a:lnTo>
                <a:lnTo>
                  <a:pt x="1838481" y="5297282"/>
                </a:lnTo>
                <a:lnTo>
                  <a:pt x="2138621" y="4777444"/>
                </a:lnTo>
                <a:lnTo>
                  <a:pt x="2738775" y="4777444"/>
                </a:lnTo>
                <a:lnTo>
                  <a:pt x="2888179" y="5036158"/>
                </a:lnTo>
                <a:close/>
                <a:moveTo>
                  <a:pt x="3007386" y="4189724"/>
                </a:moveTo>
                <a:cubicBezTo>
                  <a:pt x="2990193" y="4201778"/>
                  <a:pt x="2978900" y="4221762"/>
                  <a:pt x="2978900" y="4244347"/>
                </a:cubicBezTo>
                <a:cubicBezTo>
                  <a:pt x="2978900" y="4266933"/>
                  <a:pt x="2990193" y="4286916"/>
                  <a:pt x="3007322" y="4298970"/>
                </a:cubicBezTo>
                <a:lnTo>
                  <a:pt x="2886339" y="4508580"/>
                </a:lnTo>
                <a:lnTo>
                  <a:pt x="2738775" y="4764122"/>
                </a:lnTo>
                <a:lnTo>
                  <a:pt x="2138430" y="4764122"/>
                </a:lnTo>
                <a:lnTo>
                  <a:pt x="1838290" y="4244284"/>
                </a:lnTo>
                <a:lnTo>
                  <a:pt x="2138430" y="3724446"/>
                </a:lnTo>
                <a:lnTo>
                  <a:pt x="2738711" y="3724446"/>
                </a:lnTo>
                <a:lnTo>
                  <a:pt x="3007322" y="4189661"/>
                </a:lnTo>
                <a:close/>
                <a:moveTo>
                  <a:pt x="3038789" y="3191476"/>
                </a:moveTo>
                <a:lnTo>
                  <a:pt x="2738648" y="3711187"/>
                </a:lnTo>
                <a:lnTo>
                  <a:pt x="2138430" y="3711187"/>
                </a:lnTo>
                <a:lnTo>
                  <a:pt x="1838290" y="3191286"/>
                </a:lnTo>
                <a:lnTo>
                  <a:pt x="2138430" y="2671575"/>
                </a:lnTo>
                <a:lnTo>
                  <a:pt x="2738584" y="2671575"/>
                </a:lnTo>
                <a:lnTo>
                  <a:pt x="3038789" y="3191476"/>
                </a:lnTo>
                <a:close/>
                <a:moveTo>
                  <a:pt x="2807863" y="1738544"/>
                </a:moveTo>
                <a:lnTo>
                  <a:pt x="3007512" y="2084299"/>
                </a:lnTo>
                <a:cubicBezTo>
                  <a:pt x="2990763" y="2096416"/>
                  <a:pt x="2979852" y="2116083"/>
                  <a:pt x="2979852" y="2138351"/>
                </a:cubicBezTo>
                <a:cubicBezTo>
                  <a:pt x="2979852" y="2160619"/>
                  <a:pt x="2990763" y="2180222"/>
                  <a:pt x="3007512" y="2192403"/>
                </a:cubicBezTo>
                <a:lnTo>
                  <a:pt x="2805642" y="2542028"/>
                </a:lnTo>
                <a:lnTo>
                  <a:pt x="2738584" y="2658189"/>
                </a:lnTo>
                <a:lnTo>
                  <a:pt x="2138557" y="2658189"/>
                </a:lnTo>
                <a:cubicBezTo>
                  <a:pt x="2138557" y="2658189"/>
                  <a:pt x="1838354" y="2138224"/>
                  <a:pt x="1838354" y="2138224"/>
                </a:cubicBezTo>
                <a:lnTo>
                  <a:pt x="2138367" y="1618513"/>
                </a:lnTo>
                <a:lnTo>
                  <a:pt x="2738522" y="1618513"/>
                </a:lnTo>
                <a:lnTo>
                  <a:pt x="2807863" y="1738544"/>
                </a:lnTo>
                <a:close/>
                <a:moveTo>
                  <a:pt x="2807926" y="1485097"/>
                </a:moveTo>
                <a:lnTo>
                  <a:pt x="2738584" y="1605191"/>
                </a:lnTo>
                <a:lnTo>
                  <a:pt x="2138430" y="1605191"/>
                </a:lnTo>
                <a:lnTo>
                  <a:pt x="1838354" y="1085353"/>
                </a:lnTo>
                <a:lnTo>
                  <a:pt x="1878258" y="1016266"/>
                </a:lnTo>
                <a:lnTo>
                  <a:pt x="2138494" y="565515"/>
                </a:lnTo>
                <a:lnTo>
                  <a:pt x="2738648" y="565515"/>
                </a:lnTo>
                <a:lnTo>
                  <a:pt x="3038789" y="1085353"/>
                </a:lnTo>
                <a:lnTo>
                  <a:pt x="2807990" y="1485160"/>
                </a:lnTo>
                <a:close/>
              </a:path>
            </a:pathLst>
          </a:custGeom>
          <a:solidFill>
            <a:srgbClr val="FCDCA4"/>
          </a:solidFill>
          <a:ln w="0" cap="flat">
            <a:noFill/>
            <a:prstDash val="solid"/>
            <a:miter/>
          </a:ln>
        </p:spPr>
        <p:txBody>
          <a:bodyPr rtlCol="0" anchor="ctr"/>
          <a:lstStyle/>
          <a:p>
            <a:endParaRPr lang="en-US"/>
          </a:p>
        </p:txBody>
      </p:sp>
      <p:grpSp>
        <p:nvGrpSpPr>
          <p:cNvPr id="251" name="Group 250">
            <a:extLst>
              <a:ext uri="{FF2B5EF4-FFF2-40B4-BE49-F238E27FC236}">
                <a16:creationId xmlns:a16="http://schemas.microsoft.com/office/drawing/2014/main" id="{607F8191-5253-87CB-BDE8-EFD60488AE20}"/>
              </a:ext>
            </a:extLst>
          </p:cNvPr>
          <p:cNvGrpSpPr/>
          <p:nvPr userDrawn="1"/>
        </p:nvGrpSpPr>
        <p:grpSpPr>
          <a:xfrm>
            <a:off x="2796009" y="4417478"/>
            <a:ext cx="613581" cy="673936"/>
            <a:chOff x="2807883" y="4417478"/>
            <a:chExt cx="613581" cy="673936"/>
          </a:xfrm>
        </p:grpSpPr>
        <p:sp>
          <p:nvSpPr>
            <p:cNvPr id="6" name="Freeform: Shape 5">
              <a:extLst>
                <a:ext uri="{FF2B5EF4-FFF2-40B4-BE49-F238E27FC236}">
                  <a16:creationId xmlns:a16="http://schemas.microsoft.com/office/drawing/2014/main" id="{D258A509-55AC-830A-4542-A3BEA2BBE8BB}"/>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3979B38-C3C9-173E-5255-59794CA2813E}"/>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252" name="Group 251">
            <a:extLst>
              <a:ext uri="{FF2B5EF4-FFF2-40B4-BE49-F238E27FC236}">
                <a16:creationId xmlns:a16="http://schemas.microsoft.com/office/drawing/2014/main" id="{FD9BF2E3-9CFF-B5BE-0387-AFDFA2DB2069}"/>
              </a:ext>
            </a:extLst>
          </p:cNvPr>
          <p:cNvGrpSpPr/>
          <p:nvPr userDrawn="1"/>
        </p:nvGrpSpPr>
        <p:grpSpPr>
          <a:xfrm>
            <a:off x="5435061" y="5043516"/>
            <a:ext cx="799551" cy="507910"/>
            <a:chOff x="5435061" y="5043516"/>
            <a:chExt cx="799551" cy="507910"/>
          </a:xfrm>
        </p:grpSpPr>
        <p:sp>
          <p:nvSpPr>
            <p:cNvPr id="8" name="Freeform: Shape 7">
              <a:extLst>
                <a:ext uri="{FF2B5EF4-FFF2-40B4-BE49-F238E27FC236}">
                  <a16:creationId xmlns:a16="http://schemas.microsoft.com/office/drawing/2014/main" id="{C20B5112-682F-5543-4458-B2BFC8343F1D}"/>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EFCD47-F2B5-FB76-9C54-B72D64E731AB}"/>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9972C8-EE26-CF3B-3DD2-59B40ECA12F7}"/>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0992BFF-249A-DD59-8732-B9BCBF24BE31}"/>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AE8F4F3-2549-0667-75E4-E203F7A089A9}"/>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DE066F2-AD5E-3EB4-745C-AF21E1D7207A}"/>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14" name="Graphic 222">
              <a:extLst>
                <a:ext uri="{FF2B5EF4-FFF2-40B4-BE49-F238E27FC236}">
                  <a16:creationId xmlns:a16="http://schemas.microsoft.com/office/drawing/2014/main" id="{4A824B6B-6C3E-FF92-BFF6-8F1D6B3B5202}"/>
                </a:ext>
              </a:extLst>
            </p:cNvPr>
            <p:cNvGrpSpPr/>
            <p:nvPr/>
          </p:nvGrpSpPr>
          <p:grpSpPr>
            <a:xfrm>
              <a:off x="5767938" y="5172492"/>
              <a:ext cx="346452" cy="45360"/>
              <a:chOff x="5767938" y="5172492"/>
              <a:chExt cx="346452" cy="45360"/>
            </a:xfrm>
            <a:solidFill>
              <a:srgbClr val="BEC0C2"/>
            </a:solidFill>
          </p:grpSpPr>
          <p:sp>
            <p:nvSpPr>
              <p:cNvPr id="15" name="Freeform: Shape 14">
                <a:extLst>
                  <a:ext uri="{FF2B5EF4-FFF2-40B4-BE49-F238E27FC236}">
                    <a16:creationId xmlns:a16="http://schemas.microsoft.com/office/drawing/2014/main" id="{929AF463-FDD7-4F50-8B70-66ED93D67429}"/>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DFE2C3-428C-999A-3FBF-C18A01262425}"/>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3769DF4-ADFF-6FBC-96DC-90E9F49CA36C}"/>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39D2A7F-EAA5-3C03-02A7-4939AFD0CA25}"/>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256FB38-E76F-E5EB-8884-4371597421B2}"/>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63054DC-D9D7-1554-E656-0406FE3573E0}"/>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5D56A2B-DC15-1368-CDFB-2B0FA934C4EB}"/>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93B523B-F37F-7338-CAB4-BCAD8DD23C7D}"/>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458D3F6-C02C-0BBC-49E0-0F13BE3BE9A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4B61A02-A6E6-E8BE-6AD6-1A8220594D4C}"/>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6A8EA69C-9DFA-08B4-4DC9-2A769FAD59DF}"/>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DE15A79-7C64-6063-DD18-75BF25C10E9C}"/>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ABF452-940D-3626-39FA-3BBEF945032E}"/>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3AF8938-D44A-7019-6561-7F44F3D44195}"/>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B6F4B77-7EF1-C0D1-E8F4-26EB920FC917}"/>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CEA843F-BD6F-ACEB-DD59-21FAA377C08F}"/>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E8C0FC9-84BC-2C90-0294-66C45FDAA1D3}"/>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32" name="Graphic 222">
              <a:extLst>
                <a:ext uri="{FF2B5EF4-FFF2-40B4-BE49-F238E27FC236}">
                  <a16:creationId xmlns:a16="http://schemas.microsoft.com/office/drawing/2014/main" id="{2CC8D381-C785-C278-B7FE-645526AC781C}"/>
                </a:ext>
              </a:extLst>
            </p:cNvPr>
            <p:cNvGrpSpPr/>
            <p:nvPr/>
          </p:nvGrpSpPr>
          <p:grpSpPr>
            <a:xfrm>
              <a:off x="5801752" y="5426765"/>
              <a:ext cx="310798" cy="34448"/>
              <a:chOff x="5801752" y="5426765"/>
              <a:chExt cx="310798" cy="34448"/>
            </a:xfrm>
            <a:solidFill>
              <a:srgbClr val="BEC0C2"/>
            </a:solidFill>
          </p:grpSpPr>
          <p:sp>
            <p:nvSpPr>
              <p:cNvPr id="33" name="Freeform: Shape 32">
                <a:extLst>
                  <a:ext uri="{FF2B5EF4-FFF2-40B4-BE49-F238E27FC236}">
                    <a16:creationId xmlns:a16="http://schemas.microsoft.com/office/drawing/2014/main" id="{38A80CB9-7755-D6EA-14CA-F02193C05767}"/>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EBCB2D4-F6EE-555C-ADD3-0FDC7A088C4C}"/>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92C33C4-147D-1789-7B94-F9E0E3E4D120}"/>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12BFDFA-659B-D00C-114E-1AB35E64955B}"/>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B37D8EF-E705-00F9-68B9-2948BC60C703}"/>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18622D-1FF2-1BA0-E7B7-665A3919EFF1}"/>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7723B70-207C-4860-5733-E8AE6E0B0CA0}"/>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8C8A51E-1B94-0FE7-1482-3D2A78BB1AB7}"/>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A71E67D-38B7-D60A-EE16-B1E3F49F6BC9}"/>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13A704-7889-7286-8078-999F37B7FEC7}"/>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EA2F4DA-14B6-6C5D-C7F2-22B751362319}"/>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90460F4-4C7D-C6F8-4B6F-0C33FC2F29A3}"/>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grpSp>
        <p:nvGrpSpPr>
          <p:cNvPr id="253" name="Group 252">
            <a:extLst>
              <a:ext uri="{FF2B5EF4-FFF2-40B4-BE49-F238E27FC236}">
                <a16:creationId xmlns:a16="http://schemas.microsoft.com/office/drawing/2014/main" id="{F813E7A3-A962-5BA8-2590-46430F19A4C1}"/>
              </a:ext>
            </a:extLst>
          </p:cNvPr>
          <p:cNvGrpSpPr/>
          <p:nvPr userDrawn="1"/>
        </p:nvGrpSpPr>
        <p:grpSpPr>
          <a:xfrm>
            <a:off x="4484775" y="1424890"/>
            <a:ext cx="864641" cy="360600"/>
            <a:chOff x="4484775" y="1424890"/>
            <a:chExt cx="864641" cy="360600"/>
          </a:xfrm>
        </p:grpSpPr>
        <p:sp>
          <p:nvSpPr>
            <p:cNvPr id="45" name="Freeform: Shape 44">
              <a:extLst>
                <a:ext uri="{FF2B5EF4-FFF2-40B4-BE49-F238E27FC236}">
                  <a16:creationId xmlns:a16="http://schemas.microsoft.com/office/drawing/2014/main" id="{EE633184-FBF1-352E-C5F2-93E4A5183A3C}"/>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10D1827-CFEF-CAF9-452E-C83D9B5F2129}"/>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5DD92E3-56CE-9B53-E112-96304090D519}"/>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C9BB06-744A-D7F9-D824-F0BC08F456F1}"/>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68D5922-0D6D-91AE-FA8F-30EDB96A79C5}"/>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88EFFE3-51F9-6327-A2CD-76B7B7A75AEB}"/>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DB3579-A0E3-901E-6670-56EF11EE0018}"/>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7592766-1095-E366-07BC-BBC07670D38A}"/>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ACD2130-9EA6-4F06-FE4A-85B446F26175}"/>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98E08C3-76A4-471D-8837-0D0E195D0FCD}"/>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DA17674-674A-1413-ED93-7EA1300EF934}"/>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C1B958D-3791-E5BA-DA1B-3C5DD05CEF98}"/>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3015E11E-FC92-2FB8-4D76-3FF3D405FBD3}"/>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F520AF1-14AA-1279-F826-7C1B43E366AD}"/>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178315F-F0AA-23D6-21DF-9D14B9F4FE25}"/>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ADFAF608-9E46-8B09-823B-0876A0B3E693}"/>
              </a:ext>
            </a:extLst>
          </p:cNvPr>
          <p:cNvSpPr/>
          <p:nvPr/>
        </p:nvSpPr>
        <p:spPr>
          <a:xfrm>
            <a:off x="6523396" y="6547205"/>
            <a:ext cx="217805" cy="259597"/>
          </a:xfrm>
          <a:custGeom>
            <a:avLst/>
            <a:gdLst>
              <a:gd name="connsiteX0" fmla="*/ 9516 w 217805"/>
              <a:gd name="connsiteY0" fmla="*/ 259597 h 259597"/>
              <a:gd name="connsiteX1" fmla="*/ 0 w 217805"/>
              <a:gd name="connsiteY1" fmla="*/ 250081 h 259597"/>
              <a:gd name="connsiteX2" fmla="*/ 206692 w 217805"/>
              <a:gd name="connsiteY2" fmla="*/ 122 h 259597"/>
              <a:gd name="connsiteX3" fmla="*/ 217667 w 217805"/>
              <a:gd name="connsiteY3" fmla="*/ 7926 h 259597"/>
              <a:gd name="connsiteX4" fmla="*/ 209864 w 217805"/>
              <a:gd name="connsiteY4" fmla="*/ 18901 h 259597"/>
              <a:gd name="connsiteX5" fmla="*/ 19032 w 217805"/>
              <a:gd name="connsiteY5" fmla="*/ 250081 h 259597"/>
              <a:gd name="connsiteX6" fmla="*/ 9516 w 217805"/>
              <a:gd name="connsiteY6" fmla="*/ 259597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05" h="259597">
                <a:moveTo>
                  <a:pt x="9516" y="259597"/>
                </a:moveTo>
                <a:cubicBezTo>
                  <a:pt x="4251" y="259597"/>
                  <a:pt x="0" y="255346"/>
                  <a:pt x="0" y="250081"/>
                </a:cubicBezTo>
                <a:cubicBezTo>
                  <a:pt x="0" y="127449"/>
                  <a:pt x="88881" y="19980"/>
                  <a:pt x="206692" y="122"/>
                </a:cubicBezTo>
                <a:cubicBezTo>
                  <a:pt x="211830" y="-702"/>
                  <a:pt x="216779" y="2723"/>
                  <a:pt x="217667" y="7926"/>
                </a:cubicBezTo>
                <a:cubicBezTo>
                  <a:pt x="218555" y="13127"/>
                  <a:pt x="215066" y="18012"/>
                  <a:pt x="209864" y="18901"/>
                </a:cubicBezTo>
                <a:cubicBezTo>
                  <a:pt x="101062" y="37235"/>
                  <a:pt x="19032" y="136648"/>
                  <a:pt x="19032" y="250081"/>
                </a:cubicBezTo>
                <a:cubicBezTo>
                  <a:pt x="19032" y="255346"/>
                  <a:pt x="14782" y="259597"/>
                  <a:pt x="9516" y="259597"/>
                </a:cubicBezTo>
                <a:close/>
              </a:path>
            </a:pathLst>
          </a:custGeom>
          <a:solidFill>
            <a:srgbClr val="FCDCA4"/>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C4A0CDB-5E75-CA21-11CD-7B3D13ACB5A9}"/>
              </a:ext>
            </a:extLst>
          </p:cNvPr>
          <p:cNvSpPr/>
          <p:nvPr/>
        </p:nvSpPr>
        <p:spPr>
          <a:xfrm>
            <a:off x="6563174" y="6583807"/>
            <a:ext cx="416555" cy="267848"/>
          </a:xfrm>
          <a:custGeom>
            <a:avLst/>
            <a:gdLst>
              <a:gd name="connsiteX0" fmla="*/ 208278 w 416555"/>
              <a:gd name="connsiteY0" fmla="*/ 0 h 267848"/>
              <a:gd name="connsiteX1" fmla="*/ 0 w 416555"/>
              <a:gd name="connsiteY1" fmla="*/ 213480 h 267848"/>
              <a:gd name="connsiteX2" fmla="*/ 0 w 416555"/>
              <a:gd name="connsiteY2" fmla="*/ 267849 h 267848"/>
              <a:gd name="connsiteX3" fmla="*/ 19032 w 416555"/>
              <a:gd name="connsiteY3" fmla="*/ 267849 h 267848"/>
              <a:gd name="connsiteX4" fmla="*/ 19032 w 416555"/>
              <a:gd name="connsiteY4" fmla="*/ 213480 h 267848"/>
              <a:gd name="connsiteX5" fmla="*/ 208278 w 416555"/>
              <a:gd name="connsiteY5" fmla="*/ 19032 h 267848"/>
              <a:gd name="connsiteX6" fmla="*/ 397523 w 416555"/>
              <a:gd name="connsiteY6" fmla="*/ 213480 h 267848"/>
              <a:gd name="connsiteX7" fmla="*/ 407039 w 416555"/>
              <a:gd name="connsiteY7" fmla="*/ 222996 h 267848"/>
              <a:gd name="connsiteX8" fmla="*/ 416555 w 416555"/>
              <a:gd name="connsiteY8" fmla="*/ 213480 h 267848"/>
              <a:gd name="connsiteX9" fmla="*/ 208278 w 416555"/>
              <a:gd name="connsiteY9" fmla="*/ 0 h 2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555" h="267848">
                <a:moveTo>
                  <a:pt x="208278" y="0"/>
                </a:moveTo>
                <a:cubicBezTo>
                  <a:pt x="93449" y="0"/>
                  <a:pt x="0" y="95796"/>
                  <a:pt x="0" y="213480"/>
                </a:cubicBezTo>
                <a:lnTo>
                  <a:pt x="0" y="267849"/>
                </a:lnTo>
                <a:lnTo>
                  <a:pt x="19032" y="267849"/>
                </a:lnTo>
                <a:lnTo>
                  <a:pt x="19032" y="213480"/>
                </a:lnTo>
                <a:cubicBezTo>
                  <a:pt x="19032" y="106264"/>
                  <a:pt x="103917" y="19032"/>
                  <a:pt x="208278" y="19032"/>
                </a:cubicBezTo>
                <a:cubicBezTo>
                  <a:pt x="312639" y="19032"/>
                  <a:pt x="397523" y="106264"/>
                  <a:pt x="397523" y="213480"/>
                </a:cubicBezTo>
                <a:cubicBezTo>
                  <a:pt x="397523" y="218745"/>
                  <a:pt x="401774" y="222996"/>
                  <a:pt x="407039" y="222996"/>
                </a:cubicBezTo>
                <a:cubicBezTo>
                  <a:pt x="412305" y="222996"/>
                  <a:pt x="416555" y="218745"/>
                  <a:pt x="416555" y="213480"/>
                </a:cubicBezTo>
                <a:cubicBezTo>
                  <a:pt x="416555" y="95733"/>
                  <a:pt x="323106" y="0"/>
                  <a:pt x="208278" y="0"/>
                </a:cubicBezTo>
                <a:close/>
              </a:path>
            </a:pathLst>
          </a:custGeom>
          <a:solidFill>
            <a:srgbClr val="BEC0C2"/>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0DE9DBC-1B7E-4ADC-B806-804C78D2F97C}"/>
              </a:ext>
            </a:extLst>
          </p:cNvPr>
          <p:cNvSpPr/>
          <p:nvPr/>
        </p:nvSpPr>
        <p:spPr>
          <a:xfrm>
            <a:off x="6602888" y="6686769"/>
            <a:ext cx="54117" cy="164823"/>
          </a:xfrm>
          <a:custGeom>
            <a:avLst/>
            <a:gdLst>
              <a:gd name="connsiteX0" fmla="*/ 50562 w 54117"/>
              <a:gd name="connsiteY0" fmla="*/ 2033 h 164823"/>
              <a:gd name="connsiteX1" fmla="*/ 37176 w 54117"/>
              <a:gd name="connsiteY1" fmla="*/ 3619 h 164823"/>
              <a:gd name="connsiteX2" fmla="*/ 0 w 54117"/>
              <a:gd name="connsiteY2" fmla="*/ 111152 h 164823"/>
              <a:gd name="connsiteX3" fmla="*/ 0 w 54117"/>
              <a:gd name="connsiteY3" fmla="*/ 164823 h 164823"/>
              <a:gd name="connsiteX4" fmla="*/ 19032 w 54117"/>
              <a:gd name="connsiteY4" fmla="*/ 164823 h 164823"/>
              <a:gd name="connsiteX5" fmla="*/ 19032 w 54117"/>
              <a:gd name="connsiteY5" fmla="*/ 111152 h 164823"/>
              <a:gd name="connsiteX6" fmla="*/ 52085 w 54117"/>
              <a:gd name="connsiteY6" fmla="*/ 15356 h 164823"/>
              <a:gd name="connsiteX7" fmla="*/ 50499 w 54117"/>
              <a:gd name="connsiteY7" fmla="*/ 1969 h 16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17" h="164823">
                <a:moveTo>
                  <a:pt x="50562" y="2033"/>
                </a:moveTo>
                <a:cubicBezTo>
                  <a:pt x="46439" y="-1203"/>
                  <a:pt x="40476" y="-504"/>
                  <a:pt x="37176" y="3619"/>
                </a:cubicBezTo>
                <a:cubicBezTo>
                  <a:pt x="12878" y="34515"/>
                  <a:pt x="0" y="71692"/>
                  <a:pt x="0" y="111152"/>
                </a:cubicBezTo>
                <a:lnTo>
                  <a:pt x="0" y="164823"/>
                </a:lnTo>
                <a:lnTo>
                  <a:pt x="19032" y="164823"/>
                </a:lnTo>
                <a:lnTo>
                  <a:pt x="19032" y="111152"/>
                </a:lnTo>
                <a:cubicBezTo>
                  <a:pt x="19032" y="76005"/>
                  <a:pt x="30452" y="42889"/>
                  <a:pt x="52085" y="15356"/>
                </a:cubicBezTo>
                <a:cubicBezTo>
                  <a:pt x="55321" y="11232"/>
                  <a:pt x="54623" y="5268"/>
                  <a:pt x="50499" y="1969"/>
                </a:cubicBezTo>
                <a:close/>
              </a:path>
            </a:pathLst>
          </a:custGeom>
          <a:solidFill>
            <a:srgbClr val="BEC0C2"/>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B62DE5C-A7E6-05CA-21B8-EECCEBC447C1}"/>
              </a:ext>
            </a:extLst>
          </p:cNvPr>
          <p:cNvSpPr/>
          <p:nvPr/>
        </p:nvSpPr>
        <p:spPr>
          <a:xfrm>
            <a:off x="6642666" y="6665772"/>
            <a:ext cx="197928" cy="185883"/>
          </a:xfrm>
          <a:custGeom>
            <a:avLst/>
            <a:gdLst>
              <a:gd name="connsiteX0" fmla="*/ 128595 w 197928"/>
              <a:gd name="connsiteY0" fmla="*/ 0 h 185883"/>
              <a:gd name="connsiteX1" fmla="*/ 0 w 197928"/>
              <a:gd name="connsiteY1" fmla="*/ 131515 h 185883"/>
              <a:gd name="connsiteX2" fmla="*/ 0 w 197928"/>
              <a:gd name="connsiteY2" fmla="*/ 185884 h 185883"/>
              <a:gd name="connsiteX3" fmla="*/ 19032 w 197928"/>
              <a:gd name="connsiteY3" fmla="*/ 185884 h 185883"/>
              <a:gd name="connsiteX4" fmla="*/ 19032 w 197928"/>
              <a:gd name="connsiteY4" fmla="*/ 131515 h 185883"/>
              <a:gd name="connsiteX5" fmla="*/ 128912 w 197928"/>
              <a:gd name="connsiteY5" fmla="*/ 19033 h 185883"/>
              <a:gd name="connsiteX6" fmla="*/ 182267 w 197928"/>
              <a:gd name="connsiteY6" fmla="*/ 33054 h 185883"/>
              <a:gd name="connsiteX7" fmla="*/ 195653 w 197928"/>
              <a:gd name="connsiteY7" fmla="*/ 31975 h 185883"/>
              <a:gd name="connsiteX8" fmla="*/ 194574 w 197928"/>
              <a:gd name="connsiteY8" fmla="*/ 18589 h 185883"/>
              <a:gd name="connsiteX9" fmla="*/ 128659 w 197928"/>
              <a:gd name="connsiteY9" fmla="*/ 64 h 18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928" h="185883">
                <a:moveTo>
                  <a:pt x="128595" y="0"/>
                </a:moveTo>
                <a:cubicBezTo>
                  <a:pt x="57668" y="1079"/>
                  <a:pt x="0" y="60080"/>
                  <a:pt x="0" y="131515"/>
                </a:cubicBezTo>
                <a:lnTo>
                  <a:pt x="0" y="185884"/>
                </a:lnTo>
                <a:lnTo>
                  <a:pt x="19032" y="185884"/>
                </a:lnTo>
                <a:lnTo>
                  <a:pt x="19032" y="131515"/>
                </a:lnTo>
                <a:cubicBezTo>
                  <a:pt x="19032" y="70421"/>
                  <a:pt x="68326" y="19984"/>
                  <a:pt x="128912" y="19033"/>
                </a:cubicBezTo>
                <a:cubicBezTo>
                  <a:pt x="165137" y="18462"/>
                  <a:pt x="169071" y="21825"/>
                  <a:pt x="182267" y="33054"/>
                </a:cubicBezTo>
                <a:cubicBezTo>
                  <a:pt x="186263" y="36479"/>
                  <a:pt x="192290" y="35972"/>
                  <a:pt x="195653" y="31975"/>
                </a:cubicBezTo>
                <a:cubicBezTo>
                  <a:pt x="199078" y="27978"/>
                  <a:pt x="198571" y="21952"/>
                  <a:pt x="194574" y="18589"/>
                </a:cubicBezTo>
                <a:cubicBezTo>
                  <a:pt x="177762" y="4315"/>
                  <a:pt x="169959" y="-634"/>
                  <a:pt x="128659" y="64"/>
                </a:cubicBezTo>
                <a:close/>
              </a:path>
            </a:pathLst>
          </a:custGeom>
          <a:solidFill>
            <a:srgbClr val="BEC0C2"/>
          </a:solidFill>
          <a:ln w="0"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15352F2-66B1-A956-D860-D232E5E39090}"/>
              </a:ext>
            </a:extLst>
          </p:cNvPr>
          <p:cNvSpPr/>
          <p:nvPr/>
        </p:nvSpPr>
        <p:spPr>
          <a:xfrm>
            <a:off x="6682443" y="6706438"/>
            <a:ext cx="178016" cy="145217"/>
          </a:xfrm>
          <a:custGeom>
            <a:avLst/>
            <a:gdLst>
              <a:gd name="connsiteX0" fmla="*/ 89008 w 178016"/>
              <a:gd name="connsiteY0" fmla="*/ 0 h 145217"/>
              <a:gd name="connsiteX1" fmla="*/ 0 w 178016"/>
              <a:gd name="connsiteY1" fmla="*/ 90848 h 145217"/>
              <a:gd name="connsiteX2" fmla="*/ 0 w 178016"/>
              <a:gd name="connsiteY2" fmla="*/ 145217 h 145217"/>
              <a:gd name="connsiteX3" fmla="*/ 19032 w 178016"/>
              <a:gd name="connsiteY3" fmla="*/ 145217 h 145217"/>
              <a:gd name="connsiteX4" fmla="*/ 19032 w 178016"/>
              <a:gd name="connsiteY4" fmla="*/ 90848 h 145217"/>
              <a:gd name="connsiteX5" fmla="*/ 89008 w 178016"/>
              <a:gd name="connsiteY5" fmla="*/ 19032 h 145217"/>
              <a:gd name="connsiteX6" fmla="*/ 158984 w 178016"/>
              <a:gd name="connsiteY6" fmla="*/ 90848 h 145217"/>
              <a:gd name="connsiteX7" fmla="*/ 158984 w 178016"/>
              <a:gd name="connsiteY7" fmla="*/ 131514 h 145217"/>
              <a:gd name="connsiteX8" fmla="*/ 168500 w 178016"/>
              <a:gd name="connsiteY8" fmla="*/ 141030 h 145217"/>
              <a:gd name="connsiteX9" fmla="*/ 178016 w 178016"/>
              <a:gd name="connsiteY9" fmla="*/ 131514 h 145217"/>
              <a:gd name="connsiteX10" fmla="*/ 178016 w 178016"/>
              <a:gd name="connsiteY10" fmla="*/ 90848 h 145217"/>
              <a:gd name="connsiteX11" fmla="*/ 89008 w 178016"/>
              <a:gd name="connsiteY11" fmla="*/ 0 h 14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16" h="145217">
                <a:moveTo>
                  <a:pt x="89008" y="0"/>
                </a:moveTo>
                <a:cubicBezTo>
                  <a:pt x="39905" y="0"/>
                  <a:pt x="0" y="40730"/>
                  <a:pt x="0" y="90848"/>
                </a:cubicBezTo>
                <a:lnTo>
                  <a:pt x="0" y="145217"/>
                </a:lnTo>
                <a:lnTo>
                  <a:pt x="19032" y="145217"/>
                </a:lnTo>
                <a:lnTo>
                  <a:pt x="19032" y="90848"/>
                </a:lnTo>
                <a:cubicBezTo>
                  <a:pt x="19032" y="51260"/>
                  <a:pt x="50436" y="19032"/>
                  <a:pt x="89008" y="19032"/>
                </a:cubicBezTo>
                <a:cubicBezTo>
                  <a:pt x="127580" y="19032"/>
                  <a:pt x="158984" y="51260"/>
                  <a:pt x="158984" y="90848"/>
                </a:cubicBezTo>
                <a:lnTo>
                  <a:pt x="158984" y="131514"/>
                </a:lnTo>
                <a:cubicBezTo>
                  <a:pt x="158984" y="136780"/>
                  <a:pt x="163235" y="141030"/>
                  <a:pt x="168500" y="141030"/>
                </a:cubicBezTo>
                <a:cubicBezTo>
                  <a:pt x="173766" y="141030"/>
                  <a:pt x="178016" y="136780"/>
                  <a:pt x="178016" y="131514"/>
                </a:cubicBezTo>
                <a:lnTo>
                  <a:pt x="178016" y="90848"/>
                </a:lnTo>
                <a:cubicBezTo>
                  <a:pt x="178016" y="40730"/>
                  <a:pt x="138112" y="0"/>
                  <a:pt x="89008" y="0"/>
                </a:cubicBezTo>
                <a:close/>
              </a:path>
            </a:pathLst>
          </a:custGeom>
          <a:solidFill>
            <a:srgbClr val="FCDCA4"/>
          </a:solidFill>
          <a:ln w="0"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954E47F-A246-5A87-59D3-53B178662D64}"/>
              </a:ext>
            </a:extLst>
          </p:cNvPr>
          <p:cNvSpPr/>
          <p:nvPr/>
        </p:nvSpPr>
        <p:spPr>
          <a:xfrm>
            <a:off x="6722158" y="6747104"/>
            <a:ext cx="98587" cy="104551"/>
          </a:xfrm>
          <a:custGeom>
            <a:avLst/>
            <a:gdLst>
              <a:gd name="connsiteX0" fmla="*/ 49294 w 98587"/>
              <a:gd name="connsiteY0" fmla="*/ 0 h 104551"/>
              <a:gd name="connsiteX1" fmla="*/ 0 w 98587"/>
              <a:gd name="connsiteY1" fmla="*/ 50182 h 104551"/>
              <a:gd name="connsiteX2" fmla="*/ 9516 w 98587"/>
              <a:gd name="connsiteY2" fmla="*/ 59698 h 104551"/>
              <a:gd name="connsiteX3" fmla="*/ 19032 w 98587"/>
              <a:gd name="connsiteY3" fmla="*/ 50182 h 104551"/>
              <a:gd name="connsiteX4" fmla="*/ 49294 w 98587"/>
              <a:gd name="connsiteY4" fmla="*/ 19032 h 104551"/>
              <a:gd name="connsiteX5" fmla="*/ 79555 w 98587"/>
              <a:gd name="connsiteY5" fmla="*/ 50182 h 104551"/>
              <a:gd name="connsiteX6" fmla="*/ 79555 w 98587"/>
              <a:gd name="connsiteY6" fmla="*/ 104551 h 104551"/>
              <a:gd name="connsiteX7" fmla="*/ 98588 w 98587"/>
              <a:gd name="connsiteY7" fmla="*/ 104551 h 104551"/>
              <a:gd name="connsiteX8" fmla="*/ 98588 w 98587"/>
              <a:gd name="connsiteY8" fmla="*/ 50182 h 104551"/>
              <a:gd name="connsiteX9" fmla="*/ 49294 w 98587"/>
              <a:gd name="connsiteY9" fmla="*/ 0 h 10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587" h="104551">
                <a:moveTo>
                  <a:pt x="49294" y="0"/>
                </a:moveTo>
                <a:cubicBezTo>
                  <a:pt x="22141" y="0"/>
                  <a:pt x="0" y="22521"/>
                  <a:pt x="0" y="50182"/>
                </a:cubicBezTo>
                <a:cubicBezTo>
                  <a:pt x="0" y="55448"/>
                  <a:pt x="4250" y="59698"/>
                  <a:pt x="9516" y="59698"/>
                </a:cubicBezTo>
                <a:cubicBezTo>
                  <a:pt x="14782" y="59698"/>
                  <a:pt x="19032" y="55448"/>
                  <a:pt x="19032" y="50182"/>
                </a:cubicBezTo>
                <a:cubicBezTo>
                  <a:pt x="19032" y="32989"/>
                  <a:pt x="32609" y="19032"/>
                  <a:pt x="49294" y="19032"/>
                </a:cubicBezTo>
                <a:cubicBezTo>
                  <a:pt x="65979" y="19032"/>
                  <a:pt x="79555" y="32989"/>
                  <a:pt x="79555" y="50182"/>
                </a:cubicBezTo>
                <a:lnTo>
                  <a:pt x="79555" y="104551"/>
                </a:lnTo>
                <a:lnTo>
                  <a:pt x="98588" y="104551"/>
                </a:lnTo>
                <a:lnTo>
                  <a:pt x="98588" y="50182"/>
                </a:lnTo>
                <a:cubicBezTo>
                  <a:pt x="98588" y="22521"/>
                  <a:pt x="76510" y="0"/>
                  <a:pt x="49294" y="0"/>
                </a:cubicBezTo>
                <a:close/>
              </a:path>
            </a:pathLst>
          </a:custGeom>
          <a:solidFill>
            <a:srgbClr val="BEC0C2"/>
          </a:solidFill>
          <a:ln w="0"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122B085-4796-8D4B-34C5-D184DB8AA047}"/>
              </a:ext>
            </a:extLst>
          </p:cNvPr>
          <p:cNvSpPr/>
          <p:nvPr/>
        </p:nvSpPr>
        <p:spPr>
          <a:xfrm>
            <a:off x="6761936" y="6787897"/>
            <a:ext cx="19032" cy="63758"/>
          </a:xfrm>
          <a:custGeom>
            <a:avLst/>
            <a:gdLst>
              <a:gd name="connsiteX0" fmla="*/ 9516 w 19032"/>
              <a:gd name="connsiteY0" fmla="*/ 0 h 63758"/>
              <a:gd name="connsiteX1" fmla="*/ 0 w 19032"/>
              <a:gd name="connsiteY1" fmla="*/ 9516 h 63758"/>
              <a:gd name="connsiteX2" fmla="*/ 0 w 19032"/>
              <a:gd name="connsiteY2" fmla="*/ 63759 h 63758"/>
              <a:gd name="connsiteX3" fmla="*/ 19032 w 19032"/>
              <a:gd name="connsiteY3" fmla="*/ 63759 h 63758"/>
              <a:gd name="connsiteX4" fmla="*/ 19032 w 19032"/>
              <a:gd name="connsiteY4" fmla="*/ 9516 h 63758"/>
              <a:gd name="connsiteX5" fmla="*/ 9516 w 19032"/>
              <a:gd name="connsiteY5" fmla="*/ 0 h 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2" h="63758">
                <a:moveTo>
                  <a:pt x="9516" y="0"/>
                </a:moveTo>
                <a:cubicBezTo>
                  <a:pt x="4250" y="0"/>
                  <a:pt x="0" y="4251"/>
                  <a:pt x="0" y="9516"/>
                </a:cubicBezTo>
                <a:lnTo>
                  <a:pt x="0" y="63759"/>
                </a:lnTo>
                <a:lnTo>
                  <a:pt x="19032" y="63759"/>
                </a:lnTo>
                <a:lnTo>
                  <a:pt x="19032" y="9516"/>
                </a:lnTo>
                <a:cubicBezTo>
                  <a:pt x="19032" y="4251"/>
                  <a:pt x="14782" y="0"/>
                  <a:pt x="9516" y="0"/>
                </a:cubicBezTo>
                <a:close/>
              </a:path>
            </a:pathLst>
          </a:custGeom>
          <a:solidFill>
            <a:srgbClr val="FCDCA4"/>
          </a:solidFill>
          <a:ln w="0"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041720D-DC64-69F0-4534-0C5925E6CDE2}"/>
              </a:ext>
            </a:extLst>
          </p:cNvPr>
          <p:cNvSpPr/>
          <p:nvPr/>
        </p:nvSpPr>
        <p:spPr>
          <a:xfrm>
            <a:off x="6565179" y="6503903"/>
            <a:ext cx="335035" cy="103059"/>
          </a:xfrm>
          <a:custGeom>
            <a:avLst/>
            <a:gdLst>
              <a:gd name="connsiteX0" fmla="*/ 9478 w 335035"/>
              <a:gd name="connsiteY0" fmla="*/ 102996 h 103059"/>
              <a:gd name="connsiteX1" fmla="*/ 2880 w 335035"/>
              <a:gd name="connsiteY1" fmla="*/ 100331 h 103059"/>
              <a:gd name="connsiteX2" fmla="*/ 2690 w 335035"/>
              <a:gd name="connsiteY2" fmla="*/ 86882 h 103059"/>
              <a:gd name="connsiteX3" fmla="*/ 329729 w 335035"/>
              <a:gd name="connsiteY3" fmla="*/ 28706 h 103059"/>
              <a:gd name="connsiteX4" fmla="*/ 334043 w 335035"/>
              <a:gd name="connsiteY4" fmla="*/ 41458 h 103059"/>
              <a:gd name="connsiteX5" fmla="*/ 321292 w 335035"/>
              <a:gd name="connsiteY5" fmla="*/ 45772 h 103059"/>
              <a:gd name="connsiteX6" fmla="*/ 16266 w 335035"/>
              <a:gd name="connsiteY6" fmla="*/ 100141 h 103059"/>
              <a:gd name="connsiteX7" fmla="*/ 9414 w 335035"/>
              <a:gd name="connsiteY7" fmla="*/ 103060 h 1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035" h="103059">
                <a:moveTo>
                  <a:pt x="9478" y="102996"/>
                </a:moveTo>
                <a:cubicBezTo>
                  <a:pt x="7067" y="102996"/>
                  <a:pt x="4720" y="102108"/>
                  <a:pt x="2880" y="100331"/>
                </a:cubicBezTo>
                <a:cubicBezTo>
                  <a:pt x="-863" y="96652"/>
                  <a:pt x="-990" y="90625"/>
                  <a:pt x="2690" y="86882"/>
                </a:cubicBezTo>
                <a:cubicBezTo>
                  <a:pt x="88716" y="-1809"/>
                  <a:pt x="220166" y="-25156"/>
                  <a:pt x="329729" y="28706"/>
                </a:cubicBezTo>
                <a:cubicBezTo>
                  <a:pt x="334424" y="31053"/>
                  <a:pt x="336391" y="36699"/>
                  <a:pt x="334043" y="41458"/>
                </a:cubicBezTo>
                <a:cubicBezTo>
                  <a:pt x="331696" y="46152"/>
                  <a:pt x="325986" y="48119"/>
                  <a:pt x="321292" y="45772"/>
                </a:cubicBezTo>
                <a:cubicBezTo>
                  <a:pt x="219151" y="-4474"/>
                  <a:pt x="96583" y="17350"/>
                  <a:pt x="16266" y="100141"/>
                </a:cubicBezTo>
                <a:cubicBezTo>
                  <a:pt x="14426" y="102044"/>
                  <a:pt x="11952" y="103060"/>
                  <a:pt x="9414" y="103060"/>
                </a:cubicBezTo>
                <a:close/>
              </a:path>
            </a:pathLst>
          </a:custGeom>
          <a:solidFill>
            <a:srgbClr val="BEC0C2"/>
          </a:solidFill>
          <a:ln w="0"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408C692-84D4-93D3-C4A3-79201524B782}"/>
              </a:ext>
            </a:extLst>
          </p:cNvPr>
          <p:cNvSpPr/>
          <p:nvPr/>
        </p:nvSpPr>
        <p:spPr>
          <a:xfrm>
            <a:off x="6920936" y="6555338"/>
            <a:ext cx="56755" cy="51560"/>
          </a:xfrm>
          <a:custGeom>
            <a:avLst/>
            <a:gdLst>
              <a:gd name="connsiteX0" fmla="*/ 47247 w 56755"/>
              <a:gd name="connsiteY0" fmla="*/ 51561 h 51560"/>
              <a:gd name="connsiteX1" fmla="*/ 40458 w 56755"/>
              <a:gd name="connsiteY1" fmla="*/ 48706 h 51560"/>
              <a:gd name="connsiteX2" fmla="*/ 3980 w 56755"/>
              <a:gd name="connsiteY2" fmla="*/ 17239 h 51560"/>
              <a:gd name="connsiteX3" fmla="*/ 1759 w 56755"/>
              <a:gd name="connsiteY3" fmla="*/ 3980 h 51560"/>
              <a:gd name="connsiteX4" fmla="*/ 15018 w 56755"/>
              <a:gd name="connsiteY4" fmla="*/ 1759 h 51560"/>
              <a:gd name="connsiteX5" fmla="*/ 54035 w 56755"/>
              <a:gd name="connsiteY5" fmla="*/ 35383 h 51560"/>
              <a:gd name="connsiteX6" fmla="*/ 53908 w 56755"/>
              <a:gd name="connsiteY6" fmla="*/ 48833 h 51560"/>
              <a:gd name="connsiteX7" fmla="*/ 47247 w 56755"/>
              <a:gd name="connsiteY7" fmla="*/ 51561 h 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5" h="51560">
                <a:moveTo>
                  <a:pt x="47247" y="51561"/>
                </a:moveTo>
                <a:cubicBezTo>
                  <a:pt x="44772" y="51561"/>
                  <a:pt x="42298" y="50609"/>
                  <a:pt x="40458" y="48706"/>
                </a:cubicBezTo>
                <a:cubicBezTo>
                  <a:pt x="28976" y="36969"/>
                  <a:pt x="16668" y="26374"/>
                  <a:pt x="3980" y="17239"/>
                </a:cubicBezTo>
                <a:cubicBezTo>
                  <a:pt x="-271" y="14194"/>
                  <a:pt x="-1286" y="8230"/>
                  <a:pt x="1759" y="3980"/>
                </a:cubicBezTo>
                <a:cubicBezTo>
                  <a:pt x="4804" y="-271"/>
                  <a:pt x="10768" y="-1286"/>
                  <a:pt x="15018" y="1759"/>
                </a:cubicBezTo>
                <a:cubicBezTo>
                  <a:pt x="28658" y="11529"/>
                  <a:pt x="41790" y="22822"/>
                  <a:pt x="54035" y="35383"/>
                </a:cubicBezTo>
                <a:cubicBezTo>
                  <a:pt x="57714" y="39126"/>
                  <a:pt x="57651" y="45153"/>
                  <a:pt x="53908" y="48833"/>
                </a:cubicBezTo>
                <a:cubicBezTo>
                  <a:pt x="52068" y="50673"/>
                  <a:pt x="49657" y="51561"/>
                  <a:pt x="47247" y="51561"/>
                </a:cubicBezTo>
                <a:close/>
              </a:path>
            </a:pathLst>
          </a:custGeom>
          <a:solidFill>
            <a:srgbClr val="FCDCA4"/>
          </a:solidFill>
          <a:ln w="0"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5CF2E90-B3F2-84EE-C98E-6991B1B2717B}"/>
              </a:ext>
            </a:extLst>
          </p:cNvPr>
          <p:cNvSpPr/>
          <p:nvPr/>
        </p:nvSpPr>
        <p:spPr>
          <a:xfrm>
            <a:off x="6722158" y="6828436"/>
            <a:ext cx="19032" cy="23219"/>
          </a:xfrm>
          <a:custGeom>
            <a:avLst/>
            <a:gdLst>
              <a:gd name="connsiteX0" fmla="*/ 9516 w 19032"/>
              <a:gd name="connsiteY0" fmla="*/ 0 h 23219"/>
              <a:gd name="connsiteX1" fmla="*/ 0 w 19032"/>
              <a:gd name="connsiteY1" fmla="*/ 9516 h 23219"/>
              <a:gd name="connsiteX2" fmla="*/ 0 w 19032"/>
              <a:gd name="connsiteY2" fmla="*/ 23220 h 23219"/>
              <a:gd name="connsiteX3" fmla="*/ 19032 w 19032"/>
              <a:gd name="connsiteY3" fmla="*/ 23220 h 23219"/>
              <a:gd name="connsiteX4" fmla="*/ 19032 w 19032"/>
              <a:gd name="connsiteY4" fmla="*/ 9516 h 23219"/>
              <a:gd name="connsiteX5" fmla="*/ 9516 w 19032"/>
              <a:gd name="connsiteY5" fmla="*/ 0 h 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2" h="23219">
                <a:moveTo>
                  <a:pt x="9516" y="0"/>
                </a:moveTo>
                <a:cubicBezTo>
                  <a:pt x="4250" y="0"/>
                  <a:pt x="0" y="4251"/>
                  <a:pt x="0" y="9516"/>
                </a:cubicBezTo>
                <a:lnTo>
                  <a:pt x="0" y="23220"/>
                </a:lnTo>
                <a:lnTo>
                  <a:pt x="19032" y="23220"/>
                </a:lnTo>
                <a:lnTo>
                  <a:pt x="19032" y="9516"/>
                </a:lnTo>
                <a:cubicBezTo>
                  <a:pt x="19032" y="4251"/>
                  <a:pt x="14782" y="0"/>
                  <a:pt x="9516" y="0"/>
                </a:cubicBezTo>
                <a:close/>
              </a:path>
            </a:pathLst>
          </a:custGeom>
          <a:solidFill>
            <a:srgbClr val="BEC0C2"/>
          </a:solidFill>
          <a:ln w="0"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6858ADD-7449-7350-5D54-5CF3E74A7A34}"/>
              </a:ext>
            </a:extLst>
          </p:cNvPr>
          <p:cNvSpPr/>
          <p:nvPr/>
        </p:nvSpPr>
        <p:spPr>
          <a:xfrm>
            <a:off x="6682401" y="6625043"/>
            <a:ext cx="257550" cy="226548"/>
          </a:xfrm>
          <a:custGeom>
            <a:avLst/>
            <a:gdLst>
              <a:gd name="connsiteX0" fmla="*/ 89051 w 257550"/>
              <a:gd name="connsiteY0" fmla="*/ 64 h 226548"/>
              <a:gd name="connsiteX1" fmla="*/ 4547 w 257550"/>
              <a:gd name="connsiteY1" fmla="*/ 23156 h 226548"/>
              <a:gd name="connsiteX2" fmla="*/ 1439 w 257550"/>
              <a:gd name="connsiteY2" fmla="*/ 36225 h 226548"/>
              <a:gd name="connsiteX3" fmla="*/ 14507 w 257550"/>
              <a:gd name="connsiteY3" fmla="*/ 39333 h 226548"/>
              <a:gd name="connsiteX4" fmla="*/ 89051 w 257550"/>
              <a:gd name="connsiteY4" fmla="*/ 19032 h 226548"/>
              <a:gd name="connsiteX5" fmla="*/ 238518 w 257550"/>
              <a:gd name="connsiteY5" fmla="*/ 172180 h 226548"/>
              <a:gd name="connsiteX6" fmla="*/ 238518 w 257550"/>
              <a:gd name="connsiteY6" fmla="*/ 226548 h 226548"/>
              <a:gd name="connsiteX7" fmla="*/ 257551 w 257550"/>
              <a:gd name="connsiteY7" fmla="*/ 226548 h 226548"/>
              <a:gd name="connsiteX8" fmla="*/ 257551 w 257550"/>
              <a:gd name="connsiteY8" fmla="*/ 172180 h 226548"/>
              <a:gd name="connsiteX9" fmla="*/ 89051 w 257550"/>
              <a:gd name="connsiteY9" fmla="*/ 0 h 22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50" h="226548">
                <a:moveTo>
                  <a:pt x="89051" y="64"/>
                </a:moveTo>
                <a:cubicBezTo>
                  <a:pt x="58409" y="64"/>
                  <a:pt x="29162" y="8057"/>
                  <a:pt x="4547" y="23156"/>
                </a:cubicBezTo>
                <a:cubicBezTo>
                  <a:pt x="43" y="25884"/>
                  <a:pt x="-1353" y="31784"/>
                  <a:pt x="1439" y="36225"/>
                </a:cubicBezTo>
                <a:cubicBezTo>
                  <a:pt x="4166" y="40729"/>
                  <a:pt x="10066" y="42125"/>
                  <a:pt x="14507" y="39333"/>
                </a:cubicBezTo>
                <a:cubicBezTo>
                  <a:pt x="36141" y="26074"/>
                  <a:pt x="61898" y="19032"/>
                  <a:pt x="89051" y="19032"/>
                </a:cubicBezTo>
                <a:cubicBezTo>
                  <a:pt x="171461" y="19032"/>
                  <a:pt x="238518" y="87739"/>
                  <a:pt x="238518" y="172180"/>
                </a:cubicBezTo>
                <a:lnTo>
                  <a:pt x="238518" y="226548"/>
                </a:lnTo>
                <a:lnTo>
                  <a:pt x="257551" y="226548"/>
                </a:lnTo>
                <a:lnTo>
                  <a:pt x="257551" y="172180"/>
                </a:lnTo>
                <a:cubicBezTo>
                  <a:pt x="257551" y="77271"/>
                  <a:pt x="181929" y="0"/>
                  <a:pt x="89051" y="0"/>
                </a:cubicBezTo>
                <a:close/>
              </a:path>
            </a:pathLst>
          </a:custGeom>
          <a:solidFill>
            <a:srgbClr val="FCDCA4"/>
          </a:solidFill>
          <a:ln w="0"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3109307-92E6-8666-082E-F623F5D33C71}"/>
              </a:ext>
            </a:extLst>
          </p:cNvPr>
          <p:cNvSpPr/>
          <p:nvPr/>
        </p:nvSpPr>
        <p:spPr>
          <a:xfrm>
            <a:off x="6761936" y="6543775"/>
            <a:ext cx="257571" cy="307817"/>
          </a:xfrm>
          <a:custGeom>
            <a:avLst/>
            <a:gdLst>
              <a:gd name="connsiteX0" fmla="*/ 9516 w 257571"/>
              <a:gd name="connsiteY0" fmla="*/ 0 h 307817"/>
              <a:gd name="connsiteX1" fmla="*/ 0 w 257571"/>
              <a:gd name="connsiteY1" fmla="*/ 9516 h 307817"/>
              <a:gd name="connsiteX2" fmla="*/ 9516 w 257571"/>
              <a:gd name="connsiteY2" fmla="*/ 19032 h 307817"/>
              <a:gd name="connsiteX3" fmla="*/ 238539 w 257571"/>
              <a:gd name="connsiteY3" fmla="*/ 254146 h 307817"/>
              <a:gd name="connsiteX4" fmla="*/ 238539 w 257571"/>
              <a:gd name="connsiteY4" fmla="*/ 307817 h 307817"/>
              <a:gd name="connsiteX5" fmla="*/ 257571 w 257571"/>
              <a:gd name="connsiteY5" fmla="*/ 307817 h 307817"/>
              <a:gd name="connsiteX6" fmla="*/ 257571 w 257571"/>
              <a:gd name="connsiteY6" fmla="*/ 254146 h 307817"/>
              <a:gd name="connsiteX7" fmla="*/ 9516 w 257571"/>
              <a:gd name="connsiteY7" fmla="*/ 0 h 3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571" h="307817">
                <a:moveTo>
                  <a:pt x="9516" y="0"/>
                </a:moveTo>
                <a:cubicBezTo>
                  <a:pt x="4250" y="0"/>
                  <a:pt x="0" y="4251"/>
                  <a:pt x="0" y="9516"/>
                </a:cubicBezTo>
                <a:cubicBezTo>
                  <a:pt x="0" y="14782"/>
                  <a:pt x="4250" y="19032"/>
                  <a:pt x="9516" y="19032"/>
                </a:cubicBezTo>
                <a:cubicBezTo>
                  <a:pt x="135764" y="19032"/>
                  <a:pt x="238539" y="124535"/>
                  <a:pt x="238539" y="254146"/>
                </a:cubicBezTo>
                <a:lnTo>
                  <a:pt x="238539" y="307817"/>
                </a:lnTo>
                <a:lnTo>
                  <a:pt x="257571" y="307817"/>
                </a:lnTo>
                <a:lnTo>
                  <a:pt x="257571" y="254146"/>
                </a:lnTo>
                <a:cubicBezTo>
                  <a:pt x="257571" y="114004"/>
                  <a:pt x="146296" y="0"/>
                  <a:pt x="9516" y="0"/>
                </a:cubicBezTo>
                <a:close/>
              </a:path>
            </a:pathLst>
          </a:custGeom>
          <a:solidFill>
            <a:srgbClr val="BEC0C2"/>
          </a:solidFill>
          <a:ln w="0"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3E2B5C9-C35C-F987-1769-13750F85CB83}"/>
              </a:ext>
            </a:extLst>
          </p:cNvPr>
          <p:cNvSpPr/>
          <p:nvPr/>
        </p:nvSpPr>
        <p:spPr>
          <a:xfrm>
            <a:off x="6851369" y="6707181"/>
            <a:ext cx="48868" cy="144538"/>
          </a:xfrm>
          <a:custGeom>
            <a:avLst/>
            <a:gdLst>
              <a:gd name="connsiteX0" fmla="*/ 3318 w 48868"/>
              <a:gd name="connsiteY0" fmla="*/ 2239 h 144538"/>
              <a:gd name="connsiteX1" fmla="*/ 2303 w 48868"/>
              <a:gd name="connsiteY1" fmla="*/ 15689 h 144538"/>
              <a:gd name="connsiteX2" fmla="*/ 29836 w 48868"/>
              <a:gd name="connsiteY2" fmla="*/ 90169 h 144538"/>
              <a:gd name="connsiteX3" fmla="*/ 29836 w 48868"/>
              <a:gd name="connsiteY3" fmla="*/ 144538 h 144538"/>
              <a:gd name="connsiteX4" fmla="*/ 48869 w 48868"/>
              <a:gd name="connsiteY4" fmla="*/ 144538 h 144538"/>
              <a:gd name="connsiteX5" fmla="*/ 48869 w 48868"/>
              <a:gd name="connsiteY5" fmla="*/ 90169 h 144538"/>
              <a:gd name="connsiteX6" fmla="*/ 16767 w 48868"/>
              <a:gd name="connsiteY6" fmla="*/ 3318 h 144538"/>
              <a:gd name="connsiteX7" fmla="*/ 3318 w 48868"/>
              <a:gd name="connsiteY7" fmla="*/ 2303 h 1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68" h="144538">
                <a:moveTo>
                  <a:pt x="3318" y="2239"/>
                </a:moveTo>
                <a:cubicBezTo>
                  <a:pt x="-679" y="5665"/>
                  <a:pt x="-1123" y="11692"/>
                  <a:pt x="2303" y="15689"/>
                </a:cubicBezTo>
                <a:cubicBezTo>
                  <a:pt x="20067" y="36434"/>
                  <a:pt x="29836" y="62889"/>
                  <a:pt x="29836" y="90169"/>
                </a:cubicBezTo>
                <a:lnTo>
                  <a:pt x="29836" y="144538"/>
                </a:lnTo>
                <a:lnTo>
                  <a:pt x="48869" y="144538"/>
                </a:lnTo>
                <a:lnTo>
                  <a:pt x="48869" y="90169"/>
                </a:lnTo>
                <a:cubicBezTo>
                  <a:pt x="48869" y="58385"/>
                  <a:pt x="37449" y="27552"/>
                  <a:pt x="16767" y="3318"/>
                </a:cubicBezTo>
                <a:cubicBezTo>
                  <a:pt x="13342" y="-679"/>
                  <a:pt x="7378" y="-1123"/>
                  <a:pt x="3318" y="2303"/>
                </a:cubicBezTo>
                <a:close/>
              </a:path>
            </a:pathLst>
          </a:custGeom>
          <a:solidFill>
            <a:srgbClr val="BEC0C2"/>
          </a:solidFill>
          <a:ln w="0" cap="flat">
            <a:noFill/>
            <a:prstDash val="solid"/>
            <a:miter/>
          </a:ln>
        </p:spPr>
        <p:txBody>
          <a:bodyPr rtlCol="0" anchor="ctr"/>
          <a:lstStyle/>
          <a:p>
            <a:endParaRPr lang="en-US"/>
          </a:p>
        </p:txBody>
      </p:sp>
      <p:grpSp>
        <p:nvGrpSpPr>
          <p:cNvPr id="201" name="Graphic 222">
            <a:extLst>
              <a:ext uri="{FF2B5EF4-FFF2-40B4-BE49-F238E27FC236}">
                <a16:creationId xmlns:a16="http://schemas.microsoft.com/office/drawing/2014/main" id="{D065C70D-8C9B-1F86-7A9F-963B08FF2E78}"/>
              </a:ext>
            </a:extLst>
          </p:cNvPr>
          <p:cNvGrpSpPr/>
          <p:nvPr/>
        </p:nvGrpSpPr>
        <p:grpSpPr>
          <a:xfrm>
            <a:off x="1089780" y="943688"/>
            <a:ext cx="10118817" cy="5914311"/>
            <a:chOff x="1089780" y="943688"/>
            <a:chExt cx="10118817" cy="5914311"/>
          </a:xfrm>
        </p:grpSpPr>
        <p:grpSp>
          <p:nvGrpSpPr>
            <p:cNvPr id="202" name="Graphic 222">
              <a:extLst>
                <a:ext uri="{FF2B5EF4-FFF2-40B4-BE49-F238E27FC236}">
                  <a16:creationId xmlns:a16="http://schemas.microsoft.com/office/drawing/2014/main" id="{B82FC130-36D0-A90E-B26B-56B728DE265B}"/>
                </a:ext>
              </a:extLst>
            </p:cNvPr>
            <p:cNvGrpSpPr/>
            <p:nvPr/>
          </p:nvGrpSpPr>
          <p:grpSpPr>
            <a:xfrm>
              <a:off x="1105513" y="2499966"/>
              <a:ext cx="5662322" cy="936222"/>
              <a:chOff x="1105513" y="2499966"/>
              <a:chExt cx="5662322" cy="936222"/>
            </a:xfrm>
          </p:grpSpPr>
          <p:sp>
            <p:nvSpPr>
              <p:cNvPr id="203" name="Freeform: Shape 202">
                <a:extLst>
                  <a:ext uri="{FF2B5EF4-FFF2-40B4-BE49-F238E27FC236}">
                    <a16:creationId xmlns:a16="http://schemas.microsoft.com/office/drawing/2014/main" id="{7AF3D5A3-B2B8-D1BA-0A17-D04E0C5A3AF1}"/>
                  </a:ext>
                </a:extLst>
              </p:cNvPr>
              <p:cNvSpPr/>
              <p:nvPr/>
            </p:nvSpPr>
            <p:spPr>
              <a:xfrm>
                <a:off x="1105513" y="2525063"/>
                <a:ext cx="1147335" cy="911124"/>
              </a:xfrm>
              <a:custGeom>
                <a:avLst/>
                <a:gdLst>
                  <a:gd name="connsiteX0" fmla="*/ 278951 w 1147335"/>
                  <a:gd name="connsiteY0" fmla="*/ 68161 h 911124"/>
                  <a:gd name="connsiteX1" fmla="*/ 463819 w 1147335"/>
                  <a:gd name="connsiteY1" fmla="*/ 207541 h 911124"/>
                  <a:gd name="connsiteX2" fmla="*/ 511844 w 1147335"/>
                  <a:gd name="connsiteY2" fmla="*/ 235646 h 911124"/>
                  <a:gd name="connsiteX3" fmla="*/ 640566 w 1147335"/>
                  <a:gd name="connsiteY3" fmla="*/ 109271 h 911124"/>
                  <a:gd name="connsiteX4" fmla="*/ 665055 w 1147335"/>
                  <a:gd name="connsiteY4" fmla="*/ 101277 h 911124"/>
                  <a:gd name="connsiteX5" fmla="*/ 677299 w 1147335"/>
                  <a:gd name="connsiteY5" fmla="*/ 89223 h 911124"/>
                  <a:gd name="connsiteX6" fmla="*/ 673239 w 1147335"/>
                  <a:gd name="connsiteY6" fmla="*/ 81230 h 911124"/>
                  <a:gd name="connsiteX7" fmla="*/ 677299 w 1147335"/>
                  <a:gd name="connsiteY7" fmla="*/ 89223 h 911124"/>
                  <a:gd name="connsiteX8" fmla="*/ 733508 w 1147335"/>
                  <a:gd name="connsiteY8" fmla="*/ 38090 h 911124"/>
                  <a:gd name="connsiteX9" fmla="*/ 741692 w 1147335"/>
                  <a:gd name="connsiteY9" fmla="*/ 42086 h 911124"/>
                  <a:gd name="connsiteX10" fmla="*/ 758060 w 1147335"/>
                  <a:gd name="connsiteY10" fmla="*/ 30033 h 911124"/>
                  <a:gd name="connsiteX11" fmla="*/ 766244 w 1147335"/>
                  <a:gd name="connsiteY11" fmla="*/ 50080 h 911124"/>
                  <a:gd name="connsiteX12" fmla="*/ 806085 w 1147335"/>
                  <a:gd name="connsiteY12" fmla="*/ 38026 h 911124"/>
                  <a:gd name="connsiteX13" fmla="*/ 793840 w 1147335"/>
                  <a:gd name="connsiteY13" fmla="*/ 46020 h 911124"/>
                  <a:gd name="connsiteX14" fmla="*/ 818329 w 1147335"/>
                  <a:gd name="connsiteY14" fmla="*/ 46020 h 911124"/>
                  <a:gd name="connsiteX15" fmla="*/ 822389 w 1147335"/>
                  <a:gd name="connsiteY15" fmla="*/ 29969 h 911124"/>
                  <a:gd name="connsiteX16" fmla="*/ 838757 w 1147335"/>
                  <a:gd name="connsiteY16" fmla="*/ 50017 h 911124"/>
                  <a:gd name="connsiteX17" fmla="*/ 845926 w 1147335"/>
                  <a:gd name="connsiteY17" fmla="*/ 45005 h 911124"/>
                  <a:gd name="connsiteX18" fmla="*/ 837742 w 1147335"/>
                  <a:gd name="connsiteY18" fmla="*/ 49002 h 911124"/>
                  <a:gd name="connsiteX19" fmla="*/ 829558 w 1147335"/>
                  <a:gd name="connsiteY19" fmla="*/ 41008 h 911124"/>
                  <a:gd name="connsiteX20" fmla="*/ 805070 w 1147335"/>
                  <a:gd name="connsiteY20" fmla="*/ 57059 h 911124"/>
                  <a:gd name="connsiteX21" fmla="*/ 821437 w 1147335"/>
                  <a:gd name="connsiteY21" fmla="*/ 81103 h 911124"/>
                  <a:gd name="connsiteX22" fmla="*/ 825498 w 1147335"/>
                  <a:gd name="connsiteY22" fmla="*/ 69049 h 911124"/>
                  <a:gd name="connsiteX23" fmla="*/ 821437 w 1147335"/>
                  <a:gd name="connsiteY23" fmla="*/ 89096 h 911124"/>
                  <a:gd name="connsiteX24" fmla="*/ 829621 w 1147335"/>
                  <a:gd name="connsiteY24" fmla="*/ 93093 h 911124"/>
                  <a:gd name="connsiteX25" fmla="*/ 841865 w 1147335"/>
                  <a:gd name="connsiteY25" fmla="*/ 81040 h 911124"/>
                  <a:gd name="connsiteX26" fmla="*/ 829621 w 1147335"/>
                  <a:gd name="connsiteY26" fmla="*/ 105084 h 911124"/>
                  <a:gd name="connsiteX27" fmla="*/ 841865 w 1147335"/>
                  <a:gd name="connsiteY27" fmla="*/ 121134 h 911124"/>
                  <a:gd name="connsiteX28" fmla="*/ 837805 w 1147335"/>
                  <a:gd name="connsiteY28" fmla="*/ 116123 h 911124"/>
                  <a:gd name="connsiteX29" fmla="*/ 821437 w 1147335"/>
                  <a:gd name="connsiteY29" fmla="*/ 156217 h 911124"/>
                  <a:gd name="connsiteX30" fmla="*/ 825498 w 1147335"/>
                  <a:gd name="connsiteY30" fmla="*/ 164211 h 911124"/>
                  <a:gd name="connsiteX31" fmla="*/ 841865 w 1147335"/>
                  <a:gd name="connsiteY31" fmla="*/ 156217 h 911124"/>
                  <a:gd name="connsiteX32" fmla="*/ 837805 w 1147335"/>
                  <a:gd name="connsiteY32" fmla="*/ 148224 h 911124"/>
                  <a:gd name="connsiteX33" fmla="*/ 837805 w 1147335"/>
                  <a:gd name="connsiteY33" fmla="*/ 180325 h 911124"/>
                  <a:gd name="connsiteX34" fmla="*/ 680471 w 1147335"/>
                  <a:gd name="connsiteY34" fmla="*/ 366842 h 911124"/>
                  <a:gd name="connsiteX35" fmla="*/ 708068 w 1147335"/>
                  <a:gd name="connsiteY35" fmla="*/ 442020 h 911124"/>
                  <a:gd name="connsiteX36" fmla="*/ 712128 w 1147335"/>
                  <a:gd name="connsiteY36" fmla="*/ 438023 h 911124"/>
                  <a:gd name="connsiteX37" fmla="*/ 712128 w 1147335"/>
                  <a:gd name="connsiteY37" fmla="*/ 450077 h 911124"/>
                  <a:gd name="connsiteX38" fmla="*/ 857155 w 1147335"/>
                  <a:gd name="connsiteY38" fmla="*/ 597515 h 911124"/>
                  <a:gd name="connsiteX39" fmla="*/ 1021595 w 1147335"/>
                  <a:gd name="connsiteY39" fmla="*/ 759988 h 911124"/>
                  <a:gd name="connsiteX40" fmla="*/ 1033839 w 1147335"/>
                  <a:gd name="connsiteY40" fmla="*/ 759988 h 911124"/>
                  <a:gd name="connsiteX41" fmla="*/ 1046083 w 1147335"/>
                  <a:gd name="connsiteY41" fmla="*/ 784032 h 911124"/>
                  <a:gd name="connsiteX42" fmla="*/ 1074695 w 1147335"/>
                  <a:gd name="connsiteY42" fmla="*/ 804080 h 911124"/>
                  <a:gd name="connsiteX43" fmla="*/ 1082879 w 1147335"/>
                  <a:gd name="connsiteY43" fmla="*/ 820130 h 911124"/>
                  <a:gd name="connsiteX44" fmla="*/ 1086939 w 1147335"/>
                  <a:gd name="connsiteY44" fmla="*/ 816133 h 911124"/>
                  <a:gd name="connsiteX45" fmla="*/ 1126780 w 1147335"/>
                  <a:gd name="connsiteY45" fmla="*/ 867267 h 911124"/>
                  <a:gd name="connsiteX46" fmla="*/ 1134964 w 1147335"/>
                  <a:gd name="connsiteY46" fmla="*/ 859274 h 911124"/>
                  <a:gd name="connsiteX47" fmla="*/ 1130904 w 1147335"/>
                  <a:gd name="connsiteY47" fmla="*/ 871327 h 911124"/>
                  <a:gd name="connsiteX48" fmla="*/ 1126844 w 1147335"/>
                  <a:gd name="connsiteY48" fmla="*/ 867330 h 911124"/>
                  <a:gd name="connsiteX49" fmla="*/ 1122783 w 1147335"/>
                  <a:gd name="connsiteY49" fmla="*/ 875324 h 911124"/>
                  <a:gd name="connsiteX50" fmla="*/ 1139151 w 1147335"/>
                  <a:gd name="connsiteY50" fmla="*/ 887378 h 911124"/>
                  <a:gd name="connsiteX51" fmla="*/ 1147335 w 1147335"/>
                  <a:gd name="connsiteY51" fmla="*/ 883381 h 911124"/>
                  <a:gd name="connsiteX52" fmla="*/ 1135091 w 1147335"/>
                  <a:gd name="connsiteY52" fmla="*/ 883381 h 911124"/>
                  <a:gd name="connsiteX53" fmla="*/ 1114663 w 1147335"/>
                  <a:gd name="connsiteY53" fmla="*/ 899432 h 911124"/>
                  <a:gd name="connsiteX54" fmla="*/ 1118723 w 1147335"/>
                  <a:gd name="connsiteY54" fmla="*/ 891438 h 911124"/>
                  <a:gd name="connsiteX55" fmla="*/ 1110539 w 1147335"/>
                  <a:gd name="connsiteY55" fmla="*/ 883445 h 911124"/>
                  <a:gd name="connsiteX56" fmla="*/ 1102355 w 1147335"/>
                  <a:gd name="connsiteY56" fmla="*/ 895498 h 911124"/>
                  <a:gd name="connsiteX57" fmla="*/ 1002245 w 1147335"/>
                  <a:gd name="connsiteY57" fmla="*/ 832311 h 911124"/>
                  <a:gd name="connsiteX58" fmla="*/ 1006305 w 1147335"/>
                  <a:gd name="connsiteY58" fmla="*/ 828314 h 911124"/>
                  <a:gd name="connsiteX59" fmla="*/ 962404 w 1147335"/>
                  <a:gd name="connsiteY59" fmla="*/ 808267 h 911124"/>
                  <a:gd name="connsiteX60" fmla="*/ 962404 w 1147335"/>
                  <a:gd name="connsiteY60" fmla="*/ 820321 h 911124"/>
                  <a:gd name="connsiteX61" fmla="*/ 998185 w 1147335"/>
                  <a:gd name="connsiteY61" fmla="*/ 840368 h 911124"/>
                  <a:gd name="connsiteX62" fmla="*/ 998185 w 1147335"/>
                  <a:gd name="connsiteY62" fmla="*/ 852422 h 911124"/>
                  <a:gd name="connsiteX63" fmla="*/ 981817 w 1147335"/>
                  <a:gd name="connsiteY63" fmla="*/ 848425 h 911124"/>
                  <a:gd name="connsiteX64" fmla="*/ 994061 w 1147335"/>
                  <a:gd name="connsiteY64" fmla="*/ 852422 h 911124"/>
                  <a:gd name="connsiteX65" fmla="*/ 998121 w 1147335"/>
                  <a:gd name="connsiteY65" fmla="*/ 844428 h 911124"/>
                  <a:gd name="connsiteX66" fmla="*/ 981753 w 1147335"/>
                  <a:gd name="connsiteY66" fmla="*/ 836434 h 911124"/>
                  <a:gd name="connsiteX67" fmla="*/ 941912 w 1147335"/>
                  <a:gd name="connsiteY67" fmla="*/ 836434 h 911124"/>
                  <a:gd name="connsiteX68" fmla="*/ 945973 w 1147335"/>
                  <a:gd name="connsiteY68" fmla="*/ 824381 h 911124"/>
                  <a:gd name="connsiteX69" fmla="*/ 917361 w 1147335"/>
                  <a:gd name="connsiteY69" fmla="*/ 816387 h 911124"/>
                  <a:gd name="connsiteX70" fmla="*/ 909177 w 1147335"/>
                  <a:gd name="connsiteY70" fmla="*/ 796340 h 911124"/>
                  <a:gd name="connsiteX71" fmla="*/ 905116 w 1147335"/>
                  <a:gd name="connsiteY71" fmla="*/ 804333 h 911124"/>
                  <a:gd name="connsiteX72" fmla="*/ 884688 w 1147335"/>
                  <a:gd name="connsiteY72" fmla="*/ 784286 h 911124"/>
                  <a:gd name="connsiteX73" fmla="*/ 876504 w 1147335"/>
                  <a:gd name="connsiteY73" fmla="*/ 792280 h 911124"/>
                  <a:gd name="connsiteX74" fmla="*/ 856076 w 1147335"/>
                  <a:gd name="connsiteY74" fmla="*/ 772232 h 911124"/>
                  <a:gd name="connsiteX75" fmla="*/ 847892 w 1147335"/>
                  <a:gd name="connsiteY75" fmla="*/ 776229 h 911124"/>
                  <a:gd name="connsiteX76" fmla="*/ 856076 w 1147335"/>
                  <a:gd name="connsiteY76" fmla="*/ 772232 h 911124"/>
                  <a:gd name="connsiteX77" fmla="*/ 824419 w 1147335"/>
                  <a:gd name="connsiteY77" fmla="*/ 744127 h 911124"/>
                  <a:gd name="connsiteX78" fmla="*/ 820359 w 1147335"/>
                  <a:gd name="connsiteY78" fmla="*/ 752121 h 911124"/>
                  <a:gd name="connsiteX79" fmla="*/ 780518 w 1147335"/>
                  <a:gd name="connsiteY79" fmla="*/ 712026 h 911124"/>
                  <a:gd name="connsiteX80" fmla="*/ 772334 w 1147335"/>
                  <a:gd name="connsiteY80" fmla="*/ 708029 h 911124"/>
                  <a:gd name="connsiteX81" fmla="*/ 764150 w 1147335"/>
                  <a:gd name="connsiteY81" fmla="*/ 716023 h 911124"/>
                  <a:gd name="connsiteX82" fmla="*/ 755966 w 1147335"/>
                  <a:gd name="connsiteY82" fmla="*/ 712026 h 911124"/>
                  <a:gd name="connsiteX83" fmla="*/ 760026 w 1147335"/>
                  <a:gd name="connsiteY83" fmla="*/ 708029 h 911124"/>
                  <a:gd name="connsiteX84" fmla="*/ 755966 w 1147335"/>
                  <a:gd name="connsiteY84" fmla="*/ 704033 h 911124"/>
                  <a:gd name="connsiteX85" fmla="*/ 760026 w 1147335"/>
                  <a:gd name="connsiteY85" fmla="*/ 700036 h 911124"/>
                  <a:gd name="connsiteX86" fmla="*/ 747782 w 1147335"/>
                  <a:gd name="connsiteY86" fmla="*/ 696039 h 911124"/>
                  <a:gd name="connsiteX87" fmla="*/ 743722 w 1147335"/>
                  <a:gd name="connsiteY87" fmla="*/ 704033 h 911124"/>
                  <a:gd name="connsiteX88" fmla="*/ 739662 w 1147335"/>
                  <a:gd name="connsiteY88" fmla="*/ 687982 h 911124"/>
                  <a:gd name="connsiteX89" fmla="*/ 735601 w 1147335"/>
                  <a:gd name="connsiteY89" fmla="*/ 695976 h 911124"/>
                  <a:gd name="connsiteX90" fmla="*/ 594635 w 1147335"/>
                  <a:gd name="connsiteY90" fmla="*/ 592693 h 911124"/>
                  <a:gd name="connsiteX91" fmla="*/ 558854 w 1147335"/>
                  <a:gd name="connsiteY91" fmla="*/ 568649 h 911124"/>
                  <a:gd name="connsiteX92" fmla="*/ 546610 w 1147335"/>
                  <a:gd name="connsiteY92" fmla="*/ 572646 h 911124"/>
                  <a:gd name="connsiteX93" fmla="*/ 554794 w 1147335"/>
                  <a:gd name="connsiteY93" fmla="*/ 572646 h 911124"/>
                  <a:gd name="connsiteX94" fmla="*/ 558854 w 1147335"/>
                  <a:gd name="connsiteY94" fmla="*/ 564652 h 911124"/>
                  <a:gd name="connsiteX95" fmla="*/ 530242 w 1147335"/>
                  <a:gd name="connsiteY95" fmla="*/ 560655 h 911124"/>
                  <a:gd name="connsiteX96" fmla="*/ 526182 w 1147335"/>
                  <a:gd name="connsiteY96" fmla="*/ 568649 h 911124"/>
                  <a:gd name="connsiteX97" fmla="*/ 538426 w 1147335"/>
                  <a:gd name="connsiteY97" fmla="*/ 572646 h 911124"/>
                  <a:gd name="connsiteX98" fmla="*/ 538426 w 1147335"/>
                  <a:gd name="connsiteY98" fmla="*/ 580639 h 911124"/>
                  <a:gd name="connsiteX99" fmla="*/ 530242 w 1147335"/>
                  <a:gd name="connsiteY99" fmla="*/ 572646 h 911124"/>
                  <a:gd name="connsiteX100" fmla="*/ 526182 w 1147335"/>
                  <a:gd name="connsiteY100" fmla="*/ 580639 h 911124"/>
                  <a:gd name="connsiteX101" fmla="*/ 501693 w 1147335"/>
                  <a:gd name="connsiteY101" fmla="*/ 568586 h 911124"/>
                  <a:gd name="connsiteX102" fmla="*/ 505754 w 1147335"/>
                  <a:gd name="connsiteY102" fmla="*/ 564589 h 911124"/>
                  <a:gd name="connsiteX103" fmla="*/ 497570 w 1147335"/>
                  <a:gd name="connsiteY103" fmla="*/ 560592 h 911124"/>
                  <a:gd name="connsiteX104" fmla="*/ 330021 w 1147335"/>
                  <a:gd name="connsiteY104" fmla="*/ 719005 h 911124"/>
                  <a:gd name="connsiteX105" fmla="*/ 209483 w 1147335"/>
                  <a:gd name="connsiteY105" fmla="*/ 826284 h 911124"/>
                  <a:gd name="connsiteX106" fmla="*/ 189055 w 1147335"/>
                  <a:gd name="connsiteY106" fmla="*/ 850328 h 911124"/>
                  <a:gd name="connsiteX107" fmla="*/ 149214 w 1147335"/>
                  <a:gd name="connsiteY107" fmla="*/ 874373 h 911124"/>
                  <a:gd name="connsiteX108" fmla="*/ 145154 w 1147335"/>
                  <a:gd name="connsiteY108" fmla="*/ 886426 h 911124"/>
                  <a:gd name="connsiteX109" fmla="*/ 136970 w 1147335"/>
                  <a:gd name="connsiteY109" fmla="*/ 886426 h 911124"/>
                  <a:gd name="connsiteX110" fmla="*/ 132909 w 1147335"/>
                  <a:gd name="connsiteY110" fmla="*/ 878433 h 911124"/>
                  <a:gd name="connsiteX111" fmla="*/ 116542 w 1147335"/>
                  <a:gd name="connsiteY111" fmla="*/ 890487 h 911124"/>
                  <a:gd name="connsiteX112" fmla="*/ 116542 w 1147335"/>
                  <a:gd name="connsiteY112" fmla="*/ 870439 h 911124"/>
                  <a:gd name="connsiteX113" fmla="*/ 96114 w 1147335"/>
                  <a:gd name="connsiteY113" fmla="*/ 894483 h 911124"/>
                  <a:gd name="connsiteX114" fmla="*/ 108358 w 1147335"/>
                  <a:gd name="connsiteY114" fmla="*/ 874436 h 911124"/>
                  <a:gd name="connsiteX115" fmla="*/ 100174 w 1147335"/>
                  <a:gd name="connsiteY115" fmla="*/ 870439 h 911124"/>
                  <a:gd name="connsiteX116" fmla="*/ 79746 w 1147335"/>
                  <a:gd name="connsiteY116" fmla="*/ 886490 h 911124"/>
                  <a:gd name="connsiteX117" fmla="*/ 71562 w 1147335"/>
                  <a:gd name="connsiteY117" fmla="*/ 882493 h 911124"/>
                  <a:gd name="connsiteX118" fmla="*/ 75622 w 1147335"/>
                  <a:gd name="connsiteY118" fmla="*/ 874499 h 911124"/>
                  <a:gd name="connsiteX119" fmla="*/ 71562 w 1147335"/>
                  <a:gd name="connsiteY119" fmla="*/ 866506 h 911124"/>
                  <a:gd name="connsiteX120" fmla="*/ 55194 w 1147335"/>
                  <a:gd name="connsiteY120" fmla="*/ 874499 h 911124"/>
                  <a:gd name="connsiteX121" fmla="*/ 59254 w 1147335"/>
                  <a:gd name="connsiteY121" fmla="*/ 882493 h 911124"/>
                  <a:gd name="connsiteX122" fmla="*/ 51070 w 1147335"/>
                  <a:gd name="connsiteY122" fmla="*/ 878496 h 911124"/>
                  <a:gd name="connsiteX123" fmla="*/ 47010 w 1147335"/>
                  <a:gd name="connsiteY123" fmla="*/ 886490 h 911124"/>
                  <a:gd name="connsiteX124" fmla="*/ 38826 w 1147335"/>
                  <a:gd name="connsiteY124" fmla="*/ 886490 h 911124"/>
                  <a:gd name="connsiteX125" fmla="*/ 38826 w 1147335"/>
                  <a:gd name="connsiteY125" fmla="*/ 898544 h 911124"/>
                  <a:gd name="connsiteX126" fmla="*/ 30642 w 1147335"/>
                  <a:gd name="connsiteY126" fmla="*/ 894547 h 911124"/>
                  <a:gd name="connsiteX127" fmla="*/ 6154 w 1147335"/>
                  <a:gd name="connsiteY127" fmla="*/ 910597 h 911124"/>
                  <a:gd name="connsiteX128" fmla="*/ 0 w 1147335"/>
                  <a:gd name="connsiteY128" fmla="*/ 897592 h 911124"/>
                  <a:gd name="connsiteX129" fmla="*/ 28612 w 1147335"/>
                  <a:gd name="connsiteY129" fmla="*/ 842461 h 911124"/>
                  <a:gd name="connsiteX130" fmla="*/ 132783 w 1147335"/>
                  <a:gd name="connsiteY130" fmla="*/ 703081 h 911124"/>
                  <a:gd name="connsiteX131" fmla="*/ 153211 w 1147335"/>
                  <a:gd name="connsiteY131" fmla="*/ 695087 h 911124"/>
                  <a:gd name="connsiteX132" fmla="*/ 140966 w 1147335"/>
                  <a:gd name="connsiteY132" fmla="*/ 683034 h 911124"/>
                  <a:gd name="connsiteX133" fmla="*/ 165455 w 1147335"/>
                  <a:gd name="connsiteY133" fmla="*/ 670980 h 911124"/>
                  <a:gd name="connsiteX134" fmla="*/ 157271 w 1147335"/>
                  <a:gd name="connsiteY134" fmla="*/ 666983 h 911124"/>
                  <a:gd name="connsiteX135" fmla="*/ 185883 w 1147335"/>
                  <a:gd name="connsiteY135" fmla="*/ 623843 h 911124"/>
                  <a:gd name="connsiteX136" fmla="*/ 225724 w 1147335"/>
                  <a:gd name="connsiteY136" fmla="*/ 587745 h 911124"/>
                  <a:gd name="connsiteX137" fmla="*/ 221664 w 1147335"/>
                  <a:gd name="connsiteY137" fmla="*/ 579751 h 911124"/>
                  <a:gd name="connsiteX138" fmla="*/ 242092 w 1147335"/>
                  <a:gd name="connsiteY138" fmla="*/ 567697 h 911124"/>
                  <a:gd name="connsiteX139" fmla="*/ 250276 w 1147335"/>
                  <a:gd name="connsiteY139" fmla="*/ 547650 h 911124"/>
                  <a:gd name="connsiteX140" fmla="*/ 266644 w 1147335"/>
                  <a:gd name="connsiteY140" fmla="*/ 535596 h 911124"/>
                  <a:gd name="connsiteX141" fmla="*/ 258460 w 1147335"/>
                  <a:gd name="connsiteY141" fmla="*/ 531599 h 911124"/>
                  <a:gd name="connsiteX142" fmla="*/ 274828 w 1147335"/>
                  <a:gd name="connsiteY142" fmla="*/ 515549 h 911124"/>
                  <a:gd name="connsiteX143" fmla="*/ 287072 w 1147335"/>
                  <a:gd name="connsiteY143" fmla="*/ 495501 h 911124"/>
                  <a:gd name="connsiteX144" fmla="*/ 330973 w 1147335"/>
                  <a:gd name="connsiteY144" fmla="*/ 452361 h 911124"/>
                  <a:gd name="connsiteX145" fmla="*/ 326913 w 1147335"/>
                  <a:gd name="connsiteY145" fmla="*/ 444368 h 911124"/>
                  <a:gd name="connsiteX146" fmla="*/ 347341 w 1147335"/>
                  <a:gd name="connsiteY146" fmla="*/ 432314 h 911124"/>
                  <a:gd name="connsiteX147" fmla="*/ 363709 w 1147335"/>
                  <a:gd name="connsiteY147" fmla="*/ 412266 h 911124"/>
                  <a:gd name="connsiteX148" fmla="*/ 367769 w 1147335"/>
                  <a:gd name="connsiteY148" fmla="*/ 416263 h 911124"/>
                  <a:gd name="connsiteX149" fmla="*/ 371829 w 1147335"/>
                  <a:gd name="connsiteY149" fmla="*/ 396216 h 911124"/>
                  <a:gd name="connsiteX150" fmla="*/ 315620 w 1147335"/>
                  <a:gd name="connsiteY150" fmla="*/ 356121 h 911124"/>
                  <a:gd name="connsiteX151" fmla="*/ 319681 w 1147335"/>
                  <a:gd name="connsiteY151" fmla="*/ 352124 h 911124"/>
                  <a:gd name="connsiteX152" fmla="*/ 178714 w 1147335"/>
                  <a:gd name="connsiteY152" fmla="*/ 244845 h 911124"/>
                  <a:gd name="connsiteX153" fmla="*/ 166470 w 1147335"/>
                  <a:gd name="connsiteY153" fmla="*/ 248842 h 911124"/>
                  <a:gd name="connsiteX154" fmla="*/ 134813 w 1147335"/>
                  <a:gd name="connsiteY154" fmla="*/ 232791 h 911124"/>
                  <a:gd name="connsiteX155" fmla="*/ 99032 w 1147335"/>
                  <a:gd name="connsiteY155" fmla="*/ 196693 h 911124"/>
                  <a:gd name="connsiteX156" fmla="*/ 111276 w 1147335"/>
                  <a:gd name="connsiteY156" fmla="*/ 208747 h 911124"/>
                  <a:gd name="connsiteX157" fmla="*/ 119460 w 1147335"/>
                  <a:gd name="connsiteY157" fmla="*/ 204750 h 911124"/>
                  <a:gd name="connsiteX158" fmla="*/ 115400 w 1147335"/>
                  <a:gd name="connsiteY158" fmla="*/ 208747 h 911124"/>
                  <a:gd name="connsiteX159" fmla="*/ 135828 w 1147335"/>
                  <a:gd name="connsiteY159" fmla="*/ 208747 h 911124"/>
                  <a:gd name="connsiteX160" fmla="*/ 108231 w 1147335"/>
                  <a:gd name="connsiteY160" fmla="*/ 180642 h 911124"/>
                  <a:gd name="connsiteX161" fmla="*/ 104171 w 1147335"/>
                  <a:gd name="connsiteY161" fmla="*/ 188636 h 911124"/>
                  <a:gd name="connsiteX162" fmla="*/ 100110 w 1147335"/>
                  <a:gd name="connsiteY162" fmla="*/ 180642 h 911124"/>
                  <a:gd name="connsiteX163" fmla="*/ 104171 w 1147335"/>
                  <a:gd name="connsiteY163" fmla="*/ 172649 h 911124"/>
                  <a:gd name="connsiteX164" fmla="*/ 79682 w 1147335"/>
                  <a:gd name="connsiteY164" fmla="*/ 132554 h 911124"/>
                  <a:gd name="connsiteX165" fmla="*/ 96050 w 1147335"/>
                  <a:gd name="connsiteY165" fmla="*/ 148604 h 911124"/>
                  <a:gd name="connsiteX166" fmla="*/ 112418 w 1147335"/>
                  <a:gd name="connsiteY166" fmla="*/ 132554 h 911124"/>
                  <a:gd name="connsiteX167" fmla="*/ 104234 w 1147335"/>
                  <a:gd name="connsiteY167" fmla="*/ 128557 h 911124"/>
                  <a:gd name="connsiteX168" fmla="*/ 124662 w 1147335"/>
                  <a:gd name="connsiteY168" fmla="*/ 84465 h 911124"/>
                  <a:gd name="connsiteX169" fmla="*/ 128722 w 1147335"/>
                  <a:gd name="connsiteY169" fmla="*/ 88462 h 911124"/>
                  <a:gd name="connsiteX170" fmla="*/ 132783 w 1147335"/>
                  <a:gd name="connsiteY170" fmla="*/ 76408 h 911124"/>
                  <a:gd name="connsiteX171" fmla="*/ 149150 w 1147335"/>
                  <a:gd name="connsiteY171" fmla="*/ 80405 h 911124"/>
                  <a:gd name="connsiteX172" fmla="*/ 145090 w 1147335"/>
                  <a:gd name="connsiteY172" fmla="*/ 60358 h 911124"/>
                  <a:gd name="connsiteX173" fmla="*/ 136906 w 1147335"/>
                  <a:gd name="connsiteY173" fmla="*/ 64354 h 911124"/>
                  <a:gd name="connsiteX174" fmla="*/ 112418 w 1147335"/>
                  <a:gd name="connsiteY174" fmla="*/ 52301 h 911124"/>
                  <a:gd name="connsiteX175" fmla="*/ 166533 w 1147335"/>
                  <a:gd name="connsiteY175" fmla="*/ 5164 h 911124"/>
                  <a:gd name="connsiteX176" fmla="*/ 258460 w 1147335"/>
                  <a:gd name="connsiteY176" fmla="*/ 45259 h 911124"/>
                  <a:gd name="connsiteX177" fmla="*/ 278888 w 1147335"/>
                  <a:gd name="connsiteY177" fmla="*/ 68351 h 9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7335" h="911124">
                    <a:moveTo>
                      <a:pt x="278951" y="68161"/>
                    </a:moveTo>
                    <a:cubicBezTo>
                      <a:pt x="335160" y="123291"/>
                      <a:pt x="399490" y="163450"/>
                      <a:pt x="463819" y="207541"/>
                    </a:cubicBezTo>
                    <a:cubicBezTo>
                      <a:pt x="480187" y="219595"/>
                      <a:pt x="495476" y="247636"/>
                      <a:pt x="511844" y="235646"/>
                    </a:cubicBezTo>
                    <a:cubicBezTo>
                      <a:pt x="559869" y="199548"/>
                      <a:pt x="592541" y="148414"/>
                      <a:pt x="640566" y="109271"/>
                    </a:cubicBezTo>
                    <a:cubicBezTo>
                      <a:pt x="648750" y="101277"/>
                      <a:pt x="656934" y="101277"/>
                      <a:pt x="665055" y="101277"/>
                    </a:cubicBezTo>
                    <a:cubicBezTo>
                      <a:pt x="669115" y="97280"/>
                      <a:pt x="673239" y="93284"/>
                      <a:pt x="677299" y="89223"/>
                    </a:cubicBezTo>
                    <a:cubicBezTo>
                      <a:pt x="673239" y="89223"/>
                      <a:pt x="673239" y="85227"/>
                      <a:pt x="673239" y="81230"/>
                    </a:cubicBezTo>
                    <a:cubicBezTo>
                      <a:pt x="673239" y="85227"/>
                      <a:pt x="673239" y="89223"/>
                      <a:pt x="677299" y="89223"/>
                    </a:cubicBezTo>
                    <a:cubicBezTo>
                      <a:pt x="693667" y="65179"/>
                      <a:pt x="717140" y="57122"/>
                      <a:pt x="733508" y="38090"/>
                    </a:cubicBezTo>
                    <a:cubicBezTo>
                      <a:pt x="733508" y="42086"/>
                      <a:pt x="737568" y="46083"/>
                      <a:pt x="741692" y="42086"/>
                    </a:cubicBezTo>
                    <a:cubicBezTo>
                      <a:pt x="745752" y="38090"/>
                      <a:pt x="758060" y="42086"/>
                      <a:pt x="758060" y="30033"/>
                    </a:cubicBezTo>
                    <a:cubicBezTo>
                      <a:pt x="762120" y="38026"/>
                      <a:pt x="753999" y="50080"/>
                      <a:pt x="766244" y="50080"/>
                    </a:cubicBezTo>
                    <a:cubicBezTo>
                      <a:pt x="778488" y="46083"/>
                      <a:pt x="790732" y="38026"/>
                      <a:pt x="806085" y="38026"/>
                    </a:cubicBezTo>
                    <a:cubicBezTo>
                      <a:pt x="797901" y="38026"/>
                      <a:pt x="797901" y="42023"/>
                      <a:pt x="793840" y="46020"/>
                    </a:cubicBezTo>
                    <a:cubicBezTo>
                      <a:pt x="802024" y="58074"/>
                      <a:pt x="810208" y="46020"/>
                      <a:pt x="818329" y="46020"/>
                    </a:cubicBezTo>
                    <a:cubicBezTo>
                      <a:pt x="830573" y="46020"/>
                      <a:pt x="810145" y="33966"/>
                      <a:pt x="822389" y="29969"/>
                    </a:cubicBezTo>
                    <a:cubicBezTo>
                      <a:pt x="822389" y="42023"/>
                      <a:pt x="834633" y="42023"/>
                      <a:pt x="838757" y="50017"/>
                    </a:cubicBezTo>
                    <a:cubicBezTo>
                      <a:pt x="837742" y="45005"/>
                      <a:pt x="841802" y="45005"/>
                      <a:pt x="845926" y="45005"/>
                    </a:cubicBezTo>
                    <a:cubicBezTo>
                      <a:pt x="841865" y="45005"/>
                      <a:pt x="837742" y="45005"/>
                      <a:pt x="837742" y="49002"/>
                    </a:cubicBezTo>
                    <a:cubicBezTo>
                      <a:pt x="833682" y="45005"/>
                      <a:pt x="833682" y="41008"/>
                      <a:pt x="829558" y="41008"/>
                    </a:cubicBezTo>
                    <a:cubicBezTo>
                      <a:pt x="821374" y="45005"/>
                      <a:pt x="809130" y="49002"/>
                      <a:pt x="805070" y="57059"/>
                    </a:cubicBezTo>
                    <a:cubicBezTo>
                      <a:pt x="805070" y="65052"/>
                      <a:pt x="813253" y="77106"/>
                      <a:pt x="821437" y="81103"/>
                    </a:cubicBezTo>
                    <a:cubicBezTo>
                      <a:pt x="825498" y="81103"/>
                      <a:pt x="825498" y="73109"/>
                      <a:pt x="825498" y="69049"/>
                    </a:cubicBezTo>
                    <a:cubicBezTo>
                      <a:pt x="829558" y="77043"/>
                      <a:pt x="821437" y="81103"/>
                      <a:pt x="821437" y="89096"/>
                    </a:cubicBezTo>
                    <a:cubicBezTo>
                      <a:pt x="821437" y="93093"/>
                      <a:pt x="825498" y="93093"/>
                      <a:pt x="829621" y="93093"/>
                    </a:cubicBezTo>
                    <a:cubicBezTo>
                      <a:pt x="837805" y="93093"/>
                      <a:pt x="833682" y="77043"/>
                      <a:pt x="841865" y="81040"/>
                    </a:cubicBezTo>
                    <a:cubicBezTo>
                      <a:pt x="845926" y="89033"/>
                      <a:pt x="829621" y="97090"/>
                      <a:pt x="829621" y="105084"/>
                    </a:cubicBezTo>
                    <a:cubicBezTo>
                      <a:pt x="833682" y="113077"/>
                      <a:pt x="845989" y="109080"/>
                      <a:pt x="841865" y="121134"/>
                    </a:cubicBezTo>
                    <a:lnTo>
                      <a:pt x="837805" y="116123"/>
                    </a:lnTo>
                    <a:cubicBezTo>
                      <a:pt x="829621" y="132173"/>
                      <a:pt x="833745" y="144227"/>
                      <a:pt x="821437" y="156217"/>
                    </a:cubicBezTo>
                    <a:cubicBezTo>
                      <a:pt x="817377" y="160214"/>
                      <a:pt x="821437" y="164211"/>
                      <a:pt x="825498" y="164211"/>
                    </a:cubicBezTo>
                    <a:cubicBezTo>
                      <a:pt x="833682" y="164211"/>
                      <a:pt x="837742" y="160214"/>
                      <a:pt x="841865" y="156217"/>
                    </a:cubicBezTo>
                    <a:cubicBezTo>
                      <a:pt x="837805" y="156217"/>
                      <a:pt x="837805" y="152221"/>
                      <a:pt x="837805" y="148224"/>
                    </a:cubicBezTo>
                    <a:cubicBezTo>
                      <a:pt x="850049" y="160278"/>
                      <a:pt x="841865" y="176328"/>
                      <a:pt x="837805" y="180325"/>
                    </a:cubicBezTo>
                    <a:cubicBezTo>
                      <a:pt x="793904" y="251506"/>
                      <a:pt x="736680" y="307652"/>
                      <a:pt x="680471" y="366842"/>
                    </a:cubicBezTo>
                    <a:cubicBezTo>
                      <a:pt x="655983" y="390887"/>
                      <a:pt x="696839" y="414994"/>
                      <a:pt x="708068" y="442020"/>
                    </a:cubicBezTo>
                    <a:lnTo>
                      <a:pt x="712128" y="438023"/>
                    </a:lnTo>
                    <a:lnTo>
                      <a:pt x="712128" y="450077"/>
                    </a:lnTo>
                    <a:cubicBezTo>
                      <a:pt x="760153" y="502226"/>
                      <a:pt x="812238" y="545366"/>
                      <a:pt x="857155" y="597515"/>
                    </a:cubicBezTo>
                    <a:cubicBezTo>
                      <a:pt x="909240" y="656705"/>
                      <a:pt x="973633" y="692804"/>
                      <a:pt x="1021595" y="759988"/>
                    </a:cubicBezTo>
                    <a:lnTo>
                      <a:pt x="1033839" y="759988"/>
                    </a:lnTo>
                    <a:cubicBezTo>
                      <a:pt x="1029779" y="767981"/>
                      <a:pt x="1042023" y="772042"/>
                      <a:pt x="1046083" y="784032"/>
                    </a:cubicBezTo>
                    <a:cubicBezTo>
                      <a:pt x="1046083" y="792026"/>
                      <a:pt x="1070571" y="792026"/>
                      <a:pt x="1074695" y="804080"/>
                    </a:cubicBezTo>
                    <a:cubicBezTo>
                      <a:pt x="1074695" y="812073"/>
                      <a:pt x="1082879" y="816133"/>
                      <a:pt x="1082879" y="820130"/>
                    </a:cubicBezTo>
                    <a:lnTo>
                      <a:pt x="1086939" y="816133"/>
                    </a:lnTo>
                    <a:cubicBezTo>
                      <a:pt x="1099183" y="836181"/>
                      <a:pt x="1111427" y="852231"/>
                      <a:pt x="1126780" y="867267"/>
                    </a:cubicBezTo>
                    <a:cubicBezTo>
                      <a:pt x="1129489" y="864602"/>
                      <a:pt x="1132217" y="861938"/>
                      <a:pt x="1134964" y="859274"/>
                    </a:cubicBezTo>
                    <a:cubicBezTo>
                      <a:pt x="1130904" y="863270"/>
                      <a:pt x="1130904" y="867267"/>
                      <a:pt x="1130904" y="871327"/>
                    </a:cubicBezTo>
                    <a:lnTo>
                      <a:pt x="1126844" y="867330"/>
                    </a:lnTo>
                    <a:cubicBezTo>
                      <a:pt x="1122783" y="867330"/>
                      <a:pt x="1122783" y="871327"/>
                      <a:pt x="1122783" y="875324"/>
                    </a:cubicBezTo>
                    <a:cubicBezTo>
                      <a:pt x="1126844" y="883318"/>
                      <a:pt x="1135028" y="883318"/>
                      <a:pt x="1139151" y="887378"/>
                    </a:cubicBezTo>
                    <a:cubicBezTo>
                      <a:pt x="1143211" y="887378"/>
                      <a:pt x="1147335" y="887378"/>
                      <a:pt x="1147335" y="883381"/>
                    </a:cubicBezTo>
                    <a:cubicBezTo>
                      <a:pt x="1143275" y="891375"/>
                      <a:pt x="1139151" y="887378"/>
                      <a:pt x="1135091" y="883381"/>
                    </a:cubicBezTo>
                    <a:cubicBezTo>
                      <a:pt x="1131031" y="895435"/>
                      <a:pt x="1131031" y="899432"/>
                      <a:pt x="1114663" y="899432"/>
                    </a:cubicBezTo>
                    <a:cubicBezTo>
                      <a:pt x="1118723" y="899432"/>
                      <a:pt x="1118723" y="895435"/>
                      <a:pt x="1118723" y="891438"/>
                    </a:cubicBezTo>
                    <a:cubicBezTo>
                      <a:pt x="1114663" y="887441"/>
                      <a:pt x="1114663" y="883445"/>
                      <a:pt x="1110539" y="883445"/>
                    </a:cubicBezTo>
                    <a:cubicBezTo>
                      <a:pt x="1102355" y="883445"/>
                      <a:pt x="1106479" y="895498"/>
                      <a:pt x="1102355" y="895498"/>
                    </a:cubicBezTo>
                    <a:cubicBezTo>
                      <a:pt x="1066575" y="875451"/>
                      <a:pt x="1033902" y="855403"/>
                      <a:pt x="1002245" y="832311"/>
                    </a:cubicBezTo>
                    <a:lnTo>
                      <a:pt x="1006305" y="828314"/>
                    </a:lnTo>
                    <a:cubicBezTo>
                      <a:pt x="989937" y="824317"/>
                      <a:pt x="981817" y="800210"/>
                      <a:pt x="962404" y="808267"/>
                    </a:cubicBezTo>
                    <a:cubicBezTo>
                      <a:pt x="958344" y="812263"/>
                      <a:pt x="970588" y="816260"/>
                      <a:pt x="962404" y="820321"/>
                    </a:cubicBezTo>
                    <a:cubicBezTo>
                      <a:pt x="974648" y="824317"/>
                      <a:pt x="982832" y="836371"/>
                      <a:pt x="998185" y="840368"/>
                    </a:cubicBezTo>
                    <a:lnTo>
                      <a:pt x="998185" y="852422"/>
                    </a:lnTo>
                    <a:cubicBezTo>
                      <a:pt x="994124" y="856419"/>
                      <a:pt x="985941" y="848425"/>
                      <a:pt x="981817" y="848425"/>
                    </a:cubicBezTo>
                    <a:cubicBezTo>
                      <a:pt x="985877" y="848425"/>
                      <a:pt x="990001" y="848425"/>
                      <a:pt x="994061" y="852422"/>
                    </a:cubicBezTo>
                    <a:cubicBezTo>
                      <a:pt x="998121" y="852422"/>
                      <a:pt x="998121" y="848425"/>
                      <a:pt x="998121" y="844428"/>
                    </a:cubicBezTo>
                    <a:cubicBezTo>
                      <a:pt x="994061" y="840431"/>
                      <a:pt x="985877" y="836434"/>
                      <a:pt x="981753" y="836434"/>
                    </a:cubicBezTo>
                    <a:cubicBezTo>
                      <a:pt x="965386" y="848488"/>
                      <a:pt x="953141" y="840431"/>
                      <a:pt x="941912" y="836434"/>
                    </a:cubicBezTo>
                    <a:cubicBezTo>
                      <a:pt x="941912" y="832438"/>
                      <a:pt x="950096" y="828441"/>
                      <a:pt x="945973" y="824381"/>
                    </a:cubicBezTo>
                    <a:cubicBezTo>
                      <a:pt x="937789" y="816387"/>
                      <a:pt x="925545" y="820384"/>
                      <a:pt x="917361" y="816387"/>
                    </a:cubicBezTo>
                    <a:cubicBezTo>
                      <a:pt x="913300" y="812390"/>
                      <a:pt x="917361" y="800336"/>
                      <a:pt x="909177" y="796340"/>
                    </a:cubicBezTo>
                    <a:cubicBezTo>
                      <a:pt x="905116" y="796340"/>
                      <a:pt x="905116" y="800336"/>
                      <a:pt x="905116" y="804333"/>
                    </a:cubicBezTo>
                    <a:cubicBezTo>
                      <a:pt x="892872" y="800336"/>
                      <a:pt x="888749" y="796340"/>
                      <a:pt x="884688" y="784286"/>
                    </a:cubicBezTo>
                    <a:cubicBezTo>
                      <a:pt x="881979" y="786950"/>
                      <a:pt x="879251" y="789615"/>
                      <a:pt x="876504" y="792280"/>
                    </a:cubicBezTo>
                    <a:cubicBezTo>
                      <a:pt x="884688" y="776229"/>
                      <a:pt x="860137" y="784286"/>
                      <a:pt x="856076" y="772232"/>
                    </a:cubicBezTo>
                    <a:cubicBezTo>
                      <a:pt x="856076" y="776229"/>
                      <a:pt x="852016" y="776229"/>
                      <a:pt x="847892" y="776229"/>
                    </a:cubicBezTo>
                    <a:cubicBezTo>
                      <a:pt x="851953" y="776229"/>
                      <a:pt x="856076" y="776229"/>
                      <a:pt x="856076" y="772232"/>
                    </a:cubicBezTo>
                    <a:cubicBezTo>
                      <a:pt x="847892" y="760178"/>
                      <a:pt x="827464" y="760178"/>
                      <a:pt x="824419" y="744127"/>
                    </a:cubicBezTo>
                    <a:cubicBezTo>
                      <a:pt x="820359" y="744127"/>
                      <a:pt x="820359" y="748124"/>
                      <a:pt x="820359" y="752121"/>
                    </a:cubicBezTo>
                    <a:cubicBezTo>
                      <a:pt x="808115" y="736070"/>
                      <a:pt x="780518" y="736070"/>
                      <a:pt x="780518" y="712026"/>
                    </a:cubicBezTo>
                    <a:cubicBezTo>
                      <a:pt x="780518" y="708029"/>
                      <a:pt x="776458" y="708029"/>
                      <a:pt x="772334" y="708029"/>
                    </a:cubicBezTo>
                    <a:lnTo>
                      <a:pt x="764150" y="716023"/>
                    </a:lnTo>
                    <a:cubicBezTo>
                      <a:pt x="764150" y="712026"/>
                      <a:pt x="760090" y="712026"/>
                      <a:pt x="755966" y="712026"/>
                    </a:cubicBezTo>
                    <a:lnTo>
                      <a:pt x="760026" y="708029"/>
                    </a:lnTo>
                    <a:lnTo>
                      <a:pt x="755966" y="704033"/>
                    </a:lnTo>
                    <a:lnTo>
                      <a:pt x="760026" y="700036"/>
                    </a:lnTo>
                    <a:cubicBezTo>
                      <a:pt x="760026" y="692042"/>
                      <a:pt x="751842" y="696039"/>
                      <a:pt x="747782" y="696039"/>
                    </a:cubicBezTo>
                    <a:cubicBezTo>
                      <a:pt x="731414" y="692042"/>
                      <a:pt x="751842" y="708093"/>
                      <a:pt x="743722" y="704033"/>
                    </a:cubicBezTo>
                    <a:cubicBezTo>
                      <a:pt x="739662" y="700036"/>
                      <a:pt x="747782" y="691979"/>
                      <a:pt x="739662" y="687982"/>
                    </a:cubicBezTo>
                    <a:cubicBezTo>
                      <a:pt x="735601" y="687982"/>
                      <a:pt x="735601" y="691979"/>
                      <a:pt x="735601" y="695976"/>
                    </a:cubicBezTo>
                    <a:cubicBezTo>
                      <a:pt x="691700" y="655881"/>
                      <a:pt x="647735" y="612741"/>
                      <a:pt x="594635" y="592693"/>
                    </a:cubicBezTo>
                    <a:cubicBezTo>
                      <a:pt x="578267" y="588696"/>
                      <a:pt x="570147" y="572646"/>
                      <a:pt x="558854" y="568649"/>
                    </a:cubicBezTo>
                    <a:cubicBezTo>
                      <a:pt x="554794" y="572646"/>
                      <a:pt x="550670" y="572646"/>
                      <a:pt x="546610" y="572646"/>
                    </a:cubicBezTo>
                    <a:lnTo>
                      <a:pt x="554794" y="572646"/>
                    </a:lnTo>
                    <a:cubicBezTo>
                      <a:pt x="558854" y="572646"/>
                      <a:pt x="558854" y="568649"/>
                      <a:pt x="558854" y="564652"/>
                    </a:cubicBezTo>
                    <a:cubicBezTo>
                      <a:pt x="550670" y="552598"/>
                      <a:pt x="538426" y="568649"/>
                      <a:pt x="530242" y="560655"/>
                    </a:cubicBezTo>
                    <a:cubicBezTo>
                      <a:pt x="530242" y="560655"/>
                      <a:pt x="526182" y="564652"/>
                      <a:pt x="526182" y="568649"/>
                    </a:cubicBezTo>
                    <a:cubicBezTo>
                      <a:pt x="530242" y="572646"/>
                      <a:pt x="534366" y="572646"/>
                      <a:pt x="538426" y="572646"/>
                    </a:cubicBezTo>
                    <a:lnTo>
                      <a:pt x="538426" y="580639"/>
                    </a:lnTo>
                    <a:cubicBezTo>
                      <a:pt x="534366" y="576643"/>
                      <a:pt x="534366" y="572646"/>
                      <a:pt x="530242" y="572646"/>
                    </a:cubicBezTo>
                    <a:cubicBezTo>
                      <a:pt x="526118" y="572646"/>
                      <a:pt x="526182" y="576643"/>
                      <a:pt x="526182" y="580639"/>
                    </a:cubicBezTo>
                    <a:cubicBezTo>
                      <a:pt x="517998" y="572646"/>
                      <a:pt x="513938" y="568586"/>
                      <a:pt x="501693" y="568586"/>
                    </a:cubicBezTo>
                    <a:lnTo>
                      <a:pt x="505754" y="564589"/>
                    </a:lnTo>
                    <a:cubicBezTo>
                      <a:pt x="505754" y="560592"/>
                      <a:pt x="501693" y="556595"/>
                      <a:pt x="497570" y="560592"/>
                    </a:cubicBezTo>
                    <a:cubicBezTo>
                      <a:pt x="446500" y="616738"/>
                      <a:pt x="390291" y="667871"/>
                      <a:pt x="330021" y="719005"/>
                    </a:cubicBezTo>
                    <a:cubicBezTo>
                      <a:pt x="290180" y="759100"/>
                      <a:pt x="253384" y="790186"/>
                      <a:pt x="209483" y="826284"/>
                    </a:cubicBezTo>
                    <a:cubicBezTo>
                      <a:pt x="201299" y="834278"/>
                      <a:pt x="197239" y="850328"/>
                      <a:pt x="189055" y="850328"/>
                    </a:cubicBezTo>
                    <a:cubicBezTo>
                      <a:pt x="172687" y="858322"/>
                      <a:pt x="164567" y="870376"/>
                      <a:pt x="149214" y="874373"/>
                    </a:cubicBezTo>
                    <a:cubicBezTo>
                      <a:pt x="153274" y="878369"/>
                      <a:pt x="141030" y="882366"/>
                      <a:pt x="145154" y="886426"/>
                    </a:cubicBezTo>
                    <a:lnTo>
                      <a:pt x="136970" y="886426"/>
                    </a:lnTo>
                    <a:cubicBezTo>
                      <a:pt x="136970" y="882429"/>
                      <a:pt x="136970" y="878433"/>
                      <a:pt x="132909" y="878433"/>
                    </a:cubicBezTo>
                    <a:cubicBezTo>
                      <a:pt x="124726" y="878433"/>
                      <a:pt x="120665" y="886426"/>
                      <a:pt x="116542" y="890487"/>
                    </a:cubicBezTo>
                    <a:cubicBezTo>
                      <a:pt x="124726" y="882493"/>
                      <a:pt x="124726" y="874436"/>
                      <a:pt x="116542" y="870439"/>
                    </a:cubicBezTo>
                    <a:cubicBezTo>
                      <a:pt x="104297" y="870439"/>
                      <a:pt x="104297" y="886490"/>
                      <a:pt x="96114" y="894483"/>
                    </a:cubicBezTo>
                    <a:cubicBezTo>
                      <a:pt x="104297" y="890487"/>
                      <a:pt x="100174" y="878433"/>
                      <a:pt x="108358" y="874436"/>
                    </a:cubicBezTo>
                    <a:cubicBezTo>
                      <a:pt x="108358" y="870439"/>
                      <a:pt x="104297" y="866442"/>
                      <a:pt x="100174" y="870439"/>
                    </a:cubicBezTo>
                    <a:cubicBezTo>
                      <a:pt x="91990" y="878433"/>
                      <a:pt x="87930" y="878433"/>
                      <a:pt x="79746" y="886490"/>
                    </a:cubicBezTo>
                    <a:cubicBezTo>
                      <a:pt x="75685" y="890487"/>
                      <a:pt x="71562" y="886490"/>
                      <a:pt x="71562" y="882493"/>
                    </a:cubicBezTo>
                    <a:cubicBezTo>
                      <a:pt x="71562" y="878496"/>
                      <a:pt x="71562" y="878496"/>
                      <a:pt x="75622" y="874499"/>
                    </a:cubicBezTo>
                    <a:cubicBezTo>
                      <a:pt x="75622" y="870502"/>
                      <a:pt x="75622" y="866506"/>
                      <a:pt x="71562" y="866506"/>
                    </a:cubicBezTo>
                    <a:cubicBezTo>
                      <a:pt x="63378" y="866506"/>
                      <a:pt x="59318" y="870502"/>
                      <a:pt x="55194" y="874499"/>
                    </a:cubicBezTo>
                    <a:cubicBezTo>
                      <a:pt x="59254" y="874499"/>
                      <a:pt x="63378" y="878496"/>
                      <a:pt x="59254" y="882493"/>
                    </a:cubicBezTo>
                    <a:cubicBezTo>
                      <a:pt x="55194" y="886490"/>
                      <a:pt x="51070" y="882493"/>
                      <a:pt x="51070" y="878496"/>
                    </a:cubicBezTo>
                    <a:cubicBezTo>
                      <a:pt x="47010" y="878496"/>
                      <a:pt x="47010" y="882493"/>
                      <a:pt x="47010" y="886490"/>
                    </a:cubicBezTo>
                    <a:lnTo>
                      <a:pt x="38826" y="886490"/>
                    </a:lnTo>
                    <a:cubicBezTo>
                      <a:pt x="30642" y="890487"/>
                      <a:pt x="34766" y="894483"/>
                      <a:pt x="38826" y="898544"/>
                    </a:cubicBezTo>
                    <a:cubicBezTo>
                      <a:pt x="38826" y="894547"/>
                      <a:pt x="34766" y="894547"/>
                      <a:pt x="30642" y="894547"/>
                    </a:cubicBezTo>
                    <a:cubicBezTo>
                      <a:pt x="18398" y="894547"/>
                      <a:pt x="18398" y="914594"/>
                      <a:pt x="6154" y="910597"/>
                    </a:cubicBezTo>
                    <a:cubicBezTo>
                      <a:pt x="0" y="909582"/>
                      <a:pt x="8184" y="897592"/>
                      <a:pt x="0" y="897592"/>
                    </a:cubicBezTo>
                    <a:cubicBezTo>
                      <a:pt x="16368" y="881541"/>
                      <a:pt x="16368" y="861494"/>
                      <a:pt x="28612" y="842461"/>
                    </a:cubicBezTo>
                    <a:cubicBezTo>
                      <a:pt x="56209" y="790313"/>
                      <a:pt x="112354" y="763223"/>
                      <a:pt x="132783" y="703081"/>
                    </a:cubicBezTo>
                    <a:cubicBezTo>
                      <a:pt x="140966" y="707078"/>
                      <a:pt x="145027" y="695087"/>
                      <a:pt x="153211" y="695087"/>
                    </a:cubicBezTo>
                    <a:cubicBezTo>
                      <a:pt x="149150" y="691091"/>
                      <a:pt x="136843" y="695087"/>
                      <a:pt x="140966" y="683034"/>
                    </a:cubicBezTo>
                    <a:cubicBezTo>
                      <a:pt x="153211" y="687030"/>
                      <a:pt x="157334" y="679037"/>
                      <a:pt x="165455" y="670980"/>
                    </a:cubicBezTo>
                    <a:cubicBezTo>
                      <a:pt x="165455" y="670980"/>
                      <a:pt x="161395" y="666983"/>
                      <a:pt x="157271" y="666983"/>
                    </a:cubicBezTo>
                    <a:cubicBezTo>
                      <a:pt x="161331" y="650932"/>
                      <a:pt x="177699" y="638878"/>
                      <a:pt x="185883" y="623843"/>
                    </a:cubicBezTo>
                    <a:cubicBezTo>
                      <a:pt x="198127" y="611789"/>
                      <a:pt x="214495" y="599799"/>
                      <a:pt x="225724" y="587745"/>
                    </a:cubicBezTo>
                    <a:cubicBezTo>
                      <a:pt x="229784" y="583748"/>
                      <a:pt x="225724" y="579751"/>
                      <a:pt x="221664" y="579751"/>
                    </a:cubicBezTo>
                    <a:cubicBezTo>
                      <a:pt x="229848" y="579751"/>
                      <a:pt x="233908" y="571758"/>
                      <a:pt x="242092" y="567697"/>
                    </a:cubicBezTo>
                    <a:cubicBezTo>
                      <a:pt x="233908" y="555644"/>
                      <a:pt x="254336" y="559704"/>
                      <a:pt x="250276" y="547650"/>
                    </a:cubicBezTo>
                    <a:cubicBezTo>
                      <a:pt x="250276" y="539656"/>
                      <a:pt x="262520" y="539656"/>
                      <a:pt x="266644" y="535596"/>
                    </a:cubicBezTo>
                    <a:cubicBezTo>
                      <a:pt x="266644" y="531599"/>
                      <a:pt x="262583" y="531599"/>
                      <a:pt x="258460" y="531599"/>
                    </a:cubicBezTo>
                    <a:cubicBezTo>
                      <a:pt x="266644" y="527602"/>
                      <a:pt x="258460" y="511552"/>
                      <a:pt x="274828" y="515549"/>
                    </a:cubicBezTo>
                    <a:cubicBezTo>
                      <a:pt x="274828" y="507555"/>
                      <a:pt x="283011" y="503495"/>
                      <a:pt x="287072" y="495501"/>
                    </a:cubicBezTo>
                    <a:cubicBezTo>
                      <a:pt x="295256" y="479451"/>
                      <a:pt x="311560" y="463400"/>
                      <a:pt x="330973" y="452361"/>
                    </a:cubicBezTo>
                    <a:cubicBezTo>
                      <a:pt x="335033" y="448364"/>
                      <a:pt x="330973" y="444368"/>
                      <a:pt x="326913" y="444368"/>
                    </a:cubicBezTo>
                    <a:cubicBezTo>
                      <a:pt x="339157" y="452361"/>
                      <a:pt x="339157" y="436374"/>
                      <a:pt x="347341" y="432314"/>
                    </a:cubicBezTo>
                    <a:cubicBezTo>
                      <a:pt x="355525" y="432314"/>
                      <a:pt x="359585" y="420260"/>
                      <a:pt x="363709" y="412266"/>
                    </a:cubicBezTo>
                    <a:lnTo>
                      <a:pt x="367769" y="416263"/>
                    </a:lnTo>
                    <a:cubicBezTo>
                      <a:pt x="375953" y="412266"/>
                      <a:pt x="371829" y="400212"/>
                      <a:pt x="371829" y="396216"/>
                    </a:cubicBezTo>
                    <a:cubicBezTo>
                      <a:pt x="359585" y="376168"/>
                      <a:pt x="336048" y="360118"/>
                      <a:pt x="315620" y="356121"/>
                    </a:cubicBezTo>
                    <a:lnTo>
                      <a:pt x="319681" y="352124"/>
                    </a:lnTo>
                    <a:cubicBezTo>
                      <a:pt x="271655" y="316026"/>
                      <a:pt x="219570" y="288936"/>
                      <a:pt x="178714" y="244845"/>
                    </a:cubicBezTo>
                    <a:cubicBezTo>
                      <a:pt x="174654" y="248842"/>
                      <a:pt x="170530" y="248842"/>
                      <a:pt x="166470" y="248842"/>
                    </a:cubicBezTo>
                    <a:cubicBezTo>
                      <a:pt x="154226" y="248842"/>
                      <a:pt x="154226" y="220737"/>
                      <a:pt x="134813" y="232791"/>
                    </a:cubicBezTo>
                    <a:cubicBezTo>
                      <a:pt x="134813" y="212743"/>
                      <a:pt x="107216" y="212743"/>
                      <a:pt x="99032" y="196693"/>
                    </a:cubicBezTo>
                    <a:cubicBezTo>
                      <a:pt x="103092" y="200690"/>
                      <a:pt x="107216" y="204686"/>
                      <a:pt x="111276" y="208747"/>
                    </a:cubicBezTo>
                    <a:cubicBezTo>
                      <a:pt x="115336" y="208747"/>
                      <a:pt x="119460" y="208747"/>
                      <a:pt x="119460" y="204750"/>
                    </a:cubicBezTo>
                    <a:lnTo>
                      <a:pt x="115400" y="208747"/>
                    </a:lnTo>
                    <a:cubicBezTo>
                      <a:pt x="123584" y="216740"/>
                      <a:pt x="135828" y="216740"/>
                      <a:pt x="135828" y="208747"/>
                    </a:cubicBezTo>
                    <a:cubicBezTo>
                      <a:pt x="135828" y="196693"/>
                      <a:pt x="119460" y="188699"/>
                      <a:pt x="108231" y="180642"/>
                    </a:cubicBezTo>
                    <a:cubicBezTo>
                      <a:pt x="108231" y="180642"/>
                      <a:pt x="104171" y="184639"/>
                      <a:pt x="104171" y="188636"/>
                    </a:cubicBezTo>
                    <a:cubicBezTo>
                      <a:pt x="104171" y="184639"/>
                      <a:pt x="104171" y="180642"/>
                      <a:pt x="100110" y="180642"/>
                    </a:cubicBezTo>
                    <a:cubicBezTo>
                      <a:pt x="104171" y="180642"/>
                      <a:pt x="108294" y="176645"/>
                      <a:pt x="104171" y="172649"/>
                    </a:cubicBezTo>
                    <a:cubicBezTo>
                      <a:pt x="91926" y="156598"/>
                      <a:pt x="68390" y="152601"/>
                      <a:pt x="79682" y="132554"/>
                    </a:cubicBezTo>
                    <a:cubicBezTo>
                      <a:pt x="83742" y="128557"/>
                      <a:pt x="91926" y="140547"/>
                      <a:pt x="96050" y="148604"/>
                    </a:cubicBezTo>
                    <a:cubicBezTo>
                      <a:pt x="100110" y="144608"/>
                      <a:pt x="104234" y="136551"/>
                      <a:pt x="112418" y="132554"/>
                    </a:cubicBezTo>
                    <a:cubicBezTo>
                      <a:pt x="112418" y="128557"/>
                      <a:pt x="108358" y="128557"/>
                      <a:pt x="104234" y="128557"/>
                    </a:cubicBezTo>
                    <a:cubicBezTo>
                      <a:pt x="100174" y="108509"/>
                      <a:pt x="120602" y="104513"/>
                      <a:pt x="124662" y="84465"/>
                    </a:cubicBezTo>
                    <a:lnTo>
                      <a:pt x="128722" y="88462"/>
                    </a:lnTo>
                    <a:cubicBezTo>
                      <a:pt x="136906" y="88462"/>
                      <a:pt x="132783" y="80469"/>
                      <a:pt x="132783" y="76408"/>
                    </a:cubicBezTo>
                    <a:cubicBezTo>
                      <a:pt x="136843" y="72411"/>
                      <a:pt x="145027" y="84402"/>
                      <a:pt x="149150" y="80405"/>
                    </a:cubicBezTo>
                    <a:cubicBezTo>
                      <a:pt x="161395" y="72411"/>
                      <a:pt x="149150" y="68351"/>
                      <a:pt x="145090" y="60358"/>
                    </a:cubicBezTo>
                    <a:cubicBezTo>
                      <a:pt x="145090" y="64354"/>
                      <a:pt x="136906" y="64354"/>
                      <a:pt x="136906" y="64354"/>
                    </a:cubicBezTo>
                    <a:cubicBezTo>
                      <a:pt x="132846" y="52301"/>
                      <a:pt x="124662" y="44307"/>
                      <a:pt x="112418" y="52301"/>
                    </a:cubicBezTo>
                    <a:cubicBezTo>
                      <a:pt x="121617" y="28256"/>
                      <a:pt x="142045" y="-14884"/>
                      <a:pt x="166533" y="5164"/>
                    </a:cubicBezTo>
                    <a:cubicBezTo>
                      <a:pt x="198191" y="29208"/>
                      <a:pt x="222742" y="41262"/>
                      <a:pt x="258460" y="45259"/>
                    </a:cubicBezTo>
                    <a:cubicBezTo>
                      <a:pt x="266644" y="48240"/>
                      <a:pt x="270704" y="60294"/>
                      <a:pt x="278888" y="68351"/>
                    </a:cubicBezTo>
                  </a:path>
                </a:pathLst>
              </a:custGeom>
              <a:solidFill>
                <a:srgbClr val="F8B72D"/>
              </a:solidFill>
              <a:ln w="0"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FA3EDFE-D78B-6B2C-DC7F-1819F513BB3D}"/>
                  </a:ext>
                </a:extLst>
              </p:cNvPr>
              <p:cNvSpPr/>
              <p:nvPr/>
            </p:nvSpPr>
            <p:spPr>
              <a:xfrm>
                <a:off x="2382522" y="2616254"/>
                <a:ext cx="478029" cy="510384"/>
              </a:xfrm>
              <a:custGeom>
                <a:avLst/>
                <a:gdLst>
                  <a:gd name="connsiteX0" fmla="*/ 0 w 478029"/>
                  <a:gd name="connsiteY0" fmla="*/ 0 h 510384"/>
                  <a:gd name="connsiteX1" fmla="*/ 223694 w 478029"/>
                  <a:gd name="connsiteY1" fmla="*/ 0 h 510384"/>
                  <a:gd name="connsiteX2" fmla="*/ 478030 w 478029"/>
                  <a:gd name="connsiteY2" fmla="*/ 252686 h 510384"/>
                  <a:gd name="connsiteX3" fmla="*/ 223694 w 478029"/>
                  <a:gd name="connsiteY3" fmla="*/ 510385 h 510384"/>
                  <a:gd name="connsiteX4" fmla="*/ 0 w 478029"/>
                  <a:gd name="connsiteY4" fmla="*/ 510385 h 510384"/>
                  <a:gd name="connsiteX5" fmla="*/ 0 w 478029"/>
                  <a:gd name="connsiteY5" fmla="*/ 0 h 510384"/>
                  <a:gd name="connsiteX6" fmla="*/ 0 w 478029"/>
                  <a:gd name="connsiteY6" fmla="*/ 0 h 510384"/>
                  <a:gd name="connsiteX7" fmla="*/ 135828 w 478029"/>
                  <a:gd name="connsiteY7" fmla="*/ 396127 h 510384"/>
                  <a:gd name="connsiteX8" fmla="*/ 200157 w 478029"/>
                  <a:gd name="connsiteY8" fmla="*/ 396127 h 510384"/>
                  <a:gd name="connsiteX9" fmla="*/ 343154 w 478029"/>
                  <a:gd name="connsiteY9" fmla="*/ 252750 h 510384"/>
                  <a:gd name="connsiteX10" fmla="*/ 200157 w 478029"/>
                  <a:gd name="connsiteY10" fmla="*/ 114385 h 510384"/>
                  <a:gd name="connsiteX11" fmla="*/ 135828 w 478029"/>
                  <a:gd name="connsiteY11" fmla="*/ 114385 h 510384"/>
                  <a:gd name="connsiteX12" fmla="*/ 135828 w 478029"/>
                  <a:gd name="connsiteY12" fmla="*/ 396191 h 510384"/>
                  <a:gd name="connsiteX13" fmla="*/ 135828 w 478029"/>
                  <a:gd name="connsiteY13" fmla="*/ 396191 h 5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029" h="510384">
                    <a:moveTo>
                      <a:pt x="0" y="0"/>
                    </a:moveTo>
                    <a:lnTo>
                      <a:pt x="223694" y="0"/>
                    </a:lnTo>
                    <a:cubicBezTo>
                      <a:pt x="383058" y="0"/>
                      <a:pt x="478030" y="95289"/>
                      <a:pt x="478030" y="252686"/>
                    </a:cubicBezTo>
                    <a:cubicBezTo>
                      <a:pt x="478030" y="420171"/>
                      <a:pt x="380965" y="510385"/>
                      <a:pt x="223694" y="510385"/>
                    </a:cubicBezTo>
                    <a:lnTo>
                      <a:pt x="0" y="510385"/>
                    </a:lnTo>
                    <a:lnTo>
                      <a:pt x="0" y="0"/>
                    </a:lnTo>
                    <a:lnTo>
                      <a:pt x="0" y="0"/>
                    </a:lnTo>
                    <a:close/>
                    <a:moveTo>
                      <a:pt x="135828" y="396127"/>
                    </a:moveTo>
                    <a:lnTo>
                      <a:pt x="200157" y="396127"/>
                    </a:lnTo>
                    <a:cubicBezTo>
                      <a:pt x="302298" y="394097"/>
                      <a:pt x="343154" y="355017"/>
                      <a:pt x="343154" y="252750"/>
                    </a:cubicBezTo>
                    <a:cubicBezTo>
                      <a:pt x="343154" y="159491"/>
                      <a:pt x="292084" y="114385"/>
                      <a:pt x="200157" y="114385"/>
                    </a:cubicBezTo>
                    <a:lnTo>
                      <a:pt x="135828" y="114385"/>
                    </a:lnTo>
                    <a:lnTo>
                      <a:pt x="135828" y="396191"/>
                    </a:lnTo>
                    <a:lnTo>
                      <a:pt x="135828" y="396191"/>
                    </a:lnTo>
                    <a:close/>
                  </a:path>
                </a:pathLst>
              </a:custGeom>
              <a:solidFill>
                <a:srgbClr val="010101"/>
              </a:solidFill>
              <a:ln w="0"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E781C17-801A-F315-F1FD-6B2DC3FA5476}"/>
                  </a:ext>
                </a:extLst>
              </p:cNvPr>
              <p:cNvSpPr/>
              <p:nvPr/>
            </p:nvSpPr>
            <p:spPr>
              <a:xfrm>
                <a:off x="2866706" y="2744595"/>
                <a:ext cx="385088" cy="393145"/>
              </a:xfrm>
              <a:custGeom>
                <a:avLst/>
                <a:gdLst>
                  <a:gd name="connsiteX0" fmla="*/ 15289 w 385088"/>
                  <a:gd name="connsiteY0" fmla="*/ 125360 h 393145"/>
                  <a:gd name="connsiteX1" fmla="*/ 74543 w 385088"/>
                  <a:gd name="connsiteY1" fmla="*/ 26074 h 393145"/>
                  <a:gd name="connsiteX2" fmla="*/ 195082 w 385088"/>
                  <a:gd name="connsiteY2" fmla="*/ 0 h 393145"/>
                  <a:gd name="connsiteX3" fmla="*/ 370814 w 385088"/>
                  <a:gd name="connsiteY3" fmla="*/ 124345 h 393145"/>
                  <a:gd name="connsiteX4" fmla="*/ 370814 w 385088"/>
                  <a:gd name="connsiteY4" fmla="*/ 286818 h 393145"/>
                  <a:gd name="connsiteX5" fmla="*/ 385089 w 385088"/>
                  <a:gd name="connsiteY5" fmla="*/ 382107 h 393145"/>
                  <a:gd name="connsiteX6" fmla="*/ 260490 w 385088"/>
                  <a:gd name="connsiteY6" fmla="*/ 382107 h 393145"/>
                  <a:gd name="connsiteX7" fmla="*/ 253321 w 385088"/>
                  <a:gd name="connsiteY7" fmla="*/ 347024 h 393145"/>
                  <a:gd name="connsiteX8" fmla="*/ 128722 w 385088"/>
                  <a:gd name="connsiteY8" fmla="*/ 393145 h 393145"/>
                  <a:gd name="connsiteX9" fmla="*/ 0 w 385088"/>
                  <a:gd name="connsiteY9" fmla="*/ 280855 h 393145"/>
                  <a:gd name="connsiteX10" fmla="*/ 219634 w 385088"/>
                  <a:gd name="connsiteY10" fmla="*/ 152513 h 393145"/>
                  <a:gd name="connsiteX11" fmla="*/ 252306 w 385088"/>
                  <a:gd name="connsiteY11" fmla="*/ 118445 h 393145"/>
                  <a:gd name="connsiteX12" fmla="*/ 193052 w 385088"/>
                  <a:gd name="connsiteY12" fmla="*/ 80317 h 393145"/>
                  <a:gd name="connsiteX13" fmla="*/ 130753 w 385088"/>
                  <a:gd name="connsiteY13" fmla="*/ 126438 h 393145"/>
                  <a:gd name="connsiteX14" fmla="*/ 15289 w 385088"/>
                  <a:gd name="connsiteY14" fmla="*/ 126438 h 393145"/>
                  <a:gd name="connsiteX15" fmla="*/ 15289 w 385088"/>
                  <a:gd name="connsiteY15" fmla="*/ 125423 h 393145"/>
                  <a:gd name="connsiteX16" fmla="*/ 15289 w 385088"/>
                  <a:gd name="connsiteY16" fmla="*/ 125423 h 393145"/>
                  <a:gd name="connsiteX17" fmla="*/ 174654 w 385088"/>
                  <a:gd name="connsiteY17" fmla="*/ 317904 h 393145"/>
                  <a:gd name="connsiteX18" fmla="*/ 250276 w 385088"/>
                  <a:gd name="connsiteY18" fmla="*/ 208595 h 393145"/>
                  <a:gd name="connsiteX19" fmla="*/ 173639 w 385088"/>
                  <a:gd name="connsiteY19" fmla="*/ 228642 h 393145"/>
                  <a:gd name="connsiteX20" fmla="*/ 122569 w 385088"/>
                  <a:gd name="connsiteY20" fmla="*/ 275779 h 393145"/>
                  <a:gd name="connsiteX21" fmla="*/ 174654 w 385088"/>
                  <a:gd name="connsiteY21" fmla="*/ 317904 h 39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088" h="393145">
                    <a:moveTo>
                      <a:pt x="15289" y="125360"/>
                    </a:moveTo>
                    <a:cubicBezTo>
                      <a:pt x="17320" y="77208"/>
                      <a:pt x="40856" y="45170"/>
                      <a:pt x="74543" y="26074"/>
                    </a:cubicBezTo>
                    <a:cubicBezTo>
                      <a:pt x="108231" y="7042"/>
                      <a:pt x="152196" y="0"/>
                      <a:pt x="195082" y="0"/>
                    </a:cubicBezTo>
                    <a:cubicBezTo>
                      <a:pt x="284978" y="0"/>
                      <a:pt x="370814" y="19032"/>
                      <a:pt x="370814" y="124345"/>
                    </a:cubicBezTo>
                    <a:lnTo>
                      <a:pt x="370814" y="286818"/>
                    </a:lnTo>
                    <a:cubicBezTo>
                      <a:pt x="370814" y="317904"/>
                      <a:pt x="370814" y="352987"/>
                      <a:pt x="385089" y="382107"/>
                    </a:cubicBezTo>
                    <a:lnTo>
                      <a:pt x="260490" y="382107"/>
                    </a:lnTo>
                    <a:cubicBezTo>
                      <a:pt x="256430" y="371068"/>
                      <a:pt x="254336" y="359014"/>
                      <a:pt x="253321" y="347024"/>
                    </a:cubicBezTo>
                    <a:cubicBezTo>
                      <a:pt x="221664" y="380140"/>
                      <a:pt x="173639" y="393145"/>
                      <a:pt x="128722" y="393145"/>
                    </a:cubicBezTo>
                    <a:cubicBezTo>
                      <a:pt x="56209" y="393145"/>
                      <a:pt x="0" y="357047"/>
                      <a:pt x="0" y="280855"/>
                    </a:cubicBezTo>
                    <a:cubicBezTo>
                      <a:pt x="0" y="160507"/>
                      <a:pt x="133798" y="169579"/>
                      <a:pt x="219634" y="152513"/>
                    </a:cubicBezTo>
                    <a:cubicBezTo>
                      <a:pt x="241077" y="148516"/>
                      <a:pt x="252306" y="141474"/>
                      <a:pt x="252306" y="118445"/>
                    </a:cubicBezTo>
                    <a:cubicBezTo>
                      <a:pt x="252306" y="90340"/>
                      <a:pt x="218619" y="80317"/>
                      <a:pt x="193052" y="80317"/>
                    </a:cubicBezTo>
                    <a:cubicBezTo>
                      <a:pt x="159364" y="80317"/>
                      <a:pt x="136843" y="95352"/>
                      <a:pt x="130753" y="126438"/>
                    </a:cubicBezTo>
                    <a:lnTo>
                      <a:pt x="15289" y="126438"/>
                    </a:lnTo>
                    <a:lnTo>
                      <a:pt x="15289" y="125423"/>
                    </a:lnTo>
                    <a:lnTo>
                      <a:pt x="15289" y="125423"/>
                    </a:lnTo>
                    <a:close/>
                    <a:moveTo>
                      <a:pt x="174654" y="317904"/>
                    </a:moveTo>
                    <a:cubicBezTo>
                      <a:pt x="233908" y="317904"/>
                      <a:pt x="253321" y="284788"/>
                      <a:pt x="250276" y="208595"/>
                    </a:cubicBezTo>
                    <a:cubicBezTo>
                      <a:pt x="232893" y="219634"/>
                      <a:pt x="201236" y="221600"/>
                      <a:pt x="173639" y="228642"/>
                    </a:cubicBezTo>
                    <a:cubicBezTo>
                      <a:pt x="146042" y="234669"/>
                      <a:pt x="122569" y="246723"/>
                      <a:pt x="122569" y="275779"/>
                    </a:cubicBezTo>
                    <a:cubicBezTo>
                      <a:pt x="123584" y="305850"/>
                      <a:pt x="147057" y="317904"/>
                      <a:pt x="174654" y="317904"/>
                    </a:cubicBezTo>
                  </a:path>
                </a:pathLst>
              </a:custGeom>
              <a:solidFill>
                <a:srgbClr val="010101"/>
              </a:solidFill>
              <a:ln w="0"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A741D3-996F-FE6E-7206-18DC72013B2D}"/>
                  </a:ext>
                </a:extLst>
              </p:cNvPr>
              <p:cNvSpPr/>
              <p:nvPr/>
            </p:nvSpPr>
            <p:spPr>
              <a:xfrm>
                <a:off x="3255854" y="2744659"/>
                <a:ext cx="398411" cy="392066"/>
              </a:xfrm>
              <a:custGeom>
                <a:avLst/>
                <a:gdLst>
                  <a:gd name="connsiteX0" fmla="*/ 199206 w 398411"/>
                  <a:gd name="connsiteY0" fmla="*/ 0 h 392066"/>
                  <a:gd name="connsiteX1" fmla="*/ 398411 w 398411"/>
                  <a:gd name="connsiteY1" fmla="*/ 196541 h 392066"/>
                  <a:gd name="connsiteX2" fmla="*/ 199206 w 398411"/>
                  <a:gd name="connsiteY2" fmla="*/ 392067 h 392066"/>
                  <a:gd name="connsiteX3" fmla="*/ 0 w 398411"/>
                  <a:gd name="connsiteY3" fmla="*/ 196541 h 392066"/>
                  <a:gd name="connsiteX4" fmla="*/ 199206 w 398411"/>
                  <a:gd name="connsiteY4" fmla="*/ 0 h 392066"/>
                  <a:gd name="connsiteX5" fmla="*/ 199206 w 398411"/>
                  <a:gd name="connsiteY5" fmla="*/ 299823 h 392066"/>
                  <a:gd name="connsiteX6" fmla="*/ 274828 w 398411"/>
                  <a:gd name="connsiteY6" fmla="*/ 196541 h 392066"/>
                  <a:gd name="connsiteX7" fmla="*/ 199206 w 398411"/>
                  <a:gd name="connsiteY7" fmla="*/ 93259 h 392066"/>
                  <a:gd name="connsiteX8" fmla="*/ 124662 w 398411"/>
                  <a:gd name="connsiteY8" fmla="*/ 196541 h 392066"/>
                  <a:gd name="connsiteX9" fmla="*/ 199206 w 398411"/>
                  <a:gd name="connsiteY9" fmla="*/ 299823 h 39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411" h="392066">
                    <a:moveTo>
                      <a:pt x="199206" y="0"/>
                    </a:moveTo>
                    <a:cubicBezTo>
                      <a:pt x="316699" y="0"/>
                      <a:pt x="398411" y="85265"/>
                      <a:pt x="398411" y="196541"/>
                    </a:cubicBezTo>
                    <a:cubicBezTo>
                      <a:pt x="398411" y="307817"/>
                      <a:pt x="315684" y="392067"/>
                      <a:pt x="199206" y="392067"/>
                    </a:cubicBezTo>
                    <a:cubicBezTo>
                      <a:pt x="82727" y="392067"/>
                      <a:pt x="0" y="307817"/>
                      <a:pt x="0" y="196541"/>
                    </a:cubicBezTo>
                    <a:cubicBezTo>
                      <a:pt x="0" y="85265"/>
                      <a:pt x="81712" y="0"/>
                      <a:pt x="199206" y="0"/>
                    </a:cubicBezTo>
                    <a:moveTo>
                      <a:pt x="199206" y="299823"/>
                    </a:moveTo>
                    <a:cubicBezTo>
                      <a:pt x="256430" y="299823"/>
                      <a:pt x="274828" y="243678"/>
                      <a:pt x="274828" y="196541"/>
                    </a:cubicBezTo>
                    <a:cubicBezTo>
                      <a:pt x="274828" y="149404"/>
                      <a:pt x="256430" y="93259"/>
                      <a:pt x="199206" y="93259"/>
                    </a:cubicBezTo>
                    <a:cubicBezTo>
                      <a:pt x="141982" y="93259"/>
                      <a:pt x="124662" y="149404"/>
                      <a:pt x="124662" y="196541"/>
                    </a:cubicBezTo>
                    <a:cubicBezTo>
                      <a:pt x="124662" y="243678"/>
                      <a:pt x="142045" y="299823"/>
                      <a:pt x="199206" y="299823"/>
                    </a:cubicBezTo>
                  </a:path>
                </a:pathLst>
              </a:custGeom>
              <a:solidFill>
                <a:srgbClr val="010101"/>
              </a:solidFill>
              <a:ln w="0"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24515C5-D8A2-AA50-F951-33C7ADA297CE}"/>
                  </a:ext>
                </a:extLst>
              </p:cNvPr>
              <p:cNvSpPr/>
              <p:nvPr/>
            </p:nvSpPr>
            <p:spPr>
              <a:xfrm>
                <a:off x="3674757" y="2745610"/>
                <a:ext cx="376904" cy="381091"/>
              </a:xfrm>
              <a:custGeom>
                <a:avLst/>
                <a:gdLst>
                  <a:gd name="connsiteX0" fmla="*/ 952 w 376904"/>
                  <a:gd name="connsiteY0" fmla="*/ 10024 h 381091"/>
                  <a:gd name="connsiteX1" fmla="*/ 121490 w 376904"/>
                  <a:gd name="connsiteY1" fmla="*/ 10024 h 381091"/>
                  <a:gd name="connsiteX2" fmla="*/ 121490 w 376904"/>
                  <a:gd name="connsiteY2" fmla="*/ 61157 h 381091"/>
                  <a:gd name="connsiteX3" fmla="*/ 122505 w 376904"/>
                  <a:gd name="connsiteY3" fmla="*/ 61157 h 381091"/>
                  <a:gd name="connsiteX4" fmla="*/ 241013 w 376904"/>
                  <a:gd name="connsiteY4" fmla="*/ 0 h 381091"/>
                  <a:gd name="connsiteX5" fmla="*/ 376905 w 376904"/>
                  <a:gd name="connsiteY5" fmla="*/ 143377 h 381091"/>
                  <a:gd name="connsiteX6" fmla="*/ 376905 w 376904"/>
                  <a:gd name="connsiteY6" fmla="*/ 381028 h 381091"/>
                  <a:gd name="connsiteX7" fmla="*/ 253321 w 376904"/>
                  <a:gd name="connsiteY7" fmla="*/ 381028 h 381091"/>
                  <a:gd name="connsiteX8" fmla="*/ 253321 w 376904"/>
                  <a:gd name="connsiteY8" fmla="*/ 201553 h 381091"/>
                  <a:gd name="connsiteX9" fmla="*/ 191022 w 376904"/>
                  <a:gd name="connsiteY9" fmla="*/ 99286 h 381091"/>
                  <a:gd name="connsiteX10" fmla="*/ 123584 w 376904"/>
                  <a:gd name="connsiteY10" fmla="*/ 178524 h 381091"/>
                  <a:gd name="connsiteX11" fmla="*/ 123584 w 376904"/>
                  <a:gd name="connsiteY11" fmla="*/ 381092 h 381091"/>
                  <a:gd name="connsiteX12" fmla="*/ 0 w 376904"/>
                  <a:gd name="connsiteY12" fmla="*/ 381092 h 381091"/>
                  <a:gd name="connsiteX13" fmla="*/ 0 w 376904"/>
                  <a:gd name="connsiteY13" fmla="*/ 10087 h 381091"/>
                  <a:gd name="connsiteX14" fmla="*/ 1015 w 376904"/>
                  <a:gd name="connsiteY14" fmla="*/ 10087 h 3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904" h="381091">
                    <a:moveTo>
                      <a:pt x="952" y="10024"/>
                    </a:moveTo>
                    <a:lnTo>
                      <a:pt x="121490" y="10024"/>
                    </a:lnTo>
                    <a:lnTo>
                      <a:pt x="121490" y="61157"/>
                    </a:lnTo>
                    <a:lnTo>
                      <a:pt x="122505" y="61157"/>
                    </a:lnTo>
                    <a:cubicBezTo>
                      <a:pt x="144963" y="23029"/>
                      <a:pt x="196033" y="0"/>
                      <a:pt x="241013" y="0"/>
                    </a:cubicBezTo>
                    <a:cubicBezTo>
                      <a:pt x="366691" y="0"/>
                      <a:pt x="376905" y="90277"/>
                      <a:pt x="376905" y="143377"/>
                    </a:cubicBezTo>
                    <a:lnTo>
                      <a:pt x="376905" y="381028"/>
                    </a:lnTo>
                    <a:lnTo>
                      <a:pt x="253321" y="381028"/>
                    </a:lnTo>
                    <a:lnTo>
                      <a:pt x="253321" y="201553"/>
                    </a:lnTo>
                    <a:cubicBezTo>
                      <a:pt x="253321" y="150419"/>
                      <a:pt x="259475" y="99286"/>
                      <a:pt x="191022" y="99286"/>
                    </a:cubicBezTo>
                    <a:cubicBezTo>
                      <a:pt x="144012" y="99286"/>
                      <a:pt x="123584" y="137414"/>
                      <a:pt x="123584" y="178524"/>
                    </a:cubicBezTo>
                    <a:lnTo>
                      <a:pt x="123584" y="381092"/>
                    </a:lnTo>
                    <a:lnTo>
                      <a:pt x="0" y="381092"/>
                    </a:lnTo>
                    <a:lnTo>
                      <a:pt x="0" y="10087"/>
                    </a:lnTo>
                    <a:lnTo>
                      <a:pt x="1015" y="10087"/>
                    </a:lnTo>
                    <a:close/>
                  </a:path>
                </a:pathLst>
              </a:custGeom>
              <a:solidFill>
                <a:srgbClr val="010101"/>
              </a:solidFill>
              <a:ln w="0"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A3A9FD1-FDEC-E33B-9D3C-DB5883EB4C10}"/>
                  </a:ext>
                </a:extLst>
              </p:cNvPr>
              <p:cNvSpPr/>
              <p:nvPr/>
            </p:nvSpPr>
            <p:spPr>
              <a:xfrm>
                <a:off x="4076213" y="2740606"/>
                <a:ext cx="61284" cy="59182"/>
              </a:xfrm>
              <a:custGeom>
                <a:avLst/>
                <a:gdLst>
                  <a:gd name="connsiteX0" fmla="*/ 61284 w 61284"/>
                  <a:gd name="connsiteY0" fmla="*/ 29111 h 59182"/>
                  <a:gd name="connsiteX1" fmla="*/ 30642 w 61284"/>
                  <a:gd name="connsiteY1" fmla="*/ 59183 h 59182"/>
                  <a:gd name="connsiteX2" fmla="*/ 0 w 61284"/>
                  <a:gd name="connsiteY2" fmla="*/ 29111 h 59182"/>
                  <a:gd name="connsiteX3" fmla="*/ 30642 w 61284"/>
                  <a:gd name="connsiteY3" fmla="*/ 55 h 59182"/>
                  <a:gd name="connsiteX4" fmla="*/ 61284 w 61284"/>
                  <a:gd name="connsiteY4" fmla="*/ 29111 h 59182"/>
                  <a:gd name="connsiteX5" fmla="*/ 8120 w 61284"/>
                  <a:gd name="connsiteY5" fmla="*/ 29111 h 59182"/>
                  <a:gd name="connsiteX6" fmla="*/ 31594 w 61284"/>
                  <a:gd name="connsiteY6" fmla="*/ 52204 h 59182"/>
                  <a:gd name="connsiteX7" fmla="*/ 54052 w 61284"/>
                  <a:gd name="connsiteY7" fmla="*/ 29111 h 59182"/>
                  <a:gd name="connsiteX8" fmla="*/ 30579 w 61284"/>
                  <a:gd name="connsiteY8" fmla="*/ 5067 h 59182"/>
                  <a:gd name="connsiteX9" fmla="*/ 8120 w 61284"/>
                  <a:gd name="connsiteY9" fmla="*/ 29111 h 59182"/>
                  <a:gd name="connsiteX10" fmla="*/ 26519 w 61284"/>
                  <a:gd name="connsiteY10" fmla="*/ 44147 h 59182"/>
                  <a:gd name="connsiteX11" fmla="*/ 19350 w 61284"/>
                  <a:gd name="connsiteY11" fmla="*/ 44147 h 59182"/>
                  <a:gd name="connsiteX12" fmla="*/ 19350 w 61284"/>
                  <a:gd name="connsiteY12" fmla="*/ 15091 h 59182"/>
                  <a:gd name="connsiteX13" fmla="*/ 30579 w 61284"/>
                  <a:gd name="connsiteY13" fmla="*/ 14076 h 59182"/>
                  <a:gd name="connsiteX14" fmla="*/ 40793 w 61284"/>
                  <a:gd name="connsiteY14" fmla="*/ 16106 h 59182"/>
                  <a:gd name="connsiteX15" fmla="*/ 43838 w 61284"/>
                  <a:gd name="connsiteY15" fmla="*/ 22133 h 59182"/>
                  <a:gd name="connsiteX16" fmla="*/ 37684 w 61284"/>
                  <a:gd name="connsiteY16" fmla="*/ 29175 h 59182"/>
                  <a:gd name="connsiteX17" fmla="*/ 37684 w 61284"/>
                  <a:gd name="connsiteY17" fmla="*/ 29175 h 59182"/>
                  <a:gd name="connsiteX18" fmla="*/ 42823 w 61284"/>
                  <a:gd name="connsiteY18" fmla="*/ 36217 h 59182"/>
                  <a:gd name="connsiteX19" fmla="*/ 44853 w 61284"/>
                  <a:gd name="connsiteY19" fmla="*/ 43259 h 59182"/>
                  <a:gd name="connsiteX20" fmla="*/ 37684 w 61284"/>
                  <a:gd name="connsiteY20" fmla="*/ 43259 h 59182"/>
                  <a:gd name="connsiteX21" fmla="*/ 35654 w 61284"/>
                  <a:gd name="connsiteY21" fmla="*/ 36217 h 59182"/>
                  <a:gd name="connsiteX22" fmla="*/ 29500 w 61284"/>
                  <a:gd name="connsiteY22" fmla="*/ 31205 h 59182"/>
                  <a:gd name="connsiteX23" fmla="*/ 26455 w 61284"/>
                  <a:gd name="connsiteY23" fmla="*/ 31205 h 59182"/>
                  <a:gd name="connsiteX24" fmla="*/ 26455 w 61284"/>
                  <a:gd name="connsiteY24" fmla="*/ 44210 h 59182"/>
                  <a:gd name="connsiteX25" fmla="*/ 26455 w 61284"/>
                  <a:gd name="connsiteY25" fmla="*/ 44210 h 59182"/>
                  <a:gd name="connsiteX26" fmla="*/ 26519 w 61284"/>
                  <a:gd name="connsiteY26" fmla="*/ 27081 h 59182"/>
                  <a:gd name="connsiteX27" fmla="*/ 29564 w 61284"/>
                  <a:gd name="connsiteY27" fmla="*/ 27081 h 59182"/>
                  <a:gd name="connsiteX28" fmla="*/ 36733 w 61284"/>
                  <a:gd name="connsiteY28" fmla="*/ 23085 h 59182"/>
                  <a:gd name="connsiteX29" fmla="*/ 30579 w 61284"/>
                  <a:gd name="connsiteY29" fmla="*/ 19088 h 59182"/>
                  <a:gd name="connsiteX30" fmla="*/ 26519 w 61284"/>
                  <a:gd name="connsiteY30" fmla="*/ 19088 h 59182"/>
                  <a:gd name="connsiteX31" fmla="*/ 26519 w 61284"/>
                  <a:gd name="connsiteY31" fmla="*/ 27081 h 59182"/>
                  <a:gd name="connsiteX32" fmla="*/ 26519 w 61284"/>
                  <a:gd name="connsiteY32" fmla="*/ 27081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284" h="59182">
                    <a:moveTo>
                      <a:pt x="61284" y="29111"/>
                    </a:moveTo>
                    <a:cubicBezTo>
                      <a:pt x="61284" y="46177"/>
                      <a:pt x="48025" y="59183"/>
                      <a:pt x="30642" y="59183"/>
                    </a:cubicBezTo>
                    <a:cubicBezTo>
                      <a:pt x="13259" y="59183"/>
                      <a:pt x="0" y="46177"/>
                      <a:pt x="0" y="29111"/>
                    </a:cubicBezTo>
                    <a:cubicBezTo>
                      <a:pt x="0" y="13061"/>
                      <a:pt x="13259" y="55"/>
                      <a:pt x="30642" y="55"/>
                    </a:cubicBezTo>
                    <a:cubicBezTo>
                      <a:pt x="48025" y="-960"/>
                      <a:pt x="61284" y="12109"/>
                      <a:pt x="61284" y="29111"/>
                    </a:cubicBezTo>
                    <a:moveTo>
                      <a:pt x="8120" y="29111"/>
                    </a:moveTo>
                    <a:cubicBezTo>
                      <a:pt x="8120" y="42117"/>
                      <a:pt x="18335" y="52204"/>
                      <a:pt x="31594" y="52204"/>
                    </a:cubicBezTo>
                    <a:cubicBezTo>
                      <a:pt x="44853" y="52204"/>
                      <a:pt x="54052" y="42180"/>
                      <a:pt x="54052" y="29111"/>
                    </a:cubicBezTo>
                    <a:cubicBezTo>
                      <a:pt x="54052" y="16042"/>
                      <a:pt x="44853" y="5067"/>
                      <a:pt x="30579" y="5067"/>
                    </a:cubicBezTo>
                    <a:cubicBezTo>
                      <a:pt x="17320" y="5067"/>
                      <a:pt x="8120" y="16106"/>
                      <a:pt x="8120" y="29111"/>
                    </a:cubicBezTo>
                    <a:moveTo>
                      <a:pt x="26519" y="44147"/>
                    </a:moveTo>
                    <a:lnTo>
                      <a:pt x="19350" y="44147"/>
                    </a:lnTo>
                    <a:lnTo>
                      <a:pt x="19350" y="15091"/>
                    </a:lnTo>
                    <a:cubicBezTo>
                      <a:pt x="22395" y="14076"/>
                      <a:pt x="25504" y="14076"/>
                      <a:pt x="30579" y="14076"/>
                    </a:cubicBezTo>
                    <a:cubicBezTo>
                      <a:pt x="36733" y="14076"/>
                      <a:pt x="38763" y="15091"/>
                      <a:pt x="40793" y="16106"/>
                    </a:cubicBezTo>
                    <a:cubicBezTo>
                      <a:pt x="42823" y="17121"/>
                      <a:pt x="43838" y="20103"/>
                      <a:pt x="43838" y="22133"/>
                    </a:cubicBezTo>
                    <a:cubicBezTo>
                      <a:pt x="43838" y="25115"/>
                      <a:pt x="40793" y="28160"/>
                      <a:pt x="37684" y="29175"/>
                    </a:cubicBezTo>
                    <a:lnTo>
                      <a:pt x="37684" y="29175"/>
                    </a:lnTo>
                    <a:cubicBezTo>
                      <a:pt x="40729" y="30190"/>
                      <a:pt x="41744" y="32157"/>
                      <a:pt x="42823" y="36217"/>
                    </a:cubicBezTo>
                    <a:cubicBezTo>
                      <a:pt x="43838" y="40214"/>
                      <a:pt x="43838" y="42244"/>
                      <a:pt x="44853" y="43259"/>
                    </a:cubicBezTo>
                    <a:lnTo>
                      <a:pt x="37684" y="43259"/>
                    </a:lnTo>
                    <a:cubicBezTo>
                      <a:pt x="36669" y="42244"/>
                      <a:pt x="36669" y="39262"/>
                      <a:pt x="35654" y="36217"/>
                    </a:cubicBezTo>
                    <a:cubicBezTo>
                      <a:pt x="34639" y="33235"/>
                      <a:pt x="33624" y="31205"/>
                      <a:pt x="29500" y="31205"/>
                    </a:cubicBezTo>
                    <a:lnTo>
                      <a:pt x="26455" y="31205"/>
                    </a:lnTo>
                    <a:lnTo>
                      <a:pt x="26455" y="44210"/>
                    </a:lnTo>
                    <a:lnTo>
                      <a:pt x="26455" y="44210"/>
                    </a:lnTo>
                    <a:close/>
                    <a:moveTo>
                      <a:pt x="26519" y="27081"/>
                    </a:moveTo>
                    <a:lnTo>
                      <a:pt x="29564" y="27081"/>
                    </a:lnTo>
                    <a:cubicBezTo>
                      <a:pt x="33624" y="27081"/>
                      <a:pt x="36733" y="26066"/>
                      <a:pt x="36733" y="23085"/>
                    </a:cubicBezTo>
                    <a:cubicBezTo>
                      <a:pt x="36733" y="20103"/>
                      <a:pt x="34702" y="19088"/>
                      <a:pt x="30579" y="19088"/>
                    </a:cubicBezTo>
                    <a:lnTo>
                      <a:pt x="26519" y="19088"/>
                    </a:lnTo>
                    <a:lnTo>
                      <a:pt x="26519" y="27081"/>
                    </a:lnTo>
                    <a:lnTo>
                      <a:pt x="26519" y="27081"/>
                    </a:lnTo>
                    <a:close/>
                  </a:path>
                </a:pathLst>
              </a:custGeom>
              <a:solidFill>
                <a:srgbClr val="010101"/>
              </a:solidFill>
              <a:ln w="0"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1C088A45-916C-1574-F2DF-3B34ED87E63E}"/>
                  </a:ext>
                </a:extLst>
              </p:cNvPr>
              <p:cNvSpPr/>
              <p:nvPr/>
            </p:nvSpPr>
            <p:spPr>
              <a:xfrm>
                <a:off x="1987156" y="2616317"/>
                <a:ext cx="61284" cy="59127"/>
              </a:xfrm>
              <a:custGeom>
                <a:avLst/>
                <a:gdLst>
                  <a:gd name="connsiteX0" fmla="*/ 61284 w 61284"/>
                  <a:gd name="connsiteY0" fmla="*/ 29056 h 59127"/>
                  <a:gd name="connsiteX1" fmla="*/ 30642 w 61284"/>
                  <a:gd name="connsiteY1" fmla="*/ 59127 h 59127"/>
                  <a:gd name="connsiteX2" fmla="*/ 0 w 61284"/>
                  <a:gd name="connsiteY2" fmla="*/ 29056 h 59127"/>
                  <a:gd name="connsiteX3" fmla="*/ 30642 w 61284"/>
                  <a:gd name="connsiteY3" fmla="*/ 0 h 59127"/>
                  <a:gd name="connsiteX4" fmla="*/ 61284 w 61284"/>
                  <a:gd name="connsiteY4" fmla="*/ 29056 h 59127"/>
                  <a:gd name="connsiteX5" fmla="*/ 7169 w 61284"/>
                  <a:gd name="connsiteY5" fmla="*/ 29056 h 59127"/>
                  <a:gd name="connsiteX6" fmla="*/ 30642 w 61284"/>
                  <a:gd name="connsiteY6" fmla="*/ 52149 h 59127"/>
                  <a:gd name="connsiteX7" fmla="*/ 53100 w 61284"/>
                  <a:gd name="connsiteY7" fmla="*/ 29056 h 59127"/>
                  <a:gd name="connsiteX8" fmla="*/ 29627 w 61284"/>
                  <a:gd name="connsiteY8" fmla="*/ 5012 h 59127"/>
                  <a:gd name="connsiteX9" fmla="*/ 7169 w 61284"/>
                  <a:gd name="connsiteY9" fmla="*/ 29056 h 59127"/>
                  <a:gd name="connsiteX10" fmla="*/ 25567 w 61284"/>
                  <a:gd name="connsiteY10" fmla="*/ 45107 h 59127"/>
                  <a:gd name="connsiteX11" fmla="*/ 18398 w 61284"/>
                  <a:gd name="connsiteY11" fmla="*/ 45107 h 59127"/>
                  <a:gd name="connsiteX12" fmla="*/ 18398 w 61284"/>
                  <a:gd name="connsiteY12" fmla="*/ 16051 h 59127"/>
                  <a:gd name="connsiteX13" fmla="*/ 29627 w 61284"/>
                  <a:gd name="connsiteY13" fmla="*/ 15036 h 59127"/>
                  <a:gd name="connsiteX14" fmla="*/ 39841 w 61284"/>
                  <a:gd name="connsiteY14" fmla="*/ 17066 h 59127"/>
                  <a:gd name="connsiteX15" fmla="*/ 42886 w 61284"/>
                  <a:gd name="connsiteY15" fmla="*/ 23093 h 59127"/>
                  <a:gd name="connsiteX16" fmla="*/ 36733 w 61284"/>
                  <a:gd name="connsiteY16" fmla="*/ 30135 h 59127"/>
                  <a:gd name="connsiteX17" fmla="*/ 36733 w 61284"/>
                  <a:gd name="connsiteY17" fmla="*/ 30135 h 59127"/>
                  <a:gd name="connsiteX18" fmla="*/ 41871 w 61284"/>
                  <a:gd name="connsiteY18" fmla="*/ 37177 h 59127"/>
                  <a:gd name="connsiteX19" fmla="*/ 43901 w 61284"/>
                  <a:gd name="connsiteY19" fmla="*/ 44219 h 59127"/>
                  <a:gd name="connsiteX20" fmla="*/ 37748 w 61284"/>
                  <a:gd name="connsiteY20" fmla="*/ 44219 h 59127"/>
                  <a:gd name="connsiteX21" fmla="*/ 35717 w 61284"/>
                  <a:gd name="connsiteY21" fmla="*/ 37177 h 59127"/>
                  <a:gd name="connsiteX22" fmla="*/ 29564 w 61284"/>
                  <a:gd name="connsiteY22" fmla="*/ 32165 h 59127"/>
                  <a:gd name="connsiteX23" fmla="*/ 26518 w 61284"/>
                  <a:gd name="connsiteY23" fmla="*/ 32165 h 59127"/>
                  <a:gd name="connsiteX24" fmla="*/ 26518 w 61284"/>
                  <a:gd name="connsiteY24" fmla="*/ 45170 h 59127"/>
                  <a:gd name="connsiteX25" fmla="*/ 25503 w 61284"/>
                  <a:gd name="connsiteY25" fmla="*/ 45170 h 59127"/>
                  <a:gd name="connsiteX26" fmla="*/ 25567 w 61284"/>
                  <a:gd name="connsiteY26" fmla="*/ 28041 h 59127"/>
                  <a:gd name="connsiteX27" fmla="*/ 28612 w 61284"/>
                  <a:gd name="connsiteY27" fmla="*/ 28041 h 59127"/>
                  <a:gd name="connsiteX28" fmla="*/ 35781 w 61284"/>
                  <a:gd name="connsiteY28" fmla="*/ 24044 h 59127"/>
                  <a:gd name="connsiteX29" fmla="*/ 29627 w 61284"/>
                  <a:gd name="connsiteY29" fmla="*/ 20047 h 59127"/>
                  <a:gd name="connsiteX30" fmla="*/ 25567 w 61284"/>
                  <a:gd name="connsiteY30" fmla="*/ 20047 h 59127"/>
                  <a:gd name="connsiteX31" fmla="*/ 25567 w 61284"/>
                  <a:gd name="connsiteY31" fmla="*/ 28041 h 59127"/>
                  <a:gd name="connsiteX32" fmla="*/ 25567 w 61284"/>
                  <a:gd name="connsiteY32" fmla="*/ 28041 h 5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284" h="59127">
                    <a:moveTo>
                      <a:pt x="61284" y="29056"/>
                    </a:moveTo>
                    <a:cubicBezTo>
                      <a:pt x="61284" y="46122"/>
                      <a:pt x="48025" y="59127"/>
                      <a:pt x="30642" y="59127"/>
                    </a:cubicBezTo>
                    <a:cubicBezTo>
                      <a:pt x="13259" y="59127"/>
                      <a:pt x="0" y="46122"/>
                      <a:pt x="0" y="29056"/>
                    </a:cubicBezTo>
                    <a:cubicBezTo>
                      <a:pt x="0" y="13006"/>
                      <a:pt x="13259" y="0"/>
                      <a:pt x="30642" y="0"/>
                    </a:cubicBezTo>
                    <a:cubicBezTo>
                      <a:pt x="48025" y="0"/>
                      <a:pt x="61284" y="13006"/>
                      <a:pt x="61284" y="29056"/>
                    </a:cubicBezTo>
                    <a:moveTo>
                      <a:pt x="7169" y="29056"/>
                    </a:moveTo>
                    <a:cubicBezTo>
                      <a:pt x="7169" y="42062"/>
                      <a:pt x="17383" y="52149"/>
                      <a:pt x="30642" y="52149"/>
                    </a:cubicBezTo>
                    <a:cubicBezTo>
                      <a:pt x="43901" y="52149"/>
                      <a:pt x="53100" y="42125"/>
                      <a:pt x="53100" y="29056"/>
                    </a:cubicBezTo>
                    <a:cubicBezTo>
                      <a:pt x="53100" y="15987"/>
                      <a:pt x="43901" y="5012"/>
                      <a:pt x="29627" y="5012"/>
                    </a:cubicBezTo>
                    <a:cubicBezTo>
                      <a:pt x="17383" y="6027"/>
                      <a:pt x="7169" y="16051"/>
                      <a:pt x="7169" y="29056"/>
                    </a:cubicBezTo>
                    <a:moveTo>
                      <a:pt x="25567" y="45107"/>
                    </a:moveTo>
                    <a:lnTo>
                      <a:pt x="18398" y="45107"/>
                    </a:lnTo>
                    <a:lnTo>
                      <a:pt x="18398" y="16051"/>
                    </a:lnTo>
                    <a:cubicBezTo>
                      <a:pt x="21443" y="15036"/>
                      <a:pt x="24552" y="15036"/>
                      <a:pt x="29627" y="15036"/>
                    </a:cubicBezTo>
                    <a:cubicBezTo>
                      <a:pt x="35781" y="15036"/>
                      <a:pt x="37811" y="16051"/>
                      <a:pt x="39841" y="17066"/>
                    </a:cubicBezTo>
                    <a:cubicBezTo>
                      <a:pt x="41871" y="18081"/>
                      <a:pt x="42886" y="21063"/>
                      <a:pt x="42886" y="23093"/>
                    </a:cubicBezTo>
                    <a:cubicBezTo>
                      <a:pt x="42886" y="26074"/>
                      <a:pt x="39841" y="29120"/>
                      <a:pt x="36733" y="30135"/>
                    </a:cubicBezTo>
                    <a:lnTo>
                      <a:pt x="36733" y="30135"/>
                    </a:lnTo>
                    <a:cubicBezTo>
                      <a:pt x="39778" y="31150"/>
                      <a:pt x="40793" y="33116"/>
                      <a:pt x="41871" y="37177"/>
                    </a:cubicBezTo>
                    <a:cubicBezTo>
                      <a:pt x="42886" y="41174"/>
                      <a:pt x="42886" y="43203"/>
                      <a:pt x="43901" y="44219"/>
                    </a:cubicBezTo>
                    <a:lnTo>
                      <a:pt x="37748" y="44219"/>
                    </a:lnTo>
                    <a:cubicBezTo>
                      <a:pt x="36733" y="43203"/>
                      <a:pt x="36733" y="40222"/>
                      <a:pt x="35717" y="37177"/>
                    </a:cubicBezTo>
                    <a:cubicBezTo>
                      <a:pt x="34702" y="34195"/>
                      <a:pt x="33687" y="32165"/>
                      <a:pt x="29564" y="32165"/>
                    </a:cubicBezTo>
                    <a:lnTo>
                      <a:pt x="26518" y="32165"/>
                    </a:lnTo>
                    <a:lnTo>
                      <a:pt x="26518" y="45170"/>
                    </a:lnTo>
                    <a:lnTo>
                      <a:pt x="25503" y="45170"/>
                    </a:lnTo>
                    <a:close/>
                    <a:moveTo>
                      <a:pt x="25567" y="28041"/>
                    </a:moveTo>
                    <a:lnTo>
                      <a:pt x="28612" y="28041"/>
                    </a:lnTo>
                    <a:cubicBezTo>
                      <a:pt x="32672" y="28041"/>
                      <a:pt x="35781" y="27026"/>
                      <a:pt x="35781" y="24044"/>
                    </a:cubicBezTo>
                    <a:cubicBezTo>
                      <a:pt x="35781" y="21063"/>
                      <a:pt x="33751" y="20047"/>
                      <a:pt x="29627" y="20047"/>
                    </a:cubicBezTo>
                    <a:lnTo>
                      <a:pt x="25567" y="20047"/>
                    </a:lnTo>
                    <a:lnTo>
                      <a:pt x="25567" y="28041"/>
                    </a:lnTo>
                    <a:lnTo>
                      <a:pt x="25567" y="28041"/>
                    </a:lnTo>
                    <a:close/>
                  </a:path>
                </a:pathLst>
              </a:custGeom>
              <a:solidFill>
                <a:srgbClr val="F8B72D"/>
              </a:solidFill>
              <a:ln w="0" cap="flat">
                <a:noFill/>
                <a:prstDash val="solid"/>
                <a:miter/>
              </a:ln>
            </p:spPr>
            <p:txBody>
              <a:bodyPr rtlCol="0" anchor="ctr"/>
              <a:lstStyle/>
              <a:p>
                <a:endParaRPr lang="en-US"/>
              </a:p>
            </p:txBody>
          </p:sp>
          <p:grpSp>
            <p:nvGrpSpPr>
              <p:cNvPr id="210" name="Graphic 222">
                <a:extLst>
                  <a:ext uri="{FF2B5EF4-FFF2-40B4-BE49-F238E27FC236}">
                    <a16:creationId xmlns:a16="http://schemas.microsoft.com/office/drawing/2014/main" id="{80C4401F-45F8-A53D-569B-225F63489F71}"/>
                  </a:ext>
                </a:extLst>
              </p:cNvPr>
              <p:cNvGrpSpPr/>
              <p:nvPr/>
            </p:nvGrpSpPr>
            <p:grpSpPr>
              <a:xfrm>
                <a:off x="4363221" y="2499966"/>
                <a:ext cx="2404614" cy="910509"/>
                <a:chOff x="4363221" y="2499966"/>
                <a:chExt cx="2404614" cy="910509"/>
              </a:xfrm>
            </p:grpSpPr>
            <p:sp>
              <p:nvSpPr>
                <p:cNvPr id="211" name="Freeform: Shape 210">
                  <a:extLst>
                    <a:ext uri="{FF2B5EF4-FFF2-40B4-BE49-F238E27FC236}">
                      <a16:creationId xmlns:a16="http://schemas.microsoft.com/office/drawing/2014/main" id="{4CADC807-0C86-7496-84D8-E31D723B027E}"/>
                    </a:ext>
                  </a:extLst>
                </p:cNvPr>
                <p:cNvSpPr/>
                <p:nvPr/>
              </p:nvSpPr>
              <p:spPr>
                <a:xfrm>
                  <a:off x="4603347" y="2600203"/>
                  <a:ext cx="116414" cy="167548"/>
                </a:xfrm>
                <a:custGeom>
                  <a:avLst/>
                  <a:gdLst>
                    <a:gd name="connsiteX0" fmla="*/ 116415 w 116414"/>
                    <a:gd name="connsiteY0" fmla="*/ 2030 h 167548"/>
                    <a:gd name="connsiteX1" fmla="*/ 116415 w 116414"/>
                    <a:gd name="connsiteY1" fmla="*/ 12054 h 167548"/>
                    <a:gd name="connsiteX2" fmla="*/ 114384 w 116414"/>
                    <a:gd name="connsiteY2" fmla="*/ 14084 h 167548"/>
                    <a:gd name="connsiteX3" fmla="*/ 66359 w 116414"/>
                    <a:gd name="connsiteY3" fmla="*/ 14084 h 167548"/>
                    <a:gd name="connsiteX4" fmla="*/ 65344 w 116414"/>
                    <a:gd name="connsiteY4" fmla="*/ 15099 h 167548"/>
                    <a:gd name="connsiteX5" fmla="*/ 65344 w 116414"/>
                    <a:gd name="connsiteY5" fmla="*/ 165518 h 167548"/>
                    <a:gd name="connsiteX6" fmla="*/ 63314 w 116414"/>
                    <a:gd name="connsiteY6" fmla="*/ 167548 h 167548"/>
                    <a:gd name="connsiteX7" fmla="*/ 51070 w 116414"/>
                    <a:gd name="connsiteY7" fmla="*/ 167548 h 167548"/>
                    <a:gd name="connsiteX8" fmla="*/ 49040 w 116414"/>
                    <a:gd name="connsiteY8" fmla="*/ 165518 h 167548"/>
                    <a:gd name="connsiteX9" fmla="*/ 49040 w 116414"/>
                    <a:gd name="connsiteY9" fmla="*/ 15099 h 167548"/>
                    <a:gd name="connsiteX10" fmla="*/ 48025 w 116414"/>
                    <a:gd name="connsiteY10" fmla="*/ 14084 h 167548"/>
                    <a:gd name="connsiteX11" fmla="*/ 2030 w 116414"/>
                    <a:gd name="connsiteY11" fmla="*/ 14084 h 167548"/>
                    <a:gd name="connsiteX12" fmla="*/ 0 w 116414"/>
                    <a:gd name="connsiteY12" fmla="*/ 12054 h 167548"/>
                    <a:gd name="connsiteX13" fmla="*/ 0 w 116414"/>
                    <a:gd name="connsiteY13" fmla="*/ 2030 h 167548"/>
                    <a:gd name="connsiteX14" fmla="*/ 2030 w 116414"/>
                    <a:gd name="connsiteY14" fmla="*/ 0 h 167548"/>
                    <a:gd name="connsiteX15" fmla="*/ 115400 w 116414"/>
                    <a:gd name="connsiteY15" fmla="*/ 0 h 167548"/>
                    <a:gd name="connsiteX16" fmla="*/ 116415 w 116414"/>
                    <a:gd name="connsiteY16" fmla="*/ 2030 h 167548"/>
                    <a:gd name="connsiteX17" fmla="*/ 116415 w 116414"/>
                    <a:gd name="connsiteY17" fmla="*/ 203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4" h="167548">
                      <a:moveTo>
                        <a:pt x="116415" y="2030"/>
                      </a:moveTo>
                      <a:lnTo>
                        <a:pt x="116415" y="12054"/>
                      </a:lnTo>
                      <a:cubicBezTo>
                        <a:pt x="116415" y="14084"/>
                        <a:pt x="115400" y="14084"/>
                        <a:pt x="114384" y="14084"/>
                      </a:cubicBezTo>
                      <a:lnTo>
                        <a:pt x="66359" y="14084"/>
                      </a:lnTo>
                      <a:cubicBezTo>
                        <a:pt x="65681" y="14084"/>
                        <a:pt x="65344" y="14420"/>
                        <a:pt x="65344" y="15099"/>
                      </a:cubicBezTo>
                      <a:lnTo>
                        <a:pt x="65344" y="165518"/>
                      </a:lnTo>
                      <a:cubicBezTo>
                        <a:pt x="65344" y="167548"/>
                        <a:pt x="64329" y="167548"/>
                        <a:pt x="63314" y="167548"/>
                      </a:cubicBezTo>
                      <a:lnTo>
                        <a:pt x="51070" y="167548"/>
                      </a:lnTo>
                      <a:cubicBezTo>
                        <a:pt x="49040" y="167548"/>
                        <a:pt x="49040" y="166533"/>
                        <a:pt x="49040" y="165518"/>
                      </a:cubicBezTo>
                      <a:lnTo>
                        <a:pt x="49040" y="15099"/>
                      </a:lnTo>
                      <a:cubicBezTo>
                        <a:pt x="49040" y="14420"/>
                        <a:pt x="48704" y="14084"/>
                        <a:pt x="48025" y="14084"/>
                      </a:cubicBezTo>
                      <a:lnTo>
                        <a:pt x="2030" y="14084"/>
                      </a:lnTo>
                      <a:cubicBezTo>
                        <a:pt x="0" y="14084"/>
                        <a:pt x="0" y="13069"/>
                        <a:pt x="0" y="12054"/>
                      </a:cubicBezTo>
                      <a:lnTo>
                        <a:pt x="0" y="2030"/>
                      </a:lnTo>
                      <a:cubicBezTo>
                        <a:pt x="0" y="0"/>
                        <a:pt x="1015" y="0"/>
                        <a:pt x="2030" y="0"/>
                      </a:cubicBezTo>
                      <a:lnTo>
                        <a:pt x="115400" y="0"/>
                      </a:lnTo>
                      <a:cubicBezTo>
                        <a:pt x="115400" y="0"/>
                        <a:pt x="116415" y="1015"/>
                        <a:pt x="116415" y="2030"/>
                      </a:cubicBezTo>
                      <a:lnTo>
                        <a:pt x="116415" y="2030"/>
                      </a:lnTo>
                      <a:close/>
                    </a:path>
                  </a:pathLst>
                </a:custGeom>
                <a:solidFill>
                  <a:srgbClr val="000000"/>
                </a:solidFill>
                <a:ln w="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C9F0F29-5FA8-3F58-496F-FFABFE23AB33}"/>
                    </a:ext>
                  </a:extLst>
                </p:cNvPr>
                <p:cNvSpPr/>
                <p:nvPr/>
              </p:nvSpPr>
              <p:spPr>
                <a:xfrm>
                  <a:off x="4750467" y="2600266"/>
                  <a:ext cx="92877" cy="167484"/>
                </a:xfrm>
                <a:custGeom>
                  <a:avLst/>
                  <a:gdLst>
                    <a:gd name="connsiteX0" fmla="*/ 81649 w 92877"/>
                    <a:gd name="connsiteY0" fmla="*/ 56146 h 167484"/>
                    <a:gd name="connsiteX1" fmla="*/ 92878 w 92877"/>
                    <a:gd name="connsiteY1" fmla="*/ 86217 h 167484"/>
                    <a:gd name="connsiteX2" fmla="*/ 92878 w 92877"/>
                    <a:gd name="connsiteY2" fmla="*/ 165455 h 167484"/>
                    <a:gd name="connsiteX3" fmla="*/ 90848 w 92877"/>
                    <a:gd name="connsiteY3" fmla="*/ 167485 h 167484"/>
                    <a:gd name="connsiteX4" fmla="*/ 78603 w 92877"/>
                    <a:gd name="connsiteY4" fmla="*/ 167485 h 167484"/>
                    <a:gd name="connsiteX5" fmla="*/ 76574 w 92877"/>
                    <a:gd name="connsiteY5" fmla="*/ 165455 h 167484"/>
                    <a:gd name="connsiteX6" fmla="*/ 76574 w 92877"/>
                    <a:gd name="connsiteY6" fmla="*/ 90277 h 167484"/>
                    <a:gd name="connsiteX7" fmla="*/ 68389 w 92877"/>
                    <a:gd name="connsiteY7" fmla="*/ 68199 h 167484"/>
                    <a:gd name="connsiteX8" fmla="*/ 46946 w 92877"/>
                    <a:gd name="connsiteY8" fmla="*/ 60206 h 167484"/>
                    <a:gd name="connsiteX9" fmla="*/ 25503 w 92877"/>
                    <a:gd name="connsiteY9" fmla="*/ 68199 h 167484"/>
                    <a:gd name="connsiteX10" fmla="*/ 17319 w 92877"/>
                    <a:gd name="connsiteY10" fmla="*/ 89262 h 167484"/>
                    <a:gd name="connsiteX11" fmla="*/ 17319 w 92877"/>
                    <a:gd name="connsiteY11" fmla="*/ 165455 h 167484"/>
                    <a:gd name="connsiteX12" fmla="*/ 15289 w 92877"/>
                    <a:gd name="connsiteY12" fmla="*/ 167485 h 167484"/>
                    <a:gd name="connsiteX13" fmla="*/ 2030 w 92877"/>
                    <a:gd name="connsiteY13" fmla="*/ 167485 h 167484"/>
                    <a:gd name="connsiteX14" fmla="*/ 0 w 92877"/>
                    <a:gd name="connsiteY14" fmla="*/ 165455 h 167484"/>
                    <a:gd name="connsiteX15" fmla="*/ 0 w 92877"/>
                    <a:gd name="connsiteY15" fmla="*/ 2030 h 167484"/>
                    <a:gd name="connsiteX16" fmla="*/ 2030 w 92877"/>
                    <a:gd name="connsiteY16" fmla="*/ 0 h 167484"/>
                    <a:gd name="connsiteX17" fmla="*/ 14274 w 92877"/>
                    <a:gd name="connsiteY17" fmla="*/ 0 h 167484"/>
                    <a:gd name="connsiteX18" fmla="*/ 16304 w 92877"/>
                    <a:gd name="connsiteY18" fmla="*/ 2030 h 167484"/>
                    <a:gd name="connsiteX19" fmla="*/ 16304 w 92877"/>
                    <a:gd name="connsiteY19" fmla="*/ 60206 h 167484"/>
                    <a:gd name="connsiteX20" fmla="*/ 17319 w 92877"/>
                    <a:gd name="connsiteY20" fmla="*/ 60206 h 167484"/>
                    <a:gd name="connsiteX21" fmla="*/ 49992 w 92877"/>
                    <a:gd name="connsiteY21" fmla="*/ 45170 h 167484"/>
                    <a:gd name="connsiteX22" fmla="*/ 81649 w 92877"/>
                    <a:gd name="connsiteY22" fmla="*/ 56209 h 167484"/>
                    <a:gd name="connsiteX23" fmla="*/ 81649 w 92877"/>
                    <a:gd name="connsiteY23" fmla="*/ 56209 h 1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877" h="167484">
                      <a:moveTo>
                        <a:pt x="81649" y="56146"/>
                      </a:moveTo>
                      <a:cubicBezTo>
                        <a:pt x="89833" y="64139"/>
                        <a:pt x="92878" y="74226"/>
                        <a:pt x="92878" y="86217"/>
                      </a:cubicBezTo>
                      <a:lnTo>
                        <a:pt x="92878" y="165455"/>
                      </a:lnTo>
                      <a:cubicBezTo>
                        <a:pt x="92878" y="167485"/>
                        <a:pt x="91863" y="167485"/>
                        <a:pt x="90848" y="167485"/>
                      </a:cubicBezTo>
                      <a:lnTo>
                        <a:pt x="78603" y="167485"/>
                      </a:lnTo>
                      <a:cubicBezTo>
                        <a:pt x="76574" y="167485"/>
                        <a:pt x="76574" y="166470"/>
                        <a:pt x="76574" y="165455"/>
                      </a:cubicBezTo>
                      <a:lnTo>
                        <a:pt x="76574" y="90277"/>
                      </a:lnTo>
                      <a:cubicBezTo>
                        <a:pt x="76574" y="81268"/>
                        <a:pt x="73528" y="74226"/>
                        <a:pt x="68389" y="68199"/>
                      </a:cubicBezTo>
                      <a:cubicBezTo>
                        <a:pt x="63251" y="62173"/>
                        <a:pt x="56145" y="60206"/>
                        <a:pt x="46946" y="60206"/>
                      </a:cubicBezTo>
                      <a:cubicBezTo>
                        <a:pt x="37747" y="60206"/>
                        <a:pt x="30579" y="63187"/>
                        <a:pt x="25503" y="68199"/>
                      </a:cubicBezTo>
                      <a:cubicBezTo>
                        <a:pt x="20364" y="73211"/>
                        <a:pt x="17319" y="81205"/>
                        <a:pt x="17319" y="89262"/>
                      </a:cubicBezTo>
                      <a:lnTo>
                        <a:pt x="17319" y="165455"/>
                      </a:lnTo>
                      <a:cubicBezTo>
                        <a:pt x="17319" y="167485"/>
                        <a:pt x="16304" y="167485"/>
                        <a:pt x="15289" y="167485"/>
                      </a:cubicBezTo>
                      <a:lnTo>
                        <a:pt x="2030" y="167485"/>
                      </a:lnTo>
                      <a:cubicBezTo>
                        <a:pt x="0" y="167485"/>
                        <a:pt x="0" y="166470"/>
                        <a:pt x="0" y="165455"/>
                      </a:cubicBezTo>
                      <a:lnTo>
                        <a:pt x="0" y="2030"/>
                      </a:lnTo>
                      <a:cubicBezTo>
                        <a:pt x="0" y="0"/>
                        <a:pt x="1015" y="0"/>
                        <a:pt x="2030" y="0"/>
                      </a:cubicBezTo>
                      <a:lnTo>
                        <a:pt x="14274" y="0"/>
                      </a:lnTo>
                      <a:cubicBezTo>
                        <a:pt x="16304" y="0"/>
                        <a:pt x="16304" y="1015"/>
                        <a:pt x="16304" y="2030"/>
                      </a:cubicBezTo>
                      <a:lnTo>
                        <a:pt x="16304" y="60206"/>
                      </a:lnTo>
                      <a:lnTo>
                        <a:pt x="17319" y="60206"/>
                      </a:lnTo>
                      <a:cubicBezTo>
                        <a:pt x="24488" y="50182"/>
                        <a:pt x="35717" y="45170"/>
                        <a:pt x="49992" y="45170"/>
                      </a:cubicBezTo>
                      <a:cubicBezTo>
                        <a:pt x="63251" y="45170"/>
                        <a:pt x="74480" y="48152"/>
                        <a:pt x="81649" y="56209"/>
                      </a:cubicBezTo>
                      <a:lnTo>
                        <a:pt x="81649" y="56209"/>
                      </a:lnTo>
                      <a:close/>
                    </a:path>
                  </a:pathLst>
                </a:custGeom>
                <a:solidFill>
                  <a:srgbClr val="000000"/>
                </a:solidFill>
                <a:ln w="0"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326C47B-E302-7014-572F-758AB53DF52A}"/>
                    </a:ext>
                  </a:extLst>
                </p:cNvPr>
                <p:cNvSpPr/>
                <p:nvPr/>
              </p:nvSpPr>
              <p:spPr>
                <a:xfrm>
                  <a:off x="4873923" y="2646452"/>
                  <a:ext cx="102204" cy="124344"/>
                </a:xfrm>
                <a:custGeom>
                  <a:avLst/>
                  <a:gdLst>
                    <a:gd name="connsiteX0" fmla="*/ 102204 w 102204"/>
                    <a:gd name="connsiteY0" fmla="*/ 58049 h 124344"/>
                    <a:gd name="connsiteX1" fmla="*/ 102204 w 102204"/>
                    <a:gd name="connsiteY1" fmla="*/ 66042 h 124344"/>
                    <a:gd name="connsiteX2" fmla="*/ 100174 w 102204"/>
                    <a:gd name="connsiteY2" fmla="*/ 68073 h 124344"/>
                    <a:gd name="connsiteX3" fmla="*/ 20492 w 102204"/>
                    <a:gd name="connsiteY3" fmla="*/ 68073 h 124344"/>
                    <a:gd name="connsiteX4" fmla="*/ 19477 w 102204"/>
                    <a:gd name="connsiteY4" fmla="*/ 69088 h 124344"/>
                    <a:gd name="connsiteX5" fmla="*/ 20492 w 102204"/>
                    <a:gd name="connsiteY5" fmla="*/ 86153 h 124344"/>
                    <a:gd name="connsiteX6" fmla="*/ 31721 w 102204"/>
                    <a:gd name="connsiteY6" fmla="*/ 103219 h 124344"/>
                    <a:gd name="connsiteX7" fmla="*/ 54179 w 102204"/>
                    <a:gd name="connsiteY7" fmla="*/ 109246 h 124344"/>
                    <a:gd name="connsiteX8" fmla="*/ 72577 w 102204"/>
                    <a:gd name="connsiteY8" fmla="*/ 104234 h 124344"/>
                    <a:gd name="connsiteX9" fmla="*/ 84821 w 102204"/>
                    <a:gd name="connsiteY9" fmla="*/ 91229 h 124344"/>
                    <a:gd name="connsiteX10" fmla="*/ 87866 w 102204"/>
                    <a:gd name="connsiteY10" fmla="*/ 90213 h 124344"/>
                    <a:gd name="connsiteX11" fmla="*/ 97065 w 102204"/>
                    <a:gd name="connsiteY11" fmla="*/ 96240 h 124344"/>
                    <a:gd name="connsiteX12" fmla="*/ 98080 w 102204"/>
                    <a:gd name="connsiteY12" fmla="*/ 99222 h 124344"/>
                    <a:gd name="connsiteX13" fmla="*/ 79682 w 102204"/>
                    <a:gd name="connsiteY13" fmla="*/ 117303 h 124344"/>
                    <a:gd name="connsiteX14" fmla="*/ 51071 w 102204"/>
                    <a:gd name="connsiteY14" fmla="*/ 124345 h 124344"/>
                    <a:gd name="connsiteX15" fmla="*/ 21443 w 102204"/>
                    <a:gd name="connsiteY15" fmla="*/ 116351 h 124344"/>
                    <a:gd name="connsiteX16" fmla="*/ 4060 w 102204"/>
                    <a:gd name="connsiteY16" fmla="*/ 94274 h 124344"/>
                    <a:gd name="connsiteX17" fmla="*/ 0 w 102204"/>
                    <a:gd name="connsiteY17" fmla="*/ 61157 h 124344"/>
                    <a:gd name="connsiteX18" fmla="*/ 0 w 102204"/>
                    <a:gd name="connsiteY18" fmla="*/ 45107 h 124344"/>
                    <a:gd name="connsiteX19" fmla="*/ 2030 w 102204"/>
                    <a:gd name="connsiteY19" fmla="*/ 34068 h 124344"/>
                    <a:gd name="connsiteX20" fmla="*/ 18398 w 102204"/>
                    <a:gd name="connsiteY20" fmla="*/ 9009 h 124344"/>
                    <a:gd name="connsiteX21" fmla="*/ 49040 w 102204"/>
                    <a:gd name="connsiteY21" fmla="*/ 0 h 124344"/>
                    <a:gd name="connsiteX22" fmla="*/ 83743 w 102204"/>
                    <a:gd name="connsiteY22" fmla="*/ 11039 h 124344"/>
                    <a:gd name="connsiteX23" fmla="*/ 99095 w 102204"/>
                    <a:gd name="connsiteY23" fmla="*/ 42125 h 124344"/>
                    <a:gd name="connsiteX24" fmla="*/ 102141 w 102204"/>
                    <a:gd name="connsiteY24" fmla="*/ 58176 h 124344"/>
                    <a:gd name="connsiteX25" fmla="*/ 102141 w 102204"/>
                    <a:gd name="connsiteY25" fmla="*/ 58176 h 124344"/>
                    <a:gd name="connsiteX26" fmla="*/ 31721 w 102204"/>
                    <a:gd name="connsiteY26" fmla="*/ 18969 h 124344"/>
                    <a:gd name="connsiteX27" fmla="*/ 21507 w 102204"/>
                    <a:gd name="connsiteY27" fmla="*/ 35020 h 124344"/>
                    <a:gd name="connsiteX28" fmla="*/ 19477 w 102204"/>
                    <a:gd name="connsiteY28" fmla="*/ 51070 h 124344"/>
                    <a:gd name="connsiteX29" fmla="*/ 20492 w 102204"/>
                    <a:gd name="connsiteY29" fmla="*/ 52085 h 124344"/>
                    <a:gd name="connsiteX30" fmla="*/ 83806 w 102204"/>
                    <a:gd name="connsiteY30" fmla="*/ 52085 h 124344"/>
                    <a:gd name="connsiteX31" fmla="*/ 84821 w 102204"/>
                    <a:gd name="connsiteY31" fmla="*/ 51070 h 124344"/>
                    <a:gd name="connsiteX32" fmla="*/ 83806 w 102204"/>
                    <a:gd name="connsiteY32" fmla="*/ 36035 h 124344"/>
                    <a:gd name="connsiteX33" fmla="*/ 72577 w 102204"/>
                    <a:gd name="connsiteY33" fmla="*/ 18969 h 124344"/>
                    <a:gd name="connsiteX34" fmla="*/ 52149 w 102204"/>
                    <a:gd name="connsiteY34" fmla="*/ 12942 h 124344"/>
                    <a:gd name="connsiteX35" fmla="*/ 31721 w 102204"/>
                    <a:gd name="connsiteY35" fmla="*/ 18969 h 124344"/>
                    <a:gd name="connsiteX36" fmla="*/ 31721 w 102204"/>
                    <a:gd name="connsiteY36" fmla="*/ 18969 h 12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04" h="124344">
                      <a:moveTo>
                        <a:pt x="102204" y="58049"/>
                      </a:moveTo>
                      <a:lnTo>
                        <a:pt x="102204" y="66042"/>
                      </a:lnTo>
                      <a:cubicBezTo>
                        <a:pt x="102204" y="68073"/>
                        <a:pt x="101189" y="68073"/>
                        <a:pt x="100174" y="68073"/>
                      </a:cubicBezTo>
                      <a:lnTo>
                        <a:pt x="20492" y="68073"/>
                      </a:lnTo>
                      <a:cubicBezTo>
                        <a:pt x="19813" y="68073"/>
                        <a:pt x="19477" y="68409"/>
                        <a:pt x="19477" y="69088"/>
                      </a:cubicBezTo>
                      <a:cubicBezTo>
                        <a:pt x="19477" y="78096"/>
                        <a:pt x="20492" y="83108"/>
                        <a:pt x="20492" y="86153"/>
                      </a:cubicBezTo>
                      <a:cubicBezTo>
                        <a:pt x="22522" y="93195"/>
                        <a:pt x="26645" y="99159"/>
                        <a:pt x="31721" y="103219"/>
                      </a:cubicBezTo>
                      <a:cubicBezTo>
                        <a:pt x="36796" y="107279"/>
                        <a:pt x="44980" y="109246"/>
                        <a:pt x="54179" y="109246"/>
                      </a:cubicBezTo>
                      <a:cubicBezTo>
                        <a:pt x="61348" y="109246"/>
                        <a:pt x="67438" y="107216"/>
                        <a:pt x="72577" y="104234"/>
                      </a:cubicBezTo>
                      <a:cubicBezTo>
                        <a:pt x="77716" y="101252"/>
                        <a:pt x="81776" y="97192"/>
                        <a:pt x="84821" y="91229"/>
                      </a:cubicBezTo>
                      <a:cubicBezTo>
                        <a:pt x="85836" y="90213"/>
                        <a:pt x="86851" y="89198"/>
                        <a:pt x="87866" y="90213"/>
                      </a:cubicBezTo>
                      <a:lnTo>
                        <a:pt x="97065" y="96240"/>
                      </a:lnTo>
                      <a:cubicBezTo>
                        <a:pt x="98080" y="97256"/>
                        <a:pt x="99095" y="98271"/>
                        <a:pt x="98080" y="99222"/>
                      </a:cubicBezTo>
                      <a:cubicBezTo>
                        <a:pt x="94020" y="107216"/>
                        <a:pt x="87866" y="113243"/>
                        <a:pt x="79682" y="117303"/>
                      </a:cubicBezTo>
                      <a:cubicBezTo>
                        <a:pt x="71498" y="121300"/>
                        <a:pt x="62299" y="124345"/>
                        <a:pt x="51071" y="124345"/>
                      </a:cubicBezTo>
                      <a:cubicBezTo>
                        <a:pt x="39841" y="124345"/>
                        <a:pt x="29627" y="121363"/>
                        <a:pt x="21443" y="116351"/>
                      </a:cubicBezTo>
                      <a:cubicBezTo>
                        <a:pt x="13259" y="111340"/>
                        <a:pt x="8184" y="103346"/>
                        <a:pt x="4060" y="94274"/>
                      </a:cubicBezTo>
                      <a:cubicBezTo>
                        <a:pt x="1015" y="86280"/>
                        <a:pt x="0" y="75241"/>
                        <a:pt x="0" y="61157"/>
                      </a:cubicBezTo>
                      <a:lnTo>
                        <a:pt x="0" y="45107"/>
                      </a:lnTo>
                      <a:cubicBezTo>
                        <a:pt x="0" y="41110"/>
                        <a:pt x="1015" y="37113"/>
                        <a:pt x="2030" y="34068"/>
                      </a:cubicBezTo>
                      <a:cubicBezTo>
                        <a:pt x="5076" y="24044"/>
                        <a:pt x="10214" y="15036"/>
                        <a:pt x="18398" y="9009"/>
                      </a:cubicBezTo>
                      <a:cubicBezTo>
                        <a:pt x="26582" y="2982"/>
                        <a:pt x="36796" y="0"/>
                        <a:pt x="49040" y="0"/>
                      </a:cubicBezTo>
                      <a:cubicBezTo>
                        <a:pt x="64393" y="0"/>
                        <a:pt x="75622" y="3997"/>
                        <a:pt x="83743" y="11039"/>
                      </a:cubicBezTo>
                      <a:cubicBezTo>
                        <a:pt x="91926" y="18081"/>
                        <a:pt x="97002" y="29120"/>
                        <a:pt x="99095" y="42125"/>
                      </a:cubicBezTo>
                      <a:cubicBezTo>
                        <a:pt x="102141" y="45107"/>
                        <a:pt x="102141" y="51134"/>
                        <a:pt x="102141" y="58176"/>
                      </a:cubicBezTo>
                      <a:lnTo>
                        <a:pt x="102141" y="58176"/>
                      </a:lnTo>
                      <a:close/>
                      <a:moveTo>
                        <a:pt x="31721" y="18969"/>
                      </a:moveTo>
                      <a:cubicBezTo>
                        <a:pt x="26582" y="22966"/>
                        <a:pt x="22522" y="28993"/>
                        <a:pt x="21507" y="35020"/>
                      </a:cubicBezTo>
                      <a:cubicBezTo>
                        <a:pt x="20492" y="38001"/>
                        <a:pt x="19477" y="44028"/>
                        <a:pt x="19477" y="51070"/>
                      </a:cubicBezTo>
                      <a:cubicBezTo>
                        <a:pt x="19477" y="51749"/>
                        <a:pt x="19813" y="52085"/>
                        <a:pt x="20492" y="52085"/>
                      </a:cubicBezTo>
                      <a:lnTo>
                        <a:pt x="83806" y="52085"/>
                      </a:lnTo>
                      <a:cubicBezTo>
                        <a:pt x="84485" y="52085"/>
                        <a:pt x="84821" y="51749"/>
                        <a:pt x="84821" y="51070"/>
                      </a:cubicBezTo>
                      <a:cubicBezTo>
                        <a:pt x="84821" y="44028"/>
                        <a:pt x="83806" y="39016"/>
                        <a:pt x="83806" y="36035"/>
                      </a:cubicBezTo>
                      <a:cubicBezTo>
                        <a:pt x="81776" y="28993"/>
                        <a:pt x="78667" y="23029"/>
                        <a:pt x="72577" y="18969"/>
                      </a:cubicBezTo>
                      <a:cubicBezTo>
                        <a:pt x="67438" y="14972"/>
                        <a:pt x="60333" y="12942"/>
                        <a:pt x="52149" y="12942"/>
                      </a:cubicBezTo>
                      <a:cubicBezTo>
                        <a:pt x="43965" y="12942"/>
                        <a:pt x="36796" y="14972"/>
                        <a:pt x="31721" y="18969"/>
                      </a:cubicBezTo>
                      <a:lnTo>
                        <a:pt x="31721" y="18969"/>
                      </a:lnTo>
                      <a:close/>
                    </a:path>
                  </a:pathLst>
                </a:custGeom>
                <a:solidFill>
                  <a:srgbClr val="000000"/>
                </a:solidFill>
                <a:ln w="0"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47CA31C-7DFB-77EB-BA1A-88C876EDBD2C}"/>
                    </a:ext>
                  </a:extLst>
                </p:cNvPr>
                <p:cNvSpPr/>
                <p:nvPr/>
              </p:nvSpPr>
              <p:spPr>
                <a:xfrm>
                  <a:off x="4608422" y="2860883"/>
                  <a:ext cx="121553" cy="168499"/>
                </a:xfrm>
                <a:custGeom>
                  <a:avLst/>
                  <a:gdLst>
                    <a:gd name="connsiteX0" fmla="*/ 1015 w 121553"/>
                    <a:gd name="connsiteY0" fmla="*/ 167548 h 168499"/>
                    <a:gd name="connsiteX1" fmla="*/ 0 w 121553"/>
                    <a:gd name="connsiteY1" fmla="*/ 165518 h 168499"/>
                    <a:gd name="connsiteX2" fmla="*/ 0 w 121553"/>
                    <a:gd name="connsiteY2" fmla="*/ 3045 h 168499"/>
                    <a:gd name="connsiteX3" fmla="*/ 1015 w 121553"/>
                    <a:gd name="connsiteY3" fmla="*/ 1015 h 168499"/>
                    <a:gd name="connsiteX4" fmla="*/ 3045 w 121553"/>
                    <a:gd name="connsiteY4" fmla="*/ 0 h 168499"/>
                    <a:gd name="connsiteX5" fmla="*/ 63314 w 121553"/>
                    <a:gd name="connsiteY5" fmla="*/ 0 h 168499"/>
                    <a:gd name="connsiteX6" fmla="*/ 93956 w 121553"/>
                    <a:gd name="connsiteY6" fmla="*/ 6027 h 168499"/>
                    <a:gd name="connsiteX7" fmla="*/ 114384 w 121553"/>
                    <a:gd name="connsiteY7" fmla="*/ 23093 h 168499"/>
                    <a:gd name="connsiteX8" fmla="*/ 121553 w 121553"/>
                    <a:gd name="connsiteY8" fmla="*/ 49167 h 168499"/>
                    <a:gd name="connsiteX9" fmla="*/ 121553 w 121553"/>
                    <a:gd name="connsiteY9" fmla="*/ 119333 h 168499"/>
                    <a:gd name="connsiteX10" fmla="*/ 114384 w 121553"/>
                    <a:gd name="connsiteY10" fmla="*/ 145407 h 168499"/>
                    <a:gd name="connsiteX11" fmla="*/ 93956 w 121553"/>
                    <a:gd name="connsiteY11" fmla="*/ 162473 h 168499"/>
                    <a:gd name="connsiteX12" fmla="*/ 63314 w 121553"/>
                    <a:gd name="connsiteY12" fmla="*/ 168500 h 168499"/>
                    <a:gd name="connsiteX13" fmla="*/ 3045 w 121553"/>
                    <a:gd name="connsiteY13" fmla="*/ 168500 h 168499"/>
                    <a:gd name="connsiteX14" fmla="*/ 1015 w 121553"/>
                    <a:gd name="connsiteY14" fmla="*/ 167485 h 168499"/>
                    <a:gd name="connsiteX15" fmla="*/ 1015 w 121553"/>
                    <a:gd name="connsiteY15" fmla="*/ 167485 h 168499"/>
                    <a:gd name="connsiteX16" fmla="*/ 29563 w 121553"/>
                    <a:gd name="connsiteY16" fmla="*/ 144456 h 168499"/>
                    <a:gd name="connsiteX17" fmla="*/ 64266 w 121553"/>
                    <a:gd name="connsiteY17" fmla="*/ 144456 h 168499"/>
                    <a:gd name="connsiteX18" fmla="*/ 84694 w 121553"/>
                    <a:gd name="connsiteY18" fmla="*/ 136462 h 168499"/>
                    <a:gd name="connsiteX19" fmla="*/ 92878 w 121553"/>
                    <a:gd name="connsiteY19" fmla="*/ 115400 h 168499"/>
                    <a:gd name="connsiteX20" fmla="*/ 92878 w 121553"/>
                    <a:gd name="connsiteY20" fmla="*/ 54242 h 168499"/>
                    <a:gd name="connsiteX21" fmla="*/ 84694 w 121553"/>
                    <a:gd name="connsiteY21" fmla="*/ 32165 h 168499"/>
                    <a:gd name="connsiteX22" fmla="*/ 63251 w 121553"/>
                    <a:gd name="connsiteY22" fmla="*/ 24171 h 168499"/>
                    <a:gd name="connsiteX23" fmla="*/ 29563 w 121553"/>
                    <a:gd name="connsiteY23" fmla="*/ 24171 h 168499"/>
                    <a:gd name="connsiteX24" fmla="*/ 28549 w 121553"/>
                    <a:gd name="connsiteY24" fmla="*/ 25186 h 168499"/>
                    <a:gd name="connsiteX25" fmla="*/ 28549 w 121553"/>
                    <a:gd name="connsiteY25" fmla="*/ 143504 h 168499"/>
                    <a:gd name="connsiteX26" fmla="*/ 29563 w 121553"/>
                    <a:gd name="connsiteY26" fmla="*/ 144519 h 168499"/>
                    <a:gd name="connsiteX27" fmla="*/ 29563 w 121553"/>
                    <a:gd name="connsiteY27" fmla="*/ 144519 h 1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553" h="168499">
                      <a:moveTo>
                        <a:pt x="1015" y="167548"/>
                      </a:moveTo>
                      <a:cubicBezTo>
                        <a:pt x="336" y="166869"/>
                        <a:pt x="0" y="166197"/>
                        <a:pt x="0" y="165518"/>
                      </a:cubicBezTo>
                      <a:lnTo>
                        <a:pt x="0" y="3045"/>
                      </a:lnTo>
                      <a:cubicBezTo>
                        <a:pt x="0" y="2366"/>
                        <a:pt x="336" y="1694"/>
                        <a:pt x="1015" y="1015"/>
                      </a:cubicBezTo>
                      <a:cubicBezTo>
                        <a:pt x="1694" y="336"/>
                        <a:pt x="2366" y="0"/>
                        <a:pt x="3045" y="0"/>
                      </a:cubicBezTo>
                      <a:lnTo>
                        <a:pt x="63314" y="0"/>
                      </a:lnTo>
                      <a:cubicBezTo>
                        <a:pt x="74543" y="0"/>
                        <a:pt x="84757" y="2030"/>
                        <a:pt x="93956" y="6027"/>
                      </a:cubicBezTo>
                      <a:cubicBezTo>
                        <a:pt x="103156" y="10024"/>
                        <a:pt x="109309" y="16051"/>
                        <a:pt x="114384" y="23093"/>
                      </a:cubicBezTo>
                      <a:cubicBezTo>
                        <a:pt x="119523" y="30135"/>
                        <a:pt x="121553" y="39143"/>
                        <a:pt x="121553" y="49167"/>
                      </a:cubicBezTo>
                      <a:lnTo>
                        <a:pt x="121553" y="119333"/>
                      </a:lnTo>
                      <a:cubicBezTo>
                        <a:pt x="121553" y="129357"/>
                        <a:pt x="119523" y="138365"/>
                        <a:pt x="114384" y="145407"/>
                      </a:cubicBezTo>
                      <a:cubicBezTo>
                        <a:pt x="109246" y="152449"/>
                        <a:pt x="103156" y="158413"/>
                        <a:pt x="93956" y="162473"/>
                      </a:cubicBezTo>
                      <a:cubicBezTo>
                        <a:pt x="84757" y="166470"/>
                        <a:pt x="74543" y="168500"/>
                        <a:pt x="63314" y="168500"/>
                      </a:cubicBezTo>
                      <a:lnTo>
                        <a:pt x="3045" y="168500"/>
                      </a:lnTo>
                      <a:cubicBezTo>
                        <a:pt x="2030" y="168500"/>
                        <a:pt x="1015" y="168500"/>
                        <a:pt x="1015" y="167485"/>
                      </a:cubicBezTo>
                      <a:lnTo>
                        <a:pt x="1015" y="167485"/>
                      </a:lnTo>
                      <a:close/>
                      <a:moveTo>
                        <a:pt x="29563" y="144456"/>
                      </a:moveTo>
                      <a:lnTo>
                        <a:pt x="64266" y="144456"/>
                      </a:lnTo>
                      <a:cubicBezTo>
                        <a:pt x="72450" y="144456"/>
                        <a:pt x="79619" y="141474"/>
                        <a:pt x="84694" y="136462"/>
                      </a:cubicBezTo>
                      <a:cubicBezTo>
                        <a:pt x="89833" y="131450"/>
                        <a:pt x="92878" y="123457"/>
                        <a:pt x="92878" y="115400"/>
                      </a:cubicBezTo>
                      <a:lnTo>
                        <a:pt x="92878" y="54242"/>
                      </a:lnTo>
                      <a:cubicBezTo>
                        <a:pt x="92878" y="45233"/>
                        <a:pt x="89833" y="38192"/>
                        <a:pt x="84694" y="32165"/>
                      </a:cubicBezTo>
                      <a:cubicBezTo>
                        <a:pt x="79555" y="27153"/>
                        <a:pt x="72450" y="24171"/>
                        <a:pt x="63251" y="24171"/>
                      </a:cubicBezTo>
                      <a:lnTo>
                        <a:pt x="29563" y="24171"/>
                      </a:lnTo>
                      <a:cubicBezTo>
                        <a:pt x="28885" y="24171"/>
                        <a:pt x="28549" y="24507"/>
                        <a:pt x="28549" y="25186"/>
                      </a:cubicBezTo>
                      <a:lnTo>
                        <a:pt x="28549" y="143504"/>
                      </a:lnTo>
                      <a:cubicBezTo>
                        <a:pt x="28549" y="143504"/>
                        <a:pt x="28549" y="144519"/>
                        <a:pt x="29563" y="144519"/>
                      </a:cubicBezTo>
                      <a:lnTo>
                        <a:pt x="29563" y="144519"/>
                      </a:lnTo>
                      <a:close/>
                    </a:path>
                  </a:pathLst>
                </a:custGeom>
                <a:solidFill>
                  <a:srgbClr val="000000"/>
                </a:solidFill>
                <a:ln w="0"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79CBB6E-204E-4D25-2295-B54602453024}"/>
                    </a:ext>
                  </a:extLst>
                </p:cNvPr>
                <p:cNvSpPr/>
                <p:nvPr/>
              </p:nvSpPr>
              <p:spPr>
                <a:xfrm>
                  <a:off x="4755479" y="2855871"/>
                  <a:ext cx="34765" cy="173575"/>
                </a:xfrm>
                <a:custGeom>
                  <a:avLst/>
                  <a:gdLst>
                    <a:gd name="connsiteX0" fmla="*/ 5139 w 34765"/>
                    <a:gd name="connsiteY0" fmla="*/ 29120 h 173575"/>
                    <a:gd name="connsiteX1" fmla="*/ 0 w 34765"/>
                    <a:gd name="connsiteY1" fmla="*/ 17066 h 173575"/>
                    <a:gd name="connsiteX2" fmla="*/ 5139 w 34765"/>
                    <a:gd name="connsiteY2" fmla="*/ 5012 h 173575"/>
                    <a:gd name="connsiteX3" fmla="*/ 17383 w 34765"/>
                    <a:gd name="connsiteY3" fmla="*/ 0 h 173575"/>
                    <a:gd name="connsiteX4" fmla="*/ 29627 w 34765"/>
                    <a:gd name="connsiteY4" fmla="*/ 5012 h 173575"/>
                    <a:gd name="connsiteX5" fmla="*/ 34766 w 34765"/>
                    <a:gd name="connsiteY5" fmla="*/ 17066 h 173575"/>
                    <a:gd name="connsiteX6" fmla="*/ 29627 w 34765"/>
                    <a:gd name="connsiteY6" fmla="*/ 29120 h 173575"/>
                    <a:gd name="connsiteX7" fmla="*/ 17383 w 34765"/>
                    <a:gd name="connsiteY7" fmla="*/ 34131 h 173575"/>
                    <a:gd name="connsiteX8" fmla="*/ 5139 w 34765"/>
                    <a:gd name="connsiteY8" fmla="*/ 29120 h 173575"/>
                    <a:gd name="connsiteX9" fmla="*/ 5139 w 34765"/>
                    <a:gd name="connsiteY9" fmla="*/ 29120 h 173575"/>
                    <a:gd name="connsiteX10" fmla="*/ 4124 w 34765"/>
                    <a:gd name="connsiteY10" fmla="*/ 172560 h 173575"/>
                    <a:gd name="connsiteX11" fmla="*/ 3109 w 34765"/>
                    <a:gd name="connsiteY11" fmla="*/ 170530 h 173575"/>
                    <a:gd name="connsiteX12" fmla="*/ 3109 w 34765"/>
                    <a:gd name="connsiteY12" fmla="*/ 53227 h 173575"/>
                    <a:gd name="connsiteX13" fmla="*/ 4124 w 34765"/>
                    <a:gd name="connsiteY13" fmla="*/ 51197 h 173575"/>
                    <a:gd name="connsiteX14" fmla="*/ 6154 w 34765"/>
                    <a:gd name="connsiteY14" fmla="*/ 50182 h 173575"/>
                    <a:gd name="connsiteX15" fmla="*/ 28612 w 34765"/>
                    <a:gd name="connsiteY15" fmla="*/ 50182 h 173575"/>
                    <a:gd name="connsiteX16" fmla="*/ 30642 w 34765"/>
                    <a:gd name="connsiteY16" fmla="*/ 51197 h 173575"/>
                    <a:gd name="connsiteX17" fmla="*/ 31657 w 34765"/>
                    <a:gd name="connsiteY17" fmla="*/ 53227 h 173575"/>
                    <a:gd name="connsiteX18" fmla="*/ 31657 w 34765"/>
                    <a:gd name="connsiteY18" fmla="*/ 170530 h 173575"/>
                    <a:gd name="connsiteX19" fmla="*/ 30642 w 34765"/>
                    <a:gd name="connsiteY19" fmla="*/ 172560 h 173575"/>
                    <a:gd name="connsiteX20" fmla="*/ 28612 w 34765"/>
                    <a:gd name="connsiteY20" fmla="*/ 173575 h 173575"/>
                    <a:gd name="connsiteX21" fmla="*/ 6154 w 34765"/>
                    <a:gd name="connsiteY21" fmla="*/ 173575 h 173575"/>
                    <a:gd name="connsiteX22" fmla="*/ 4124 w 34765"/>
                    <a:gd name="connsiteY22" fmla="*/ 172560 h 173575"/>
                    <a:gd name="connsiteX23" fmla="*/ 4124 w 34765"/>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5"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82" y="32101"/>
                        <a:pt x="22458" y="34131"/>
                        <a:pt x="17383" y="34131"/>
                      </a:cubicBezTo>
                      <a:cubicBezTo>
                        <a:pt x="12308" y="34131"/>
                        <a:pt x="9199"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7" y="52548"/>
                        <a:pt x="31657" y="53227"/>
                      </a:cubicBezTo>
                      <a:lnTo>
                        <a:pt x="31657" y="170530"/>
                      </a:lnTo>
                      <a:cubicBezTo>
                        <a:pt x="31657" y="171209"/>
                        <a:pt x="31321" y="171881"/>
                        <a:pt x="30642" y="172560"/>
                      </a:cubicBezTo>
                      <a:cubicBezTo>
                        <a:pt x="29963" y="173239"/>
                        <a:pt x="29291" y="173575"/>
                        <a:pt x="28612" y="173575"/>
                      </a:cubicBezTo>
                      <a:lnTo>
                        <a:pt x="6154" y="173575"/>
                      </a:lnTo>
                      <a:cubicBezTo>
                        <a:pt x="5475" y="173575"/>
                        <a:pt x="4803" y="173239"/>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C169EE41-A986-E817-6AAE-DB7156505922}"/>
                    </a:ext>
                  </a:extLst>
                </p:cNvPr>
                <p:cNvSpPr/>
                <p:nvPr/>
              </p:nvSpPr>
              <p:spPr>
                <a:xfrm>
                  <a:off x="4815621" y="2905228"/>
                  <a:ext cx="109373" cy="172306"/>
                </a:xfrm>
                <a:custGeom>
                  <a:avLst/>
                  <a:gdLst>
                    <a:gd name="connsiteX0" fmla="*/ 81839 w 109373"/>
                    <a:gd name="connsiteY0" fmla="*/ 1840 h 172306"/>
                    <a:gd name="connsiteX1" fmla="*/ 83870 w 109373"/>
                    <a:gd name="connsiteY1" fmla="*/ 825 h 172306"/>
                    <a:gd name="connsiteX2" fmla="*/ 106328 w 109373"/>
                    <a:gd name="connsiteY2" fmla="*/ 825 h 172306"/>
                    <a:gd name="connsiteX3" fmla="*/ 108358 w 109373"/>
                    <a:gd name="connsiteY3" fmla="*/ 1840 h 172306"/>
                    <a:gd name="connsiteX4" fmla="*/ 109373 w 109373"/>
                    <a:gd name="connsiteY4" fmla="*/ 3870 h 172306"/>
                    <a:gd name="connsiteX5" fmla="*/ 109373 w 109373"/>
                    <a:gd name="connsiteY5" fmla="*/ 116161 h 172306"/>
                    <a:gd name="connsiteX6" fmla="*/ 91990 w 109373"/>
                    <a:gd name="connsiteY6" fmla="*/ 159301 h 172306"/>
                    <a:gd name="connsiteX7" fmla="*/ 45995 w 109373"/>
                    <a:gd name="connsiteY7" fmla="*/ 172306 h 172306"/>
                    <a:gd name="connsiteX8" fmla="*/ 30642 w 109373"/>
                    <a:gd name="connsiteY8" fmla="*/ 171291 h 172306"/>
                    <a:gd name="connsiteX9" fmla="*/ 27597 w 109373"/>
                    <a:gd name="connsiteY9" fmla="*/ 168310 h 172306"/>
                    <a:gd name="connsiteX10" fmla="*/ 28612 w 109373"/>
                    <a:gd name="connsiteY10" fmla="*/ 148262 h 172306"/>
                    <a:gd name="connsiteX11" fmla="*/ 31658 w 109373"/>
                    <a:gd name="connsiteY11" fmla="*/ 145280 h 172306"/>
                    <a:gd name="connsiteX12" fmla="*/ 43902 w 109373"/>
                    <a:gd name="connsiteY12" fmla="*/ 146296 h 172306"/>
                    <a:gd name="connsiteX13" fmla="*/ 71498 w 109373"/>
                    <a:gd name="connsiteY13" fmla="*/ 139254 h 172306"/>
                    <a:gd name="connsiteX14" fmla="*/ 80697 w 109373"/>
                    <a:gd name="connsiteY14" fmla="*/ 115209 h 172306"/>
                    <a:gd name="connsiteX15" fmla="*/ 80697 w 109373"/>
                    <a:gd name="connsiteY15" fmla="*/ 112228 h 172306"/>
                    <a:gd name="connsiteX16" fmla="*/ 79682 w 109373"/>
                    <a:gd name="connsiteY16" fmla="*/ 112228 h 172306"/>
                    <a:gd name="connsiteX17" fmla="*/ 51071 w 109373"/>
                    <a:gd name="connsiteY17" fmla="*/ 123266 h 172306"/>
                    <a:gd name="connsiteX18" fmla="*/ 21443 w 109373"/>
                    <a:gd name="connsiteY18" fmla="*/ 115273 h 172306"/>
                    <a:gd name="connsiteX19" fmla="*/ 3045 w 109373"/>
                    <a:gd name="connsiteY19" fmla="*/ 91229 h 172306"/>
                    <a:gd name="connsiteX20" fmla="*/ 0 w 109373"/>
                    <a:gd name="connsiteY20" fmla="*/ 62172 h 172306"/>
                    <a:gd name="connsiteX21" fmla="*/ 4060 w 109373"/>
                    <a:gd name="connsiteY21" fmla="*/ 32101 h 172306"/>
                    <a:gd name="connsiteX22" fmla="*/ 21443 w 109373"/>
                    <a:gd name="connsiteY22" fmla="*/ 9009 h 172306"/>
                    <a:gd name="connsiteX23" fmla="*/ 50055 w 109373"/>
                    <a:gd name="connsiteY23" fmla="*/ 0 h 172306"/>
                    <a:gd name="connsiteX24" fmla="*/ 80697 w 109373"/>
                    <a:gd name="connsiteY24" fmla="*/ 11039 h 172306"/>
                    <a:gd name="connsiteX25" fmla="*/ 81712 w 109373"/>
                    <a:gd name="connsiteY25" fmla="*/ 11039 h 172306"/>
                    <a:gd name="connsiteX26" fmla="*/ 81712 w 109373"/>
                    <a:gd name="connsiteY26" fmla="*/ 3997 h 172306"/>
                    <a:gd name="connsiteX27" fmla="*/ 81712 w 109373"/>
                    <a:gd name="connsiteY27" fmla="*/ 1967 h 172306"/>
                    <a:gd name="connsiteX28" fmla="*/ 81712 w 109373"/>
                    <a:gd name="connsiteY28" fmla="*/ 1967 h 172306"/>
                    <a:gd name="connsiteX29" fmla="*/ 80824 w 109373"/>
                    <a:gd name="connsiteY29" fmla="*/ 75051 h 172306"/>
                    <a:gd name="connsiteX30" fmla="*/ 80824 w 109373"/>
                    <a:gd name="connsiteY30" fmla="*/ 47962 h 172306"/>
                    <a:gd name="connsiteX31" fmla="*/ 78794 w 109373"/>
                    <a:gd name="connsiteY31" fmla="*/ 39968 h 172306"/>
                    <a:gd name="connsiteX32" fmla="*/ 70610 w 109373"/>
                    <a:gd name="connsiteY32" fmla="*/ 26963 h 172306"/>
                    <a:gd name="connsiteX33" fmla="*/ 55257 w 109373"/>
                    <a:gd name="connsiteY33" fmla="*/ 21951 h 172306"/>
                    <a:gd name="connsiteX34" fmla="*/ 39905 w 109373"/>
                    <a:gd name="connsiteY34" fmla="*/ 26963 h 172306"/>
                    <a:gd name="connsiteX35" fmla="*/ 30706 w 109373"/>
                    <a:gd name="connsiteY35" fmla="*/ 39968 h 172306"/>
                    <a:gd name="connsiteX36" fmla="*/ 27661 w 109373"/>
                    <a:gd name="connsiteY36" fmla="*/ 61030 h 172306"/>
                    <a:gd name="connsiteX37" fmla="*/ 29690 w 109373"/>
                    <a:gd name="connsiteY37" fmla="*/ 82093 h 172306"/>
                    <a:gd name="connsiteX38" fmla="*/ 38890 w 109373"/>
                    <a:gd name="connsiteY38" fmla="*/ 95098 h 172306"/>
                    <a:gd name="connsiteX39" fmla="*/ 54243 w 109373"/>
                    <a:gd name="connsiteY39" fmla="*/ 100110 h 172306"/>
                    <a:gd name="connsiteX40" fmla="*/ 69595 w 109373"/>
                    <a:gd name="connsiteY40" fmla="*/ 95098 h 172306"/>
                    <a:gd name="connsiteX41" fmla="*/ 77779 w 109373"/>
                    <a:gd name="connsiteY41" fmla="*/ 83045 h 172306"/>
                    <a:gd name="connsiteX42" fmla="*/ 80824 w 109373"/>
                    <a:gd name="connsiteY42" fmla="*/ 75051 h 172306"/>
                    <a:gd name="connsiteX43" fmla="*/ 80824 w 109373"/>
                    <a:gd name="connsiteY43" fmla="*/ 75051 h 17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373" h="172306">
                      <a:moveTo>
                        <a:pt x="81839" y="1840"/>
                      </a:moveTo>
                      <a:cubicBezTo>
                        <a:pt x="82518" y="1161"/>
                        <a:pt x="83191" y="825"/>
                        <a:pt x="83870" y="825"/>
                      </a:cubicBezTo>
                      <a:lnTo>
                        <a:pt x="106328" y="825"/>
                      </a:lnTo>
                      <a:cubicBezTo>
                        <a:pt x="107006" y="825"/>
                        <a:pt x="107679" y="1161"/>
                        <a:pt x="108358" y="1840"/>
                      </a:cubicBezTo>
                      <a:cubicBezTo>
                        <a:pt x="109037" y="2519"/>
                        <a:pt x="109373" y="3191"/>
                        <a:pt x="109373" y="3870"/>
                      </a:cubicBezTo>
                      <a:lnTo>
                        <a:pt x="109373" y="116161"/>
                      </a:lnTo>
                      <a:cubicBezTo>
                        <a:pt x="109373" y="136208"/>
                        <a:pt x="103219" y="150229"/>
                        <a:pt x="91990" y="159301"/>
                      </a:cubicBezTo>
                      <a:cubicBezTo>
                        <a:pt x="80761" y="168310"/>
                        <a:pt x="65408" y="172306"/>
                        <a:pt x="45995" y="172306"/>
                      </a:cubicBezTo>
                      <a:cubicBezTo>
                        <a:pt x="40856" y="172306"/>
                        <a:pt x="35781" y="172306"/>
                        <a:pt x="30642" y="171291"/>
                      </a:cubicBezTo>
                      <a:cubicBezTo>
                        <a:pt x="28612" y="171291"/>
                        <a:pt x="27597" y="170276"/>
                        <a:pt x="27597" y="168310"/>
                      </a:cubicBezTo>
                      <a:lnTo>
                        <a:pt x="28612" y="148262"/>
                      </a:lnTo>
                      <a:cubicBezTo>
                        <a:pt x="28612" y="146232"/>
                        <a:pt x="29627" y="145280"/>
                        <a:pt x="31658" y="145280"/>
                      </a:cubicBezTo>
                      <a:cubicBezTo>
                        <a:pt x="36796" y="145280"/>
                        <a:pt x="40856" y="146296"/>
                        <a:pt x="43902" y="146296"/>
                      </a:cubicBezTo>
                      <a:cubicBezTo>
                        <a:pt x="56146" y="146296"/>
                        <a:pt x="65345" y="144265"/>
                        <a:pt x="71498" y="139254"/>
                      </a:cubicBezTo>
                      <a:cubicBezTo>
                        <a:pt x="77652" y="134242"/>
                        <a:pt x="80697" y="126248"/>
                        <a:pt x="80697" y="115209"/>
                      </a:cubicBezTo>
                      <a:lnTo>
                        <a:pt x="80697" y="112228"/>
                      </a:lnTo>
                      <a:lnTo>
                        <a:pt x="79682" y="112228"/>
                      </a:lnTo>
                      <a:cubicBezTo>
                        <a:pt x="72513" y="119269"/>
                        <a:pt x="63315" y="123266"/>
                        <a:pt x="51071" y="123266"/>
                      </a:cubicBezTo>
                      <a:cubicBezTo>
                        <a:pt x="40856" y="123266"/>
                        <a:pt x="30642" y="120285"/>
                        <a:pt x="21443" y="115273"/>
                      </a:cubicBezTo>
                      <a:cubicBezTo>
                        <a:pt x="12244" y="110261"/>
                        <a:pt x="6091" y="102267"/>
                        <a:pt x="3045" y="91229"/>
                      </a:cubicBezTo>
                      <a:cubicBezTo>
                        <a:pt x="1015" y="83235"/>
                        <a:pt x="0" y="74163"/>
                        <a:pt x="0" y="62172"/>
                      </a:cubicBezTo>
                      <a:cubicBezTo>
                        <a:pt x="0" y="49167"/>
                        <a:pt x="1015" y="39080"/>
                        <a:pt x="4060" y="32101"/>
                      </a:cubicBezTo>
                      <a:cubicBezTo>
                        <a:pt x="7105" y="22078"/>
                        <a:pt x="13259" y="14020"/>
                        <a:pt x="21443" y="9009"/>
                      </a:cubicBezTo>
                      <a:cubicBezTo>
                        <a:pt x="29627" y="2982"/>
                        <a:pt x="38826" y="0"/>
                        <a:pt x="50055" y="0"/>
                      </a:cubicBezTo>
                      <a:cubicBezTo>
                        <a:pt x="63315" y="0"/>
                        <a:pt x="72513" y="3997"/>
                        <a:pt x="80697" y="11039"/>
                      </a:cubicBezTo>
                      <a:cubicBezTo>
                        <a:pt x="80697" y="11039"/>
                        <a:pt x="81712" y="12054"/>
                        <a:pt x="81712" y="11039"/>
                      </a:cubicBezTo>
                      <a:lnTo>
                        <a:pt x="81712" y="3997"/>
                      </a:lnTo>
                      <a:cubicBezTo>
                        <a:pt x="81034" y="3318"/>
                        <a:pt x="81034" y="2645"/>
                        <a:pt x="81712" y="1967"/>
                      </a:cubicBezTo>
                      <a:lnTo>
                        <a:pt x="81712" y="1967"/>
                      </a:lnTo>
                      <a:close/>
                      <a:moveTo>
                        <a:pt x="80824" y="75051"/>
                      </a:moveTo>
                      <a:lnTo>
                        <a:pt x="80824" y="47962"/>
                      </a:lnTo>
                      <a:cubicBezTo>
                        <a:pt x="80824" y="44980"/>
                        <a:pt x="79809" y="42950"/>
                        <a:pt x="78794" y="39968"/>
                      </a:cubicBezTo>
                      <a:cubicBezTo>
                        <a:pt x="77779" y="34956"/>
                        <a:pt x="74734" y="29944"/>
                        <a:pt x="70610" y="26963"/>
                      </a:cubicBezTo>
                      <a:cubicBezTo>
                        <a:pt x="66550" y="23981"/>
                        <a:pt x="61411" y="21951"/>
                        <a:pt x="55257" y="21951"/>
                      </a:cubicBezTo>
                      <a:cubicBezTo>
                        <a:pt x="49104" y="21951"/>
                        <a:pt x="44028" y="23981"/>
                        <a:pt x="39905" y="26963"/>
                      </a:cubicBezTo>
                      <a:cubicBezTo>
                        <a:pt x="35844" y="29944"/>
                        <a:pt x="32736" y="34004"/>
                        <a:pt x="30706" y="39968"/>
                      </a:cubicBezTo>
                      <a:cubicBezTo>
                        <a:pt x="28676" y="43965"/>
                        <a:pt x="27661" y="52022"/>
                        <a:pt x="27661" y="61030"/>
                      </a:cubicBezTo>
                      <a:cubicBezTo>
                        <a:pt x="27661" y="71054"/>
                        <a:pt x="28676" y="78096"/>
                        <a:pt x="29690" y="82093"/>
                      </a:cubicBezTo>
                      <a:cubicBezTo>
                        <a:pt x="31721" y="87105"/>
                        <a:pt x="34830" y="91102"/>
                        <a:pt x="38890" y="95098"/>
                      </a:cubicBezTo>
                      <a:cubicBezTo>
                        <a:pt x="42950" y="99095"/>
                        <a:pt x="48089" y="100110"/>
                        <a:pt x="54243" y="100110"/>
                      </a:cubicBezTo>
                      <a:cubicBezTo>
                        <a:pt x="60396" y="100110"/>
                        <a:pt x="65471" y="98080"/>
                        <a:pt x="69595" y="95098"/>
                      </a:cubicBezTo>
                      <a:cubicBezTo>
                        <a:pt x="73656" y="92117"/>
                        <a:pt x="75749" y="88057"/>
                        <a:pt x="77779" y="83045"/>
                      </a:cubicBezTo>
                      <a:cubicBezTo>
                        <a:pt x="79809" y="81014"/>
                        <a:pt x="79809" y="78033"/>
                        <a:pt x="80824" y="75051"/>
                      </a:cubicBezTo>
                      <a:lnTo>
                        <a:pt x="80824" y="75051"/>
                      </a:lnTo>
                      <a:close/>
                    </a:path>
                  </a:pathLst>
                </a:custGeom>
                <a:solidFill>
                  <a:srgbClr val="000000"/>
                </a:solidFill>
                <a:ln w="0"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626BC0B-5892-10B2-222B-5A094932A172}"/>
                    </a:ext>
                  </a:extLst>
                </p:cNvPr>
                <p:cNvSpPr/>
                <p:nvPr/>
              </p:nvSpPr>
              <p:spPr>
                <a:xfrm>
                  <a:off x="4952591" y="2855871"/>
                  <a:ext cx="34765" cy="173575"/>
                </a:xfrm>
                <a:custGeom>
                  <a:avLst/>
                  <a:gdLst>
                    <a:gd name="connsiteX0" fmla="*/ 5139 w 34765"/>
                    <a:gd name="connsiteY0" fmla="*/ 29120 h 173575"/>
                    <a:gd name="connsiteX1" fmla="*/ 0 w 34765"/>
                    <a:gd name="connsiteY1" fmla="*/ 17066 h 173575"/>
                    <a:gd name="connsiteX2" fmla="*/ 5139 w 34765"/>
                    <a:gd name="connsiteY2" fmla="*/ 5012 h 173575"/>
                    <a:gd name="connsiteX3" fmla="*/ 17383 w 34765"/>
                    <a:gd name="connsiteY3" fmla="*/ 0 h 173575"/>
                    <a:gd name="connsiteX4" fmla="*/ 29627 w 34765"/>
                    <a:gd name="connsiteY4" fmla="*/ 5012 h 173575"/>
                    <a:gd name="connsiteX5" fmla="*/ 34766 w 34765"/>
                    <a:gd name="connsiteY5" fmla="*/ 17066 h 173575"/>
                    <a:gd name="connsiteX6" fmla="*/ 29627 w 34765"/>
                    <a:gd name="connsiteY6" fmla="*/ 29120 h 173575"/>
                    <a:gd name="connsiteX7" fmla="*/ 17383 w 34765"/>
                    <a:gd name="connsiteY7" fmla="*/ 34131 h 173575"/>
                    <a:gd name="connsiteX8" fmla="*/ 5139 w 34765"/>
                    <a:gd name="connsiteY8" fmla="*/ 29120 h 173575"/>
                    <a:gd name="connsiteX9" fmla="*/ 5139 w 34765"/>
                    <a:gd name="connsiteY9" fmla="*/ 29120 h 173575"/>
                    <a:gd name="connsiteX10" fmla="*/ 4124 w 34765"/>
                    <a:gd name="connsiteY10" fmla="*/ 172560 h 173575"/>
                    <a:gd name="connsiteX11" fmla="*/ 3109 w 34765"/>
                    <a:gd name="connsiteY11" fmla="*/ 170530 h 173575"/>
                    <a:gd name="connsiteX12" fmla="*/ 3109 w 34765"/>
                    <a:gd name="connsiteY12" fmla="*/ 53227 h 173575"/>
                    <a:gd name="connsiteX13" fmla="*/ 4124 w 34765"/>
                    <a:gd name="connsiteY13" fmla="*/ 51197 h 173575"/>
                    <a:gd name="connsiteX14" fmla="*/ 6154 w 34765"/>
                    <a:gd name="connsiteY14" fmla="*/ 50182 h 173575"/>
                    <a:gd name="connsiteX15" fmla="*/ 28612 w 34765"/>
                    <a:gd name="connsiteY15" fmla="*/ 50182 h 173575"/>
                    <a:gd name="connsiteX16" fmla="*/ 30642 w 34765"/>
                    <a:gd name="connsiteY16" fmla="*/ 51197 h 173575"/>
                    <a:gd name="connsiteX17" fmla="*/ 31657 w 34765"/>
                    <a:gd name="connsiteY17" fmla="*/ 53227 h 173575"/>
                    <a:gd name="connsiteX18" fmla="*/ 31657 w 34765"/>
                    <a:gd name="connsiteY18" fmla="*/ 170530 h 173575"/>
                    <a:gd name="connsiteX19" fmla="*/ 30642 w 34765"/>
                    <a:gd name="connsiteY19" fmla="*/ 172560 h 173575"/>
                    <a:gd name="connsiteX20" fmla="*/ 28612 w 34765"/>
                    <a:gd name="connsiteY20" fmla="*/ 173575 h 173575"/>
                    <a:gd name="connsiteX21" fmla="*/ 6154 w 34765"/>
                    <a:gd name="connsiteY21" fmla="*/ 173575 h 173575"/>
                    <a:gd name="connsiteX22" fmla="*/ 4124 w 34765"/>
                    <a:gd name="connsiteY22" fmla="*/ 172560 h 173575"/>
                    <a:gd name="connsiteX23" fmla="*/ 4124 w 34765"/>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5"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18" y="32165"/>
                        <a:pt x="22458" y="34131"/>
                        <a:pt x="17383" y="34131"/>
                      </a:cubicBezTo>
                      <a:cubicBezTo>
                        <a:pt x="12308" y="34131"/>
                        <a:pt x="8184"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7" y="52548"/>
                        <a:pt x="31657" y="53227"/>
                      </a:cubicBezTo>
                      <a:lnTo>
                        <a:pt x="31657" y="170530"/>
                      </a:lnTo>
                      <a:cubicBezTo>
                        <a:pt x="31657" y="171209"/>
                        <a:pt x="31321" y="171881"/>
                        <a:pt x="30642" y="172560"/>
                      </a:cubicBezTo>
                      <a:cubicBezTo>
                        <a:pt x="29963" y="173239"/>
                        <a:pt x="29291" y="173575"/>
                        <a:pt x="28612" y="173575"/>
                      </a:cubicBezTo>
                      <a:lnTo>
                        <a:pt x="6154" y="173575"/>
                      </a:lnTo>
                      <a:cubicBezTo>
                        <a:pt x="5139" y="173575"/>
                        <a:pt x="4124" y="173575"/>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122712-A1A3-2710-8030-BC76954C2951}"/>
                    </a:ext>
                  </a:extLst>
                </p:cNvPr>
                <p:cNvSpPr/>
                <p:nvPr/>
              </p:nvSpPr>
              <p:spPr>
                <a:xfrm>
                  <a:off x="5009942"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7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20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20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7 w 74416"/>
                    <a:gd name="connsiteY35" fmla="*/ 35210 h 154606"/>
                    <a:gd name="connsiteX36" fmla="*/ 74417 w 74416"/>
                    <a:gd name="connsiteY36" fmla="*/ 52276 h 154606"/>
                    <a:gd name="connsiteX37" fmla="*/ 72387 w 74416"/>
                    <a:gd name="connsiteY37" fmla="*/ 53291 h 154606"/>
                    <a:gd name="connsiteX38" fmla="*/ 72387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9" y="54306"/>
                        <a:pt x="70420" y="54306"/>
                      </a:cubicBezTo>
                      <a:lnTo>
                        <a:pt x="45931" y="54306"/>
                      </a:lnTo>
                      <a:cubicBezTo>
                        <a:pt x="45253" y="54306"/>
                        <a:pt x="44917" y="54642"/>
                        <a:pt x="44917" y="55321"/>
                      </a:cubicBezTo>
                      <a:lnTo>
                        <a:pt x="44917" y="113497"/>
                      </a:lnTo>
                      <a:cubicBezTo>
                        <a:pt x="44917" y="119523"/>
                        <a:pt x="45931" y="123520"/>
                        <a:pt x="48977" y="126502"/>
                      </a:cubicBezTo>
                      <a:cubicBezTo>
                        <a:pt x="52022" y="129484"/>
                        <a:pt x="56146"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2" y="154606"/>
                        <a:pt x="34703" y="152576"/>
                        <a:pt x="28549" y="148580"/>
                      </a:cubicBezTo>
                      <a:cubicBezTo>
                        <a:pt x="22395" y="144583"/>
                        <a:pt x="19350" y="136526"/>
                        <a:pt x="18335" y="124535"/>
                      </a:cubicBezTo>
                      <a:lnTo>
                        <a:pt x="18335" y="56336"/>
                      </a:lnTo>
                      <a:cubicBezTo>
                        <a:pt x="18335" y="55657"/>
                        <a:pt x="17999" y="55321"/>
                        <a:pt x="17320" y="55321"/>
                      </a:cubicBezTo>
                      <a:lnTo>
                        <a:pt x="3045" y="55321"/>
                      </a:lnTo>
                      <a:cubicBezTo>
                        <a:pt x="2367" y="55321"/>
                        <a:pt x="1694" y="54984"/>
                        <a:pt x="1015" y="54306"/>
                      </a:cubicBezTo>
                      <a:cubicBezTo>
                        <a:pt x="336" y="53627"/>
                        <a:pt x="0" y="52955"/>
                        <a:pt x="0" y="52276"/>
                      </a:cubicBezTo>
                      <a:lnTo>
                        <a:pt x="0" y="35210"/>
                      </a:lnTo>
                      <a:cubicBezTo>
                        <a:pt x="0" y="34531"/>
                        <a:pt x="336" y="33859"/>
                        <a:pt x="1015" y="33180"/>
                      </a:cubicBezTo>
                      <a:cubicBezTo>
                        <a:pt x="1694" y="32501"/>
                        <a:pt x="2367" y="32165"/>
                        <a:pt x="3045" y="32165"/>
                      </a:cubicBezTo>
                      <a:lnTo>
                        <a:pt x="17320" y="32165"/>
                      </a:lnTo>
                      <a:cubicBezTo>
                        <a:pt x="17999" y="32165"/>
                        <a:pt x="18335" y="31828"/>
                        <a:pt x="18335" y="31150"/>
                      </a:cubicBezTo>
                      <a:lnTo>
                        <a:pt x="18335" y="3045"/>
                      </a:lnTo>
                      <a:cubicBezTo>
                        <a:pt x="18335" y="2366"/>
                        <a:pt x="18671" y="1694"/>
                        <a:pt x="19350" y="1015"/>
                      </a:cubicBezTo>
                      <a:cubicBezTo>
                        <a:pt x="20029"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7" y="34531"/>
                        <a:pt x="74417" y="35210"/>
                      </a:cubicBezTo>
                      <a:lnTo>
                        <a:pt x="74417" y="52276"/>
                      </a:lnTo>
                      <a:cubicBezTo>
                        <a:pt x="73738" y="52276"/>
                        <a:pt x="73065" y="52612"/>
                        <a:pt x="72387" y="53291"/>
                      </a:cubicBezTo>
                      <a:lnTo>
                        <a:pt x="72387" y="53291"/>
                      </a:lnTo>
                      <a:close/>
                    </a:path>
                  </a:pathLst>
                </a:custGeom>
                <a:solidFill>
                  <a:srgbClr val="000000"/>
                </a:solidFill>
                <a:ln w="0"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E40F75B-F5C4-568C-D812-573427DEA9B1}"/>
                    </a:ext>
                  </a:extLst>
                </p:cNvPr>
                <p:cNvSpPr/>
                <p:nvPr/>
              </p:nvSpPr>
              <p:spPr>
                <a:xfrm>
                  <a:off x="5100916" y="2904087"/>
                  <a:ext cx="107152" cy="127326"/>
                </a:xfrm>
                <a:custGeom>
                  <a:avLst/>
                  <a:gdLst>
                    <a:gd name="connsiteX0" fmla="*/ 82601 w 107152"/>
                    <a:gd name="connsiteY0" fmla="*/ 6027 h 127326"/>
                    <a:gd name="connsiteX1" fmla="*/ 100998 w 107152"/>
                    <a:gd name="connsiteY1" fmla="*/ 21062 h 127326"/>
                    <a:gd name="connsiteX2" fmla="*/ 107152 w 107152"/>
                    <a:gd name="connsiteY2" fmla="*/ 42125 h 127326"/>
                    <a:gd name="connsiteX3" fmla="*/ 107152 w 107152"/>
                    <a:gd name="connsiteY3" fmla="*/ 123330 h 127326"/>
                    <a:gd name="connsiteX4" fmla="*/ 106137 w 107152"/>
                    <a:gd name="connsiteY4" fmla="*/ 125360 h 127326"/>
                    <a:gd name="connsiteX5" fmla="*/ 104107 w 107152"/>
                    <a:gd name="connsiteY5" fmla="*/ 126375 h 127326"/>
                    <a:gd name="connsiteX6" fmla="*/ 81649 w 107152"/>
                    <a:gd name="connsiteY6" fmla="*/ 126375 h 127326"/>
                    <a:gd name="connsiteX7" fmla="*/ 79619 w 107152"/>
                    <a:gd name="connsiteY7" fmla="*/ 125360 h 127326"/>
                    <a:gd name="connsiteX8" fmla="*/ 78604 w 107152"/>
                    <a:gd name="connsiteY8" fmla="*/ 123330 h 127326"/>
                    <a:gd name="connsiteX9" fmla="*/ 78604 w 107152"/>
                    <a:gd name="connsiteY9" fmla="*/ 114321 h 127326"/>
                    <a:gd name="connsiteX10" fmla="*/ 77589 w 107152"/>
                    <a:gd name="connsiteY10" fmla="*/ 114321 h 127326"/>
                    <a:gd name="connsiteX11" fmla="*/ 42886 w 107152"/>
                    <a:gd name="connsiteY11" fmla="*/ 127326 h 127326"/>
                    <a:gd name="connsiteX12" fmla="*/ 12244 w 107152"/>
                    <a:gd name="connsiteY12" fmla="*/ 118318 h 127326"/>
                    <a:gd name="connsiteX13" fmla="*/ 0 w 107152"/>
                    <a:gd name="connsiteY13" fmla="*/ 91229 h 127326"/>
                    <a:gd name="connsiteX14" fmla="*/ 13259 w 107152"/>
                    <a:gd name="connsiteY14" fmla="*/ 62172 h 127326"/>
                    <a:gd name="connsiteX15" fmla="*/ 51070 w 107152"/>
                    <a:gd name="connsiteY15" fmla="*/ 52149 h 127326"/>
                    <a:gd name="connsiteX16" fmla="*/ 77652 w 107152"/>
                    <a:gd name="connsiteY16" fmla="*/ 52149 h 127326"/>
                    <a:gd name="connsiteX17" fmla="*/ 78667 w 107152"/>
                    <a:gd name="connsiteY17" fmla="*/ 51134 h 127326"/>
                    <a:gd name="connsiteX18" fmla="*/ 78667 w 107152"/>
                    <a:gd name="connsiteY18" fmla="*/ 45107 h 127326"/>
                    <a:gd name="connsiteX19" fmla="*/ 72513 w 107152"/>
                    <a:gd name="connsiteY19" fmla="*/ 30071 h 127326"/>
                    <a:gd name="connsiteX20" fmla="*/ 55130 w 107152"/>
                    <a:gd name="connsiteY20" fmla="*/ 25059 h 127326"/>
                    <a:gd name="connsiteX21" fmla="*/ 39778 w 107152"/>
                    <a:gd name="connsiteY21" fmla="*/ 28041 h 127326"/>
                    <a:gd name="connsiteX22" fmla="*/ 32609 w 107152"/>
                    <a:gd name="connsiteY22" fmla="*/ 37050 h 127326"/>
                    <a:gd name="connsiteX23" fmla="*/ 29563 w 107152"/>
                    <a:gd name="connsiteY23" fmla="*/ 39080 h 127326"/>
                    <a:gd name="connsiteX24" fmla="*/ 6090 w 107152"/>
                    <a:gd name="connsiteY24" fmla="*/ 36098 h 127326"/>
                    <a:gd name="connsiteX25" fmla="*/ 4060 w 107152"/>
                    <a:gd name="connsiteY25" fmla="*/ 35083 h 127326"/>
                    <a:gd name="connsiteX26" fmla="*/ 3045 w 107152"/>
                    <a:gd name="connsiteY26" fmla="*/ 33053 h 127326"/>
                    <a:gd name="connsiteX27" fmla="*/ 19413 w 107152"/>
                    <a:gd name="connsiteY27" fmla="*/ 9009 h 127326"/>
                    <a:gd name="connsiteX28" fmla="*/ 55194 w 107152"/>
                    <a:gd name="connsiteY28" fmla="*/ 0 h 127326"/>
                    <a:gd name="connsiteX29" fmla="*/ 82791 w 107152"/>
                    <a:gd name="connsiteY29" fmla="*/ 6027 h 127326"/>
                    <a:gd name="connsiteX30" fmla="*/ 82791 w 107152"/>
                    <a:gd name="connsiteY30" fmla="*/ 6027 h 127326"/>
                    <a:gd name="connsiteX31" fmla="*/ 70356 w 107152"/>
                    <a:gd name="connsiteY31" fmla="*/ 98270 h 127326"/>
                    <a:gd name="connsiteX32" fmla="*/ 78540 w 107152"/>
                    <a:gd name="connsiteY32" fmla="*/ 82220 h 127326"/>
                    <a:gd name="connsiteX33" fmla="*/ 78540 w 107152"/>
                    <a:gd name="connsiteY33" fmla="*/ 71181 h 127326"/>
                    <a:gd name="connsiteX34" fmla="*/ 77525 w 107152"/>
                    <a:gd name="connsiteY34" fmla="*/ 70166 h 127326"/>
                    <a:gd name="connsiteX35" fmla="*/ 57097 w 107152"/>
                    <a:gd name="connsiteY35" fmla="*/ 70166 h 127326"/>
                    <a:gd name="connsiteX36" fmla="*/ 36669 w 107152"/>
                    <a:gd name="connsiteY36" fmla="*/ 75178 h 127326"/>
                    <a:gd name="connsiteX37" fmla="*/ 29500 w 107152"/>
                    <a:gd name="connsiteY37" fmla="*/ 89198 h 127326"/>
                    <a:gd name="connsiteX38" fmla="*/ 35654 w 107152"/>
                    <a:gd name="connsiteY38" fmla="*/ 101252 h 127326"/>
                    <a:gd name="connsiteX39" fmla="*/ 51007 w 107152"/>
                    <a:gd name="connsiteY39" fmla="*/ 105249 h 127326"/>
                    <a:gd name="connsiteX40" fmla="*/ 70420 w 107152"/>
                    <a:gd name="connsiteY40" fmla="*/ 98207 h 127326"/>
                    <a:gd name="connsiteX41" fmla="*/ 70420 w 107152"/>
                    <a:gd name="connsiteY41" fmla="*/ 98207 h 1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7152" h="127326">
                      <a:moveTo>
                        <a:pt x="82601" y="6027"/>
                      </a:moveTo>
                      <a:cubicBezTo>
                        <a:pt x="90784" y="10024"/>
                        <a:pt x="96875" y="14020"/>
                        <a:pt x="100998" y="21062"/>
                      </a:cubicBezTo>
                      <a:cubicBezTo>
                        <a:pt x="105059" y="27089"/>
                        <a:pt x="107152" y="34068"/>
                        <a:pt x="107152" y="42125"/>
                      </a:cubicBezTo>
                      <a:lnTo>
                        <a:pt x="107152" y="123330"/>
                      </a:lnTo>
                      <a:cubicBezTo>
                        <a:pt x="107152" y="124009"/>
                        <a:pt x="106816" y="124681"/>
                        <a:pt x="106137" y="125360"/>
                      </a:cubicBezTo>
                      <a:cubicBezTo>
                        <a:pt x="105458" y="126039"/>
                        <a:pt x="104786" y="126375"/>
                        <a:pt x="104107" y="126375"/>
                      </a:cubicBezTo>
                      <a:lnTo>
                        <a:pt x="81649" y="126375"/>
                      </a:lnTo>
                      <a:cubicBezTo>
                        <a:pt x="80970" y="126375"/>
                        <a:pt x="80297" y="126039"/>
                        <a:pt x="79619" y="125360"/>
                      </a:cubicBezTo>
                      <a:cubicBezTo>
                        <a:pt x="78940" y="124681"/>
                        <a:pt x="78604" y="124009"/>
                        <a:pt x="78604" y="123330"/>
                      </a:cubicBezTo>
                      <a:lnTo>
                        <a:pt x="78604" y="114321"/>
                      </a:lnTo>
                      <a:lnTo>
                        <a:pt x="77589" y="114321"/>
                      </a:lnTo>
                      <a:cubicBezTo>
                        <a:pt x="69405" y="123330"/>
                        <a:pt x="58176" y="127326"/>
                        <a:pt x="42886" y="127326"/>
                      </a:cubicBezTo>
                      <a:cubicBezTo>
                        <a:pt x="30642" y="127326"/>
                        <a:pt x="20428" y="124345"/>
                        <a:pt x="12244" y="118318"/>
                      </a:cubicBezTo>
                      <a:cubicBezTo>
                        <a:pt x="4060" y="112291"/>
                        <a:pt x="0" y="103282"/>
                        <a:pt x="0" y="91229"/>
                      </a:cubicBezTo>
                      <a:cubicBezTo>
                        <a:pt x="0" y="79175"/>
                        <a:pt x="4060" y="69151"/>
                        <a:pt x="13259" y="62172"/>
                      </a:cubicBezTo>
                      <a:cubicBezTo>
                        <a:pt x="22458" y="55130"/>
                        <a:pt x="34702" y="52149"/>
                        <a:pt x="51070" y="52149"/>
                      </a:cubicBezTo>
                      <a:lnTo>
                        <a:pt x="77652" y="52149"/>
                      </a:lnTo>
                      <a:cubicBezTo>
                        <a:pt x="78331" y="52149"/>
                        <a:pt x="78667" y="51812"/>
                        <a:pt x="78667" y="51134"/>
                      </a:cubicBezTo>
                      <a:lnTo>
                        <a:pt x="78667" y="45107"/>
                      </a:lnTo>
                      <a:cubicBezTo>
                        <a:pt x="78667" y="39080"/>
                        <a:pt x="76637" y="34068"/>
                        <a:pt x="72513" y="30071"/>
                      </a:cubicBezTo>
                      <a:cubicBezTo>
                        <a:pt x="68453" y="27089"/>
                        <a:pt x="63314" y="25059"/>
                        <a:pt x="55130" y="25059"/>
                      </a:cubicBezTo>
                      <a:cubicBezTo>
                        <a:pt x="48976" y="25059"/>
                        <a:pt x="43901" y="26074"/>
                        <a:pt x="39778" y="28041"/>
                      </a:cubicBezTo>
                      <a:cubicBezTo>
                        <a:pt x="35654" y="30008"/>
                        <a:pt x="33624" y="33053"/>
                        <a:pt x="32609" y="37050"/>
                      </a:cubicBezTo>
                      <a:cubicBezTo>
                        <a:pt x="32609" y="39080"/>
                        <a:pt x="30579" y="40031"/>
                        <a:pt x="29563" y="39080"/>
                      </a:cubicBezTo>
                      <a:lnTo>
                        <a:pt x="6090" y="36098"/>
                      </a:lnTo>
                      <a:cubicBezTo>
                        <a:pt x="5411" y="36098"/>
                        <a:pt x="4739" y="35762"/>
                        <a:pt x="4060" y="35083"/>
                      </a:cubicBezTo>
                      <a:cubicBezTo>
                        <a:pt x="3382" y="34404"/>
                        <a:pt x="3045" y="33732"/>
                        <a:pt x="3045" y="33053"/>
                      </a:cubicBezTo>
                      <a:cubicBezTo>
                        <a:pt x="4060" y="23029"/>
                        <a:pt x="10214" y="14972"/>
                        <a:pt x="19413" y="9009"/>
                      </a:cubicBezTo>
                      <a:cubicBezTo>
                        <a:pt x="28612" y="2982"/>
                        <a:pt x="40856" y="0"/>
                        <a:pt x="55194" y="0"/>
                      </a:cubicBezTo>
                      <a:cubicBezTo>
                        <a:pt x="65408" y="0"/>
                        <a:pt x="74607" y="2030"/>
                        <a:pt x="82791" y="6027"/>
                      </a:cubicBezTo>
                      <a:lnTo>
                        <a:pt x="82791" y="6027"/>
                      </a:lnTo>
                      <a:close/>
                      <a:moveTo>
                        <a:pt x="70356" y="98270"/>
                      </a:moveTo>
                      <a:cubicBezTo>
                        <a:pt x="76510" y="94274"/>
                        <a:pt x="78540" y="89262"/>
                        <a:pt x="78540" y="82220"/>
                      </a:cubicBezTo>
                      <a:lnTo>
                        <a:pt x="78540" y="71181"/>
                      </a:lnTo>
                      <a:cubicBezTo>
                        <a:pt x="78540" y="70502"/>
                        <a:pt x="78204" y="70166"/>
                        <a:pt x="77525" y="70166"/>
                      </a:cubicBezTo>
                      <a:lnTo>
                        <a:pt x="57097" y="70166"/>
                      </a:lnTo>
                      <a:cubicBezTo>
                        <a:pt x="48913" y="70166"/>
                        <a:pt x="41744" y="72196"/>
                        <a:pt x="36669" y="75178"/>
                      </a:cubicBezTo>
                      <a:cubicBezTo>
                        <a:pt x="31530" y="78159"/>
                        <a:pt x="29500" y="83171"/>
                        <a:pt x="29500" y="89198"/>
                      </a:cubicBezTo>
                      <a:cubicBezTo>
                        <a:pt x="29500" y="94210"/>
                        <a:pt x="31530" y="98207"/>
                        <a:pt x="35654" y="101252"/>
                      </a:cubicBezTo>
                      <a:cubicBezTo>
                        <a:pt x="39714" y="104234"/>
                        <a:pt x="44853" y="105249"/>
                        <a:pt x="51007" y="105249"/>
                      </a:cubicBezTo>
                      <a:cubicBezTo>
                        <a:pt x="57161" y="105249"/>
                        <a:pt x="64266" y="103219"/>
                        <a:pt x="70420" y="98207"/>
                      </a:cubicBezTo>
                      <a:lnTo>
                        <a:pt x="70420" y="98207"/>
                      </a:lnTo>
                      <a:close/>
                    </a:path>
                  </a:pathLst>
                </a:custGeom>
                <a:solidFill>
                  <a:srgbClr val="000000"/>
                </a:solidFill>
                <a:ln w="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D5100C71-1343-8915-61B7-0E92CF5FC547}"/>
                    </a:ext>
                  </a:extLst>
                </p:cNvPr>
                <p:cNvSpPr/>
                <p:nvPr/>
              </p:nvSpPr>
              <p:spPr>
                <a:xfrm>
                  <a:off x="5236617" y="2860883"/>
                  <a:ext cx="28548" cy="168563"/>
                </a:xfrm>
                <a:custGeom>
                  <a:avLst/>
                  <a:gdLst>
                    <a:gd name="connsiteX0" fmla="*/ 1015 w 28548"/>
                    <a:gd name="connsiteY0" fmla="*/ 167548 h 168563"/>
                    <a:gd name="connsiteX1" fmla="*/ 0 w 28548"/>
                    <a:gd name="connsiteY1" fmla="*/ 165518 h 168563"/>
                    <a:gd name="connsiteX2" fmla="*/ 0 w 28548"/>
                    <a:gd name="connsiteY2" fmla="*/ 3045 h 168563"/>
                    <a:gd name="connsiteX3" fmla="*/ 1015 w 28548"/>
                    <a:gd name="connsiteY3" fmla="*/ 1015 h 168563"/>
                    <a:gd name="connsiteX4" fmla="*/ 3045 w 28548"/>
                    <a:gd name="connsiteY4" fmla="*/ 0 h 168563"/>
                    <a:gd name="connsiteX5" fmla="*/ 25503 w 28548"/>
                    <a:gd name="connsiteY5" fmla="*/ 0 h 168563"/>
                    <a:gd name="connsiteX6" fmla="*/ 27533 w 28548"/>
                    <a:gd name="connsiteY6" fmla="*/ 1015 h 168563"/>
                    <a:gd name="connsiteX7" fmla="*/ 28549 w 28548"/>
                    <a:gd name="connsiteY7" fmla="*/ 3045 h 168563"/>
                    <a:gd name="connsiteX8" fmla="*/ 28549 w 28548"/>
                    <a:gd name="connsiteY8" fmla="*/ 165518 h 168563"/>
                    <a:gd name="connsiteX9" fmla="*/ 27533 w 28548"/>
                    <a:gd name="connsiteY9" fmla="*/ 167548 h 168563"/>
                    <a:gd name="connsiteX10" fmla="*/ 25503 w 28548"/>
                    <a:gd name="connsiteY10" fmla="*/ 168563 h 168563"/>
                    <a:gd name="connsiteX11" fmla="*/ 3045 w 28548"/>
                    <a:gd name="connsiteY11" fmla="*/ 168563 h 168563"/>
                    <a:gd name="connsiteX12" fmla="*/ 1015 w 28548"/>
                    <a:gd name="connsiteY12" fmla="*/ 167548 h 168563"/>
                    <a:gd name="connsiteX13" fmla="*/ 1015 w 28548"/>
                    <a:gd name="connsiteY13" fmla="*/ 167548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48" h="168563">
                      <a:moveTo>
                        <a:pt x="1015" y="167548"/>
                      </a:moveTo>
                      <a:cubicBezTo>
                        <a:pt x="336" y="166869"/>
                        <a:pt x="0" y="166197"/>
                        <a:pt x="0" y="165518"/>
                      </a:cubicBezTo>
                      <a:lnTo>
                        <a:pt x="0" y="3045"/>
                      </a:lnTo>
                      <a:cubicBezTo>
                        <a:pt x="0" y="2366"/>
                        <a:pt x="336" y="1694"/>
                        <a:pt x="1015" y="1015"/>
                      </a:cubicBezTo>
                      <a:cubicBezTo>
                        <a:pt x="1694" y="336"/>
                        <a:pt x="2366" y="0"/>
                        <a:pt x="3045" y="0"/>
                      </a:cubicBezTo>
                      <a:lnTo>
                        <a:pt x="25503" y="0"/>
                      </a:lnTo>
                      <a:cubicBezTo>
                        <a:pt x="26182" y="0"/>
                        <a:pt x="26855" y="336"/>
                        <a:pt x="27533" y="1015"/>
                      </a:cubicBezTo>
                      <a:cubicBezTo>
                        <a:pt x="28212" y="1694"/>
                        <a:pt x="28549" y="2366"/>
                        <a:pt x="28549" y="3045"/>
                      </a:cubicBezTo>
                      <a:lnTo>
                        <a:pt x="28549" y="165518"/>
                      </a:lnTo>
                      <a:cubicBezTo>
                        <a:pt x="28549" y="166197"/>
                        <a:pt x="28212" y="166869"/>
                        <a:pt x="27533" y="167548"/>
                      </a:cubicBezTo>
                      <a:cubicBezTo>
                        <a:pt x="26855" y="168227"/>
                        <a:pt x="26182" y="168563"/>
                        <a:pt x="25503" y="168563"/>
                      </a:cubicBezTo>
                      <a:lnTo>
                        <a:pt x="3045" y="168563"/>
                      </a:lnTo>
                      <a:cubicBezTo>
                        <a:pt x="2030" y="168563"/>
                        <a:pt x="1015" y="168563"/>
                        <a:pt x="1015" y="167548"/>
                      </a:cubicBezTo>
                      <a:lnTo>
                        <a:pt x="1015" y="167548"/>
                      </a:lnTo>
                      <a:close/>
                    </a:path>
                  </a:pathLst>
                </a:custGeom>
                <a:solidFill>
                  <a:srgbClr val="000000"/>
                </a:solidFill>
                <a:ln w="0"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284545-24C4-9530-480A-EB7B954434D1}"/>
                    </a:ext>
                  </a:extLst>
                </p:cNvPr>
                <p:cNvSpPr/>
                <p:nvPr/>
              </p:nvSpPr>
              <p:spPr>
                <a:xfrm>
                  <a:off x="5346941" y="2860883"/>
                  <a:ext cx="28548" cy="168563"/>
                </a:xfrm>
                <a:custGeom>
                  <a:avLst/>
                  <a:gdLst>
                    <a:gd name="connsiteX0" fmla="*/ 1015 w 28548"/>
                    <a:gd name="connsiteY0" fmla="*/ 167548 h 168563"/>
                    <a:gd name="connsiteX1" fmla="*/ 0 w 28548"/>
                    <a:gd name="connsiteY1" fmla="*/ 165518 h 168563"/>
                    <a:gd name="connsiteX2" fmla="*/ 0 w 28548"/>
                    <a:gd name="connsiteY2" fmla="*/ 3045 h 168563"/>
                    <a:gd name="connsiteX3" fmla="*/ 1015 w 28548"/>
                    <a:gd name="connsiteY3" fmla="*/ 1015 h 168563"/>
                    <a:gd name="connsiteX4" fmla="*/ 3045 w 28548"/>
                    <a:gd name="connsiteY4" fmla="*/ 0 h 168563"/>
                    <a:gd name="connsiteX5" fmla="*/ 25504 w 28548"/>
                    <a:gd name="connsiteY5" fmla="*/ 0 h 168563"/>
                    <a:gd name="connsiteX6" fmla="*/ 27534 w 28548"/>
                    <a:gd name="connsiteY6" fmla="*/ 1015 h 168563"/>
                    <a:gd name="connsiteX7" fmla="*/ 28549 w 28548"/>
                    <a:gd name="connsiteY7" fmla="*/ 3045 h 168563"/>
                    <a:gd name="connsiteX8" fmla="*/ 28549 w 28548"/>
                    <a:gd name="connsiteY8" fmla="*/ 165518 h 168563"/>
                    <a:gd name="connsiteX9" fmla="*/ 27534 w 28548"/>
                    <a:gd name="connsiteY9" fmla="*/ 167548 h 168563"/>
                    <a:gd name="connsiteX10" fmla="*/ 25504 w 28548"/>
                    <a:gd name="connsiteY10" fmla="*/ 168563 h 168563"/>
                    <a:gd name="connsiteX11" fmla="*/ 3045 w 28548"/>
                    <a:gd name="connsiteY11" fmla="*/ 168563 h 168563"/>
                    <a:gd name="connsiteX12" fmla="*/ 1015 w 28548"/>
                    <a:gd name="connsiteY12" fmla="*/ 167548 h 168563"/>
                    <a:gd name="connsiteX13" fmla="*/ 1015 w 28548"/>
                    <a:gd name="connsiteY13" fmla="*/ 167548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48" h="168563">
                      <a:moveTo>
                        <a:pt x="1015" y="167548"/>
                      </a:moveTo>
                      <a:cubicBezTo>
                        <a:pt x="336" y="166869"/>
                        <a:pt x="0" y="166197"/>
                        <a:pt x="0" y="165518"/>
                      </a:cubicBezTo>
                      <a:lnTo>
                        <a:pt x="0" y="3045"/>
                      </a:lnTo>
                      <a:cubicBezTo>
                        <a:pt x="0" y="2366"/>
                        <a:pt x="336" y="1694"/>
                        <a:pt x="1015" y="1015"/>
                      </a:cubicBezTo>
                      <a:cubicBezTo>
                        <a:pt x="1694" y="336"/>
                        <a:pt x="2367" y="0"/>
                        <a:pt x="3045" y="0"/>
                      </a:cubicBezTo>
                      <a:lnTo>
                        <a:pt x="25504" y="0"/>
                      </a:lnTo>
                      <a:cubicBezTo>
                        <a:pt x="26182" y="0"/>
                        <a:pt x="26855" y="336"/>
                        <a:pt x="27534" y="1015"/>
                      </a:cubicBezTo>
                      <a:cubicBezTo>
                        <a:pt x="28212" y="1694"/>
                        <a:pt x="28549" y="2366"/>
                        <a:pt x="28549" y="3045"/>
                      </a:cubicBezTo>
                      <a:lnTo>
                        <a:pt x="28549" y="165518"/>
                      </a:lnTo>
                      <a:cubicBezTo>
                        <a:pt x="28549" y="166197"/>
                        <a:pt x="28212" y="166869"/>
                        <a:pt x="27534" y="167548"/>
                      </a:cubicBezTo>
                      <a:cubicBezTo>
                        <a:pt x="26855" y="168227"/>
                        <a:pt x="26182" y="168563"/>
                        <a:pt x="25504" y="168563"/>
                      </a:cubicBezTo>
                      <a:lnTo>
                        <a:pt x="3045" y="168563"/>
                      </a:lnTo>
                      <a:cubicBezTo>
                        <a:pt x="2030" y="168563"/>
                        <a:pt x="1015" y="168563"/>
                        <a:pt x="1015" y="167548"/>
                      </a:cubicBezTo>
                      <a:lnTo>
                        <a:pt x="1015" y="167548"/>
                      </a:lnTo>
                      <a:close/>
                    </a:path>
                  </a:pathLst>
                </a:custGeom>
                <a:solidFill>
                  <a:srgbClr val="000000"/>
                </a:solidFill>
                <a:ln w="0"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1EA9AC1-D76A-5A07-2F50-1E43F53A34F2}"/>
                    </a:ext>
                  </a:extLst>
                </p:cNvPr>
                <p:cNvSpPr/>
                <p:nvPr/>
              </p:nvSpPr>
              <p:spPr>
                <a:xfrm>
                  <a:off x="5405181" y="2860946"/>
                  <a:ext cx="109246" cy="169578"/>
                </a:xfrm>
                <a:custGeom>
                  <a:avLst/>
                  <a:gdLst>
                    <a:gd name="connsiteX0" fmla="*/ 81712 w 109246"/>
                    <a:gd name="connsiteY0" fmla="*/ 1015 h 169578"/>
                    <a:gd name="connsiteX1" fmla="*/ 83743 w 109246"/>
                    <a:gd name="connsiteY1" fmla="*/ 0 h 169578"/>
                    <a:gd name="connsiteX2" fmla="*/ 106201 w 109246"/>
                    <a:gd name="connsiteY2" fmla="*/ 0 h 169578"/>
                    <a:gd name="connsiteX3" fmla="*/ 108231 w 109246"/>
                    <a:gd name="connsiteY3" fmla="*/ 1015 h 169578"/>
                    <a:gd name="connsiteX4" fmla="*/ 109246 w 109246"/>
                    <a:gd name="connsiteY4" fmla="*/ 3045 h 169578"/>
                    <a:gd name="connsiteX5" fmla="*/ 109246 w 109246"/>
                    <a:gd name="connsiteY5" fmla="*/ 165518 h 169578"/>
                    <a:gd name="connsiteX6" fmla="*/ 108231 w 109246"/>
                    <a:gd name="connsiteY6" fmla="*/ 167548 h 169578"/>
                    <a:gd name="connsiteX7" fmla="*/ 106201 w 109246"/>
                    <a:gd name="connsiteY7" fmla="*/ 168563 h 169578"/>
                    <a:gd name="connsiteX8" fmla="*/ 83743 w 109246"/>
                    <a:gd name="connsiteY8" fmla="*/ 168563 h 169578"/>
                    <a:gd name="connsiteX9" fmla="*/ 81712 w 109246"/>
                    <a:gd name="connsiteY9" fmla="*/ 167548 h 169578"/>
                    <a:gd name="connsiteX10" fmla="*/ 80697 w 109246"/>
                    <a:gd name="connsiteY10" fmla="*/ 165518 h 169578"/>
                    <a:gd name="connsiteX11" fmla="*/ 80697 w 109246"/>
                    <a:gd name="connsiteY11" fmla="*/ 157525 h 169578"/>
                    <a:gd name="connsiteX12" fmla="*/ 79683 w 109246"/>
                    <a:gd name="connsiteY12" fmla="*/ 157525 h 169578"/>
                    <a:gd name="connsiteX13" fmla="*/ 51071 w 109246"/>
                    <a:gd name="connsiteY13" fmla="*/ 169579 h 169578"/>
                    <a:gd name="connsiteX14" fmla="*/ 21443 w 109246"/>
                    <a:gd name="connsiteY14" fmla="*/ 160570 h 169578"/>
                    <a:gd name="connsiteX15" fmla="*/ 4060 w 109246"/>
                    <a:gd name="connsiteY15" fmla="*/ 135511 h 169578"/>
                    <a:gd name="connsiteX16" fmla="*/ 0 w 109246"/>
                    <a:gd name="connsiteY16" fmla="*/ 105439 h 169578"/>
                    <a:gd name="connsiteX17" fmla="*/ 4060 w 109246"/>
                    <a:gd name="connsiteY17" fmla="*/ 76383 h 169578"/>
                    <a:gd name="connsiteX18" fmla="*/ 21443 w 109246"/>
                    <a:gd name="connsiteY18" fmla="*/ 51324 h 169578"/>
                    <a:gd name="connsiteX19" fmla="*/ 52085 w 109246"/>
                    <a:gd name="connsiteY19" fmla="*/ 42315 h 169578"/>
                    <a:gd name="connsiteX20" fmla="*/ 79683 w 109246"/>
                    <a:gd name="connsiteY20" fmla="*/ 54369 h 169578"/>
                    <a:gd name="connsiteX21" fmla="*/ 80697 w 109246"/>
                    <a:gd name="connsiteY21" fmla="*/ 54369 h 169578"/>
                    <a:gd name="connsiteX22" fmla="*/ 80697 w 109246"/>
                    <a:gd name="connsiteY22" fmla="*/ 1205 h 169578"/>
                    <a:gd name="connsiteX23" fmla="*/ 81712 w 109246"/>
                    <a:gd name="connsiteY23" fmla="*/ 1205 h 169578"/>
                    <a:gd name="connsiteX24" fmla="*/ 81712 w 109246"/>
                    <a:gd name="connsiteY24" fmla="*/ 1205 h 169578"/>
                    <a:gd name="connsiteX25" fmla="*/ 80697 w 109246"/>
                    <a:gd name="connsiteY25" fmla="*/ 106328 h 169578"/>
                    <a:gd name="connsiteX26" fmla="*/ 74543 w 109246"/>
                    <a:gd name="connsiteY26" fmla="*/ 77272 h 169578"/>
                    <a:gd name="connsiteX27" fmla="*/ 56146 w 109246"/>
                    <a:gd name="connsiteY27" fmla="*/ 66233 h 169578"/>
                    <a:gd name="connsiteX28" fmla="*/ 36733 w 109246"/>
                    <a:gd name="connsiteY28" fmla="*/ 76257 h 169578"/>
                    <a:gd name="connsiteX29" fmla="*/ 29564 w 109246"/>
                    <a:gd name="connsiteY29" fmla="*/ 105313 h 169578"/>
                    <a:gd name="connsiteX30" fmla="*/ 35717 w 109246"/>
                    <a:gd name="connsiteY30" fmla="*/ 133417 h 169578"/>
                    <a:gd name="connsiteX31" fmla="*/ 56146 w 109246"/>
                    <a:gd name="connsiteY31" fmla="*/ 145471 h 169578"/>
                    <a:gd name="connsiteX32" fmla="*/ 75559 w 109246"/>
                    <a:gd name="connsiteY32" fmla="*/ 133417 h 169578"/>
                    <a:gd name="connsiteX33" fmla="*/ 80697 w 109246"/>
                    <a:gd name="connsiteY33" fmla="*/ 106328 h 169578"/>
                    <a:gd name="connsiteX34" fmla="*/ 80697 w 109246"/>
                    <a:gd name="connsiteY34" fmla="*/ 106328 h 1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9246" h="169578">
                      <a:moveTo>
                        <a:pt x="81712" y="1015"/>
                      </a:moveTo>
                      <a:cubicBezTo>
                        <a:pt x="82391" y="336"/>
                        <a:pt x="83064" y="0"/>
                        <a:pt x="83743" y="0"/>
                      </a:cubicBezTo>
                      <a:lnTo>
                        <a:pt x="106201" y="0"/>
                      </a:lnTo>
                      <a:cubicBezTo>
                        <a:pt x="106880" y="0"/>
                        <a:pt x="107552" y="336"/>
                        <a:pt x="108231" y="1015"/>
                      </a:cubicBezTo>
                      <a:cubicBezTo>
                        <a:pt x="108910" y="1694"/>
                        <a:pt x="109246" y="2366"/>
                        <a:pt x="109246" y="3045"/>
                      </a:cubicBezTo>
                      <a:lnTo>
                        <a:pt x="109246" y="165518"/>
                      </a:lnTo>
                      <a:cubicBezTo>
                        <a:pt x="109246" y="166197"/>
                        <a:pt x="108910" y="166870"/>
                        <a:pt x="108231" y="167548"/>
                      </a:cubicBezTo>
                      <a:cubicBezTo>
                        <a:pt x="107552" y="168227"/>
                        <a:pt x="106880" y="168563"/>
                        <a:pt x="106201" y="168563"/>
                      </a:cubicBezTo>
                      <a:lnTo>
                        <a:pt x="83743" y="168563"/>
                      </a:lnTo>
                      <a:cubicBezTo>
                        <a:pt x="83064" y="168563"/>
                        <a:pt x="82391" y="168227"/>
                        <a:pt x="81712" y="167548"/>
                      </a:cubicBezTo>
                      <a:cubicBezTo>
                        <a:pt x="81034" y="166870"/>
                        <a:pt x="80697" y="166197"/>
                        <a:pt x="80697" y="165518"/>
                      </a:cubicBezTo>
                      <a:lnTo>
                        <a:pt x="80697" y="157525"/>
                      </a:lnTo>
                      <a:lnTo>
                        <a:pt x="79683" y="157525"/>
                      </a:lnTo>
                      <a:cubicBezTo>
                        <a:pt x="72514" y="165518"/>
                        <a:pt x="63315" y="169579"/>
                        <a:pt x="51071" y="169579"/>
                      </a:cubicBezTo>
                      <a:cubicBezTo>
                        <a:pt x="39841" y="169579"/>
                        <a:pt x="29627" y="166597"/>
                        <a:pt x="21443" y="160570"/>
                      </a:cubicBezTo>
                      <a:cubicBezTo>
                        <a:pt x="13259" y="154543"/>
                        <a:pt x="7169" y="146549"/>
                        <a:pt x="4060" y="135511"/>
                      </a:cubicBezTo>
                      <a:cubicBezTo>
                        <a:pt x="1015" y="126502"/>
                        <a:pt x="0" y="116478"/>
                        <a:pt x="0" y="105439"/>
                      </a:cubicBezTo>
                      <a:cubicBezTo>
                        <a:pt x="0" y="94401"/>
                        <a:pt x="1015" y="84377"/>
                        <a:pt x="4060" y="76383"/>
                      </a:cubicBezTo>
                      <a:cubicBezTo>
                        <a:pt x="8121" y="65345"/>
                        <a:pt x="13259" y="57351"/>
                        <a:pt x="21443" y="51324"/>
                      </a:cubicBezTo>
                      <a:cubicBezTo>
                        <a:pt x="29627" y="45297"/>
                        <a:pt x="39841" y="42315"/>
                        <a:pt x="52085" y="42315"/>
                      </a:cubicBezTo>
                      <a:cubicBezTo>
                        <a:pt x="63315" y="42315"/>
                        <a:pt x="72514" y="46312"/>
                        <a:pt x="79683" y="54369"/>
                      </a:cubicBezTo>
                      <a:lnTo>
                        <a:pt x="80697" y="54369"/>
                      </a:lnTo>
                      <a:lnTo>
                        <a:pt x="80697" y="1205"/>
                      </a:lnTo>
                      <a:cubicBezTo>
                        <a:pt x="80697" y="2220"/>
                        <a:pt x="80697" y="1205"/>
                        <a:pt x="81712" y="1205"/>
                      </a:cubicBezTo>
                      <a:lnTo>
                        <a:pt x="81712" y="1205"/>
                      </a:lnTo>
                      <a:close/>
                      <a:moveTo>
                        <a:pt x="80697" y="106328"/>
                      </a:moveTo>
                      <a:cubicBezTo>
                        <a:pt x="80697" y="94274"/>
                        <a:pt x="78667" y="84250"/>
                        <a:pt x="74543" y="77272"/>
                      </a:cubicBezTo>
                      <a:cubicBezTo>
                        <a:pt x="70420" y="70293"/>
                        <a:pt x="64330" y="66233"/>
                        <a:pt x="56146" y="66233"/>
                      </a:cubicBezTo>
                      <a:cubicBezTo>
                        <a:pt x="47962" y="66233"/>
                        <a:pt x="40793" y="69214"/>
                        <a:pt x="36733" y="76257"/>
                      </a:cubicBezTo>
                      <a:cubicBezTo>
                        <a:pt x="31594" y="83298"/>
                        <a:pt x="29564" y="93322"/>
                        <a:pt x="29564" y="105313"/>
                      </a:cubicBezTo>
                      <a:cubicBezTo>
                        <a:pt x="29564" y="116351"/>
                        <a:pt x="31594" y="125360"/>
                        <a:pt x="35717" y="133417"/>
                      </a:cubicBezTo>
                      <a:cubicBezTo>
                        <a:pt x="39841" y="141474"/>
                        <a:pt x="46947" y="145471"/>
                        <a:pt x="56146" y="145471"/>
                      </a:cubicBezTo>
                      <a:cubicBezTo>
                        <a:pt x="64330" y="145471"/>
                        <a:pt x="70420" y="141474"/>
                        <a:pt x="75559" y="133417"/>
                      </a:cubicBezTo>
                      <a:cubicBezTo>
                        <a:pt x="78604" y="128405"/>
                        <a:pt x="80697" y="118381"/>
                        <a:pt x="80697" y="106328"/>
                      </a:cubicBezTo>
                      <a:lnTo>
                        <a:pt x="80697" y="106328"/>
                      </a:lnTo>
                      <a:close/>
                    </a:path>
                  </a:pathLst>
                </a:custGeom>
                <a:solidFill>
                  <a:srgbClr val="000000"/>
                </a:solidFill>
                <a:ln w="0"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3D2883D-46AC-08F0-4D1E-35E7AEDF9140}"/>
                    </a:ext>
                  </a:extLst>
                </p:cNvPr>
                <p:cNvSpPr/>
                <p:nvPr/>
              </p:nvSpPr>
              <p:spPr>
                <a:xfrm>
                  <a:off x="5543102" y="2904213"/>
                  <a:ext cx="109309" cy="128341"/>
                </a:xfrm>
                <a:custGeom>
                  <a:avLst/>
                  <a:gdLst>
                    <a:gd name="connsiteX0" fmla="*/ 109309 w 109309"/>
                    <a:gd name="connsiteY0" fmla="*/ 63061 h 128341"/>
                    <a:gd name="connsiteX1" fmla="*/ 109309 w 109309"/>
                    <a:gd name="connsiteY1" fmla="*/ 70103 h 128341"/>
                    <a:gd name="connsiteX2" fmla="*/ 106264 w 109309"/>
                    <a:gd name="connsiteY2" fmla="*/ 73084 h 128341"/>
                    <a:gd name="connsiteX3" fmla="*/ 29627 w 109309"/>
                    <a:gd name="connsiteY3" fmla="*/ 73084 h 128341"/>
                    <a:gd name="connsiteX4" fmla="*/ 28612 w 109309"/>
                    <a:gd name="connsiteY4" fmla="*/ 74099 h 128341"/>
                    <a:gd name="connsiteX5" fmla="*/ 30642 w 109309"/>
                    <a:gd name="connsiteY5" fmla="*/ 85138 h 128341"/>
                    <a:gd name="connsiteX6" fmla="*/ 59254 w 109309"/>
                    <a:gd name="connsiteY6" fmla="*/ 103219 h 128341"/>
                    <a:gd name="connsiteX7" fmla="*/ 85836 w 109309"/>
                    <a:gd name="connsiteY7" fmla="*/ 90213 h 128341"/>
                    <a:gd name="connsiteX8" fmla="*/ 87866 w 109309"/>
                    <a:gd name="connsiteY8" fmla="*/ 89198 h 128341"/>
                    <a:gd name="connsiteX9" fmla="*/ 89896 w 109309"/>
                    <a:gd name="connsiteY9" fmla="*/ 90213 h 128341"/>
                    <a:gd name="connsiteX10" fmla="*/ 105249 w 109309"/>
                    <a:gd name="connsiteY10" fmla="*/ 102267 h 128341"/>
                    <a:gd name="connsiteX11" fmla="*/ 106264 w 109309"/>
                    <a:gd name="connsiteY11" fmla="*/ 106264 h 128341"/>
                    <a:gd name="connsiteX12" fmla="*/ 85836 w 109309"/>
                    <a:gd name="connsiteY12" fmla="*/ 122315 h 128341"/>
                    <a:gd name="connsiteX13" fmla="*/ 58239 w 109309"/>
                    <a:gd name="connsiteY13" fmla="*/ 128342 h 128341"/>
                    <a:gd name="connsiteX14" fmla="*/ 25567 w 109309"/>
                    <a:gd name="connsiteY14" fmla="*/ 120348 h 128341"/>
                    <a:gd name="connsiteX15" fmla="*/ 6154 w 109309"/>
                    <a:gd name="connsiteY15" fmla="*/ 96304 h 128341"/>
                    <a:gd name="connsiteX16" fmla="*/ 0 w 109309"/>
                    <a:gd name="connsiteY16" fmla="*/ 60206 h 128341"/>
                    <a:gd name="connsiteX17" fmla="*/ 3045 w 109309"/>
                    <a:gd name="connsiteY17" fmla="*/ 37113 h 128341"/>
                    <a:gd name="connsiteX18" fmla="*/ 21443 w 109309"/>
                    <a:gd name="connsiteY18" fmla="*/ 10024 h 128341"/>
                    <a:gd name="connsiteX19" fmla="*/ 54115 w 109309"/>
                    <a:gd name="connsiteY19" fmla="*/ 0 h 128341"/>
                    <a:gd name="connsiteX20" fmla="*/ 108231 w 109309"/>
                    <a:gd name="connsiteY20" fmla="*/ 49167 h 128341"/>
                    <a:gd name="connsiteX21" fmla="*/ 109246 w 109309"/>
                    <a:gd name="connsiteY21" fmla="*/ 63187 h 128341"/>
                    <a:gd name="connsiteX22" fmla="*/ 109246 w 109309"/>
                    <a:gd name="connsiteY22" fmla="*/ 63187 h 128341"/>
                    <a:gd name="connsiteX23" fmla="*/ 38826 w 109309"/>
                    <a:gd name="connsiteY23" fmla="*/ 28929 h 128341"/>
                    <a:gd name="connsiteX24" fmla="*/ 30642 w 109309"/>
                    <a:gd name="connsiteY24" fmla="*/ 40983 h 128341"/>
                    <a:gd name="connsiteX25" fmla="*/ 28612 w 109309"/>
                    <a:gd name="connsiteY25" fmla="*/ 52022 h 128341"/>
                    <a:gd name="connsiteX26" fmla="*/ 29627 w 109309"/>
                    <a:gd name="connsiteY26" fmla="*/ 53037 h 128341"/>
                    <a:gd name="connsiteX27" fmla="*/ 79682 w 109309"/>
                    <a:gd name="connsiteY27" fmla="*/ 53037 h 128341"/>
                    <a:gd name="connsiteX28" fmla="*/ 80697 w 109309"/>
                    <a:gd name="connsiteY28" fmla="*/ 52022 h 128341"/>
                    <a:gd name="connsiteX29" fmla="*/ 79682 w 109309"/>
                    <a:gd name="connsiteY29" fmla="*/ 43013 h 128341"/>
                    <a:gd name="connsiteX30" fmla="*/ 70483 w 109309"/>
                    <a:gd name="connsiteY30" fmla="*/ 30008 h 128341"/>
                    <a:gd name="connsiteX31" fmla="*/ 54115 w 109309"/>
                    <a:gd name="connsiteY31" fmla="*/ 24996 h 128341"/>
                    <a:gd name="connsiteX32" fmla="*/ 38763 w 109309"/>
                    <a:gd name="connsiteY32" fmla="*/ 28993 h 128341"/>
                    <a:gd name="connsiteX33" fmla="*/ 38763 w 109309"/>
                    <a:gd name="connsiteY33" fmla="*/ 28993 h 12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309" h="128341">
                      <a:moveTo>
                        <a:pt x="109309" y="63061"/>
                      </a:moveTo>
                      <a:lnTo>
                        <a:pt x="109309" y="70103"/>
                      </a:lnTo>
                      <a:cubicBezTo>
                        <a:pt x="109309" y="72133"/>
                        <a:pt x="108294" y="73084"/>
                        <a:pt x="106264" y="73084"/>
                      </a:cubicBezTo>
                      <a:lnTo>
                        <a:pt x="29627" y="73084"/>
                      </a:lnTo>
                      <a:cubicBezTo>
                        <a:pt x="28948" y="73084"/>
                        <a:pt x="28612" y="73421"/>
                        <a:pt x="28612" y="74099"/>
                      </a:cubicBezTo>
                      <a:cubicBezTo>
                        <a:pt x="28612" y="79111"/>
                        <a:pt x="29627" y="83108"/>
                        <a:pt x="30642" y="85138"/>
                      </a:cubicBezTo>
                      <a:cubicBezTo>
                        <a:pt x="34702" y="97192"/>
                        <a:pt x="43901" y="102204"/>
                        <a:pt x="59254" y="103219"/>
                      </a:cubicBezTo>
                      <a:cubicBezTo>
                        <a:pt x="70483" y="103219"/>
                        <a:pt x="79682" y="99222"/>
                        <a:pt x="85836" y="90213"/>
                      </a:cubicBezTo>
                      <a:cubicBezTo>
                        <a:pt x="86515" y="89535"/>
                        <a:pt x="87187" y="89198"/>
                        <a:pt x="87866" y="89198"/>
                      </a:cubicBezTo>
                      <a:cubicBezTo>
                        <a:pt x="88545" y="89198"/>
                        <a:pt x="89217" y="89535"/>
                        <a:pt x="89896" y="90213"/>
                      </a:cubicBezTo>
                      <a:lnTo>
                        <a:pt x="105249" y="102267"/>
                      </a:lnTo>
                      <a:cubicBezTo>
                        <a:pt x="106264" y="103282"/>
                        <a:pt x="107279" y="104297"/>
                        <a:pt x="106264" y="106264"/>
                      </a:cubicBezTo>
                      <a:cubicBezTo>
                        <a:pt x="101125" y="113306"/>
                        <a:pt x="94020" y="118318"/>
                        <a:pt x="85836" y="122315"/>
                      </a:cubicBezTo>
                      <a:cubicBezTo>
                        <a:pt x="77652" y="126312"/>
                        <a:pt x="68453" y="128342"/>
                        <a:pt x="58239" y="128342"/>
                      </a:cubicBezTo>
                      <a:cubicBezTo>
                        <a:pt x="45995" y="128342"/>
                        <a:pt x="34766" y="125360"/>
                        <a:pt x="25567" y="120348"/>
                      </a:cubicBezTo>
                      <a:cubicBezTo>
                        <a:pt x="16368" y="114321"/>
                        <a:pt x="10214" y="107343"/>
                        <a:pt x="6154" y="96304"/>
                      </a:cubicBezTo>
                      <a:cubicBezTo>
                        <a:pt x="2093" y="87295"/>
                        <a:pt x="0" y="75241"/>
                        <a:pt x="0" y="60206"/>
                      </a:cubicBezTo>
                      <a:cubicBezTo>
                        <a:pt x="0" y="51197"/>
                        <a:pt x="1015" y="43140"/>
                        <a:pt x="3045" y="37113"/>
                      </a:cubicBezTo>
                      <a:cubicBezTo>
                        <a:pt x="6090" y="26074"/>
                        <a:pt x="12244" y="17066"/>
                        <a:pt x="21443" y="10024"/>
                      </a:cubicBezTo>
                      <a:cubicBezTo>
                        <a:pt x="30642" y="3997"/>
                        <a:pt x="41871" y="0"/>
                        <a:pt x="54115" y="0"/>
                      </a:cubicBezTo>
                      <a:cubicBezTo>
                        <a:pt x="86788" y="0"/>
                        <a:pt x="104170" y="16051"/>
                        <a:pt x="108231" y="49167"/>
                      </a:cubicBezTo>
                      <a:cubicBezTo>
                        <a:pt x="108231" y="54179"/>
                        <a:pt x="109246" y="58176"/>
                        <a:pt x="109246" y="63187"/>
                      </a:cubicBezTo>
                      <a:lnTo>
                        <a:pt x="109246" y="63187"/>
                      </a:lnTo>
                      <a:close/>
                      <a:moveTo>
                        <a:pt x="38826" y="28929"/>
                      </a:moveTo>
                      <a:cubicBezTo>
                        <a:pt x="34766" y="31911"/>
                        <a:pt x="31657" y="35971"/>
                        <a:pt x="30642" y="40983"/>
                      </a:cubicBezTo>
                      <a:cubicBezTo>
                        <a:pt x="29627" y="43965"/>
                        <a:pt x="28612" y="47010"/>
                        <a:pt x="28612" y="52022"/>
                      </a:cubicBezTo>
                      <a:cubicBezTo>
                        <a:pt x="28612" y="52701"/>
                        <a:pt x="28948" y="53037"/>
                        <a:pt x="29627" y="53037"/>
                      </a:cubicBezTo>
                      <a:lnTo>
                        <a:pt x="79682" y="53037"/>
                      </a:lnTo>
                      <a:cubicBezTo>
                        <a:pt x="80361" y="53037"/>
                        <a:pt x="80697" y="52701"/>
                        <a:pt x="80697" y="52022"/>
                      </a:cubicBezTo>
                      <a:cubicBezTo>
                        <a:pt x="80697" y="48025"/>
                        <a:pt x="79682" y="44980"/>
                        <a:pt x="79682" y="43013"/>
                      </a:cubicBezTo>
                      <a:cubicBezTo>
                        <a:pt x="78667" y="36986"/>
                        <a:pt x="75622" y="32990"/>
                        <a:pt x="70483" y="30008"/>
                      </a:cubicBezTo>
                      <a:cubicBezTo>
                        <a:pt x="66423" y="27026"/>
                        <a:pt x="60269" y="24996"/>
                        <a:pt x="54115" y="24996"/>
                      </a:cubicBezTo>
                      <a:cubicBezTo>
                        <a:pt x="47962" y="23981"/>
                        <a:pt x="42886" y="26011"/>
                        <a:pt x="38763" y="28993"/>
                      </a:cubicBezTo>
                      <a:lnTo>
                        <a:pt x="38763" y="28993"/>
                      </a:lnTo>
                      <a:close/>
                    </a:path>
                  </a:pathLst>
                </a:custGeom>
                <a:solidFill>
                  <a:srgbClr val="000000"/>
                </a:solidFill>
                <a:ln w="0"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FFD37A14-9031-D9C1-C5E4-866EDF2DEBA2}"/>
                    </a:ext>
                  </a:extLst>
                </p:cNvPr>
                <p:cNvSpPr/>
                <p:nvPr/>
              </p:nvSpPr>
              <p:spPr>
                <a:xfrm>
                  <a:off x="5677915" y="2904946"/>
                  <a:ext cx="104170" cy="124499"/>
                </a:xfrm>
                <a:custGeom>
                  <a:avLst/>
                  <a:gdLst>
                    <a:gd name="connsiteX0" fmla="*/ 91926 w 104170"/>
                    <a:gd name="connsiteY0" fmla="*/ 11130 h 124499"/>
                    <a:gd name="connsiteX1" fmla="*/ 104170 w 104170"/>
                    <a:gd name="connsiteY1" fmla="*/ 42217 h 124499"/>
                    <a:gd name="connsiteX2" fmla="*/ 104170 w 104170"/>
                    <a:gd name="connsiteY2" fmla="*/ 121455 h 124499"/>
                    <a:gd name="connsiteX3" fmla="*/ 103155 w 104170"/>
                    <a:gd name="connsiteY3" fmla="*/ 123485 h 124499"/>
                    <a:gd name="connsiteX4" fmla="*/ 101125 w 104170"/>
                    <a:gd name="connsiteY4" fmla="*/ 124500 h 124499"/>
                    <a:gd name="connsiteX5" fmla="*/ 78667 w 104170"/>
                    <a:gd name="connsiteY5" fmla="*/ 124500 h 124499"/>
                    <a:gd name="connsiteX6" fmla="*/ 76637 w 104170"/>
                    <a:gd name="connsiteY6" fmla="*/ 123485 h 124499"/>
                    <a:gd name="connsiteX7" fmla="*/ 75622 w 104170"/>
                    <a:gd name="connsiteY7" fmla="*/ 121455 h 124499"/>
                    <a:gd name="connsiteX8" fmla="*/ 75622 w 104170"/>
                    <a:gd name="connsiteY8" fmla="*/ 48244 h 124499"/>
                    <a:gd name="connsiteX9" fmla="*/ 69468 w 104170"/>
                    <a:gd name="connsiteY9" fmla="*/ 30163 h 124499"/>
                    <a:gd name="connsiteX10" fmla="*/ 52085 w 104170"/>
                    <a:gd name="connsiteY10" fmla="*/ 23121 h 124499"/>
                    <a:gd name="connsiteX11" fmla="*/ 34702 w 104170"/>
                    <a:gd name="connsiteY11" fmla="*/ 30163 h 124499"/>
                    <a:gd name="connsiteX12" fmla="*/ 28549 w 104170"/>
                    <a:gd name="connsiteY12" fmla="*/ 48244 h 124499"/>
                    <a:gd name="connsiteX13" fmla="*/ 28549 w 104170"/>
                    <a:gd name="connsiteY13" fmla="*/ 121455 h 124499"/>
                    <a:gd name="connsiteX14" fmla="*/ 27533 w 104170"/>
                    <a:gd name="connsiteY14" fmla="*/ 123485 h 124499"/>
                    <a:gd name="connsiteX15" fmla="*/ 25503 w 104170"/>
                    <a:gd name="connsiteY15" fmla="*/ 124500 h 124499"/>
                    <a:gd name="connsiteX16" fmla="*/ 3045 w 104170"/>
                    <a:gd name="connsiteY16" fmla="*/ 124500 h 124499"/>
                    <a:gd name="connsiteX17" fmla="*/ 1015 w 104170"/>
                    <a:gd name="connsiteY17" fmla="*/ 123485 h 124499"/>
                    <a:gd name="connsiteX18" fmla="*/ 0 w 104170"/>
                    <a:gd name="connsiteY18" fmla="*/ 121455 h 124499"/>
                    <a:gd name="connsiteX19" fmla="*/ 0 w 104170"/>
                    <a:gd name="connsiteY19" fmla="*/ 4152 h 124499"/>
                    <a:gd name="connsiteX20" fmla="*/ 1015 w 104170"/>
                    <a:gd name="connsiteY20" fmla="*/ 2122 h 124499"/>
                    <a:gd name="connsiteX21" fmla="*/ 3045 w 104170"/>
                    <a:gd name="connsiteY21" fmla="*/ 1107 h 124499"/>
                    <a:gd name="connsiteX22" fmla="*/ 25503 w 104170"/>
                    <a:gd name="connsiteY22" fmla="*/ 1107 h 124499"/>
                    <a:gd name="connsiteX23" fmla="*/ 27533 w 104170"/>
                    <a:gd name="connsiteY23" fmla="*/ 2122 h 124499"/>
                    <a:gd name="connsiteX24" fmla="*/ 28549 w 104170"/>
                    <a:gd name="connsiteY24" fmla="*/ 4152 h 124499"/>
                    <a:gd name="connsiteX25" fmla="*/ 28549 w 104170"/>
                    <a:gd name="connsiteY25" fmla="*/ 13161 h 124499"/>
                    <a:gd name="connsiteX26" fmla="*/ 29563 w 104170"/>
                    <a:gd name="connsiteY26" fmla="*/ 13161 h 124499"/>
                    <a:gd name="connsiteX27" fmla="*/ 60206 w 104170"/>
                    <a:gd name="connsiteY27" fmla="*/ 155 h 124499"/>
                    <a:gd name="connsiteX28" fmla="*/ 91863 w 104170"/>
                    <a:gd name="connsiteY28" fmla="*/ 11194 h 124499"/>
                    <a:gd name="connsiteX29" fmla="*/ 91863 w 104170"/>
                    <a:gd name="connsiteY29" fmla="*/ 11194 h 12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170" h="124499">
                      <a:moveTo>
                        <a:pt x="91926" y="11130"/>
                      </a:moveTo>
                      <a:cubicBezTo>
                        <a:pt x="100110" y="19124"/>
                        <a:pt x="104170" y="29211"/>
                        <a:pt x="104170" y="42217"/>
                      </a:cubicBezTo>
                      <a:lnTo>
                        <a:pt x="104170" y="121455"/>
                      </a:lnTo>
                      <a:cubicBezTo>
                        <a:pt x="104170" y="122134"/>
                        <a:pt x="103834" y="122806"/>
                        <a:pt x="103155" y="123485"/>
                      </a:cubicBezTo>
                      <a:cubicBezTo>
                        <a:pt x="102476" y="124164"/>
                        <a:pt x="101804" y="124500"/>
                        <a:pt x="101125" y="124500"/>
                      </a:cubicBezTo>
                      <a:lnTo>
                        <a:pt x="78667" y="124500"/>
                      </a:lnTo>
                      <a:cubicBezTo>
                        <a:pt x="77988" y="124500"/>
                        <a:pt x="77316" y="124164"/>
                        <a:pt x="76637" y="123485"/>
                      </a:cubicBezTo>
                      <a:cubicBezTo>
                        <a:pt x="75958" y="122806"/>
                        <a:pt x="75622" y="122134"/>
                        <a:pt x="75622" y="121455"/>
                      </a:cubicBezTo>
                      <a:lnTo>
                        <a:pt x="75622" y="48244"/>
                      </a:lnTo>
                      <a:cubicBezTo>
                        <a:pt x="75622" y="41202"/>
                        <a:pt x="73592" y="35238"/>
                        <a:pt x="69468" y="30163"/>
                      </a:cubicBezTo>
                      <a:cubicBezTo>
                        <a:pt x="65408" y="25151"/>
                        <a:pt x="59254" y="23121"/>
                        <a:pt x="52085" y="23121"/>
                      </a:cubicBezTo>
                      <a:cubicBezTo>
                        <a:pt x="44916" y="23121"/>
                        <a:pt x="39841" y="25151"/>
                        <a:pt x="34702" y="30163"/>
                      </a:cubicBezTo>
                      <a:cubicBezTo>
                        <a:pt x="29563" y="35175"/>
                        <a:pt x="28549" y="40187"/>
                        <a:pt x="28549" y="48244"/>
                      </a:cubicBezTo>
                      <a:lnTo>
                        <a:pt x="28549" y="121455"/>
                      </a:lnTo>
                      <a:cubicBezTo>
                        <a:pt x="28549" y="122134"/>
                        <a:pt x="28212" y="122806"/>
                        <a:pt x="27533" y="123485"/>
                      </a:cubicBezTo>
                      <a:cubicBezTo>
                        <a:pt x="26855" y="124164"/>
                        <a:pt x="26182" y="124500"/>
                        <a:pt x="25503" y="124500"/>
                      </a:cubicBezTo>
                      <a:lnTo>
                        <a:pt x="3045" y="124500"/>
                      </a:lnTo>
                      <a:cubicBezTo>
                        <a:pt x="2366" y="124500"/>
                        <a:pt x="1694" y="124164"/>
                        <a:pt x="1015" y="123485"/>
                      </a:cubicBezTo>
                      <a:cubicBezTo>
                        <a:pt x="336" y="122806"/>
                        <a:pt x="0" y="122134"/>
                        <a:pt x="0" y="121455"/>
                      </a:cubicBezTo>
                      <a:lnTo>
                        <a:pt x="0" y="4152"/>
                      </a:lnTo>
                      <a:cubicBezTo>
                        <a:pt x="0" y="3473"/>
                        <a:pt x="336" y="2801"/>
                        <a:pt x="1015" y="2122"/>
                      </a:cubicBezTo>
                      <a:cubicBezTo>
                        <a:pt x="1694" y="1443"/>
                        <a:pt x="2366" y="1107"/>
                        <a:pt x="3045" y="1107"/>
                      </a:cubicBezTo>
                      <a:lnTo>
                        <a:pt x="25503" y="1107"/>
                      </a:lnTo>
                      <a:cubicBezTo>
                        <a:pt x="26182" y="1107"/>
                        <a:pt x="26855" y="1443"/>
                        <a:pt x="27533" y="2122"/>
                      </a:cubicBezTo>
                      <a:cubicBezTo>
                        <a:pt x="28212" y="2801"/>
                        <a:pt x="28549" y="3473"/>
                        <a:pt x="28549" y="4152"/>
                      </a:cubicBezTo>
                      <a:lnTo>
                        <a:pt x="28549" y="13161"/>
                      </a:lnTo>
                      <a:lnTo>
                        <a:pt x="29563" y="13161"/>
                      </a:lnTo>
                      <a:cubicBezTo>
                        <a:pt x="36732" y="4152"/>
                        <a:pt x="45931" y="155"/>
                        <a:pt x="60206" y="155"/>
                      </a:cubicBezTo>
                      <a:cubicBezTo>
                        <a:pt x="73465" y="-860"/>
                        <a:pt x="83679" y="3137"/>
                        <a:pt x="91863" y="11194"/>
                      </a:cubicBezTo>
                      <a:lnTo>
                        <a:pt x="91863" y="11194"/>
                      </a:lnTo>
                      <a:close/>
                    </a:path>
                  </a:pathLst>
                </a:custGeom>
                <a:solidFill>
                  <a:srgbClr val="000000"/>
                </a:solidFill>
                <a:ln w="0"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D7B75233-D7FE-328A-14CB-684CCAB24E6D}"/>
                    </a:ext>
                  </a:extLst>
                </p:cNvPr>
                <p:cNvSpPr/>
                <p:nvPr/>
              </p:nvSpPr>
              <p:spPr>
                <a:xfrm>
                  <a:off x="5804670"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6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7" y="54642"/>
                        <a:pt x="44917" y="55321"/>
                      </a:cubicBezTo>
                      <a:lnTo>
                        <a:pt x="44917" y="113497"/>
                      </a:lnTo>
                      <a:cubicBezTo>
                        <a:pt x="44917" y="119523"/>
                        <a:pt x="45931" y="123520"/>
                        <a:pt x="48976" y="126502"/>
                      </a:cubicBezTo>
                      <a:cubicBezTo>
                        <a:pt x="52022" y="129484"/>
                        <a:pt x="56145"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1" y="154606"/>
                        <a:pt x="34702" y="152576"/>
                        <a:pt x="28549" y="148580"/>
                      </a:cubicBezTo>
                      <a:cubicBezTo>
                        <a:pt x="22395" y="144583"/>
                        <a:pt x="19350" y="136526"/>
                        <a:pt x="18335" y="124535"/>
                      </a:cubicBezTo>
                      <a:lnTo>
                        <a:pt x="18335" y="56336"/>
                      </a:lnTo>
                      <a:cubicBezTo>
                        <a:pt x="18335"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5" y="31828"/>
                        <a:pt x="18335" y="31150"/>
                      </a:cubicBezTo>
                      <a:lnTo>
                        <a:pt x="18335" y="3045"/>
                      </a:lnTo>
                      <a:cubicBezTo>
                        <a:pt x="18335" y="2366"/>
                        <a:pt x="18671" y="1694"/>
                        <a:pt x="19350" y="1015"/>
                      </a:cubicBezTo>
                      <a:cubicBezTo>
                        <a:pt x="20028"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6" y="34531"/>
                        <a:pt x="74416" y="35210"/>
                      </a:cubicBezTo>
                      <a:lnTo>
                        <a:pt x="74416" y="52276"/>
                      </a:lnTo>
                      <a:cubicBezTo>
                        <a:pt x="73402" y="52276"/>
                        <a:pt x="72386" y="52276"/>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2791B32-9F51-080C-FE83-56427587A2B7}"/>
                    </a:ext>
                  </a:extLst>
                </p:cNvPr>
                <p:cNvSpPr/>
                <p:nvPr/>
              </p:nvSpPr>
              <p:spPr>
                <a:xfrm>
                  <a:off x="5901608" y="2855871"/>
                  <a:ext cx="34766" cy="173575"/>
                </a:xfrm>
                <a:custGeom>
                  <a:avLst/>
                  <a:gdLst>
                    <a:gd name="connsiteX0" fmla="*/ 5139 w 34766"/>
                    <a:gd name="connsiteY0" fmla="*/ 29120 h 173575"/>
                    <a:gd name="connsiteX1" fmla="*/ 0 w 34766"/>
                    <a:gd name="connsiteY1" fmla="*/ 17066 h 173575"/>
                    <a:gd name="connsiteX2" fmla="*/ 5139 w 34766"/>
                    <a:gd name="connsiteY2" fmla="*/ 5012 h 173575"/>
                    <a:gd name="connsiteX3" fmla="*/ 17383 w 34766"/>
                    <a:gd name="connsiteY3" fmla="*/ 0 h 173575"/>
                    <a:gd name="connsiteX4" fmla="*/ 29627 w 34766"/>
                    <a:gd name="connsiteY4" fmla="*/ 5012 h 173575"/>
                    <a:gd name="connsiteX5" fmla="*/ 34766 w 34766"/>
                    <a:gd name="connsiteY5" fmla="*/ 17066 h 173575"/>
                    <a:gd name="connsiteX6" fmla="*/ 29627 w 34766"/>
                    <a:gd name="connsiteY6" fmla="*/ 29120 h 173575"/>
                    <a:gd name="connsiteX7" fmla="*/ 17383 w 34766"/>
                    <a:gd name="connsiteY7" fmla="*/ 34131 h 173575"/>
                    <a:gd name="connsiteX8" fmla="*/ 5139 w 34766"/>
                    <a:gd name="connsiteY8" fmla="*/ 29120 h 173575"/>
                    <a:gd name="connsiteX9" fmla="*/ 5139 w 34766"/>
                    <a:gd name="connsiteY9" fmla="*/ 29120 h 173575"/>
                    <a:gd name="connsiteX10" fmla="*/ 4124 w 34766"/>
                    <a:gd name="connsiteY10" fmla="*/ 172560 h 173575"/>
                    <a:gd name="connsiteX11" fmla="*/ 3109 w 34766"/>
                    <a:gd name="connsiteY11" fmla="*/ 170530 h 173575"/>
                    <a:gd name="connsiteX12" fmla="*/ 3109 w 34766"/>
                    <a:gd name="connsiteY12" fmla="*/ 53227 h 173575"/>
                    <a:gd name="connsiteX13" fmla="*/ 4124 w 34766"/>
                    <a:gd name="connsiteY13" fmla="*/ 51197 h 173575"/>
                    <a:gd name="connsiteX14" fmla="*/ 6154 w 34766"/>
                    <a:gd name="connsiteY14" fmla="*/ 50182 h 173575"/>
                    <a:gd name="connsiteX15" fmla="*/ 28612 w 34766"/>
                    <a:gd name="connsiteY15" fmla="*/ 50182 h 173575"/>
                    <a:gd name="connsiteX16" fmla="*/ 30642 w 34766"/>
                    <a:gd name="connsiteY16" fmla="*/ 51197 h 173575"/>
                    <a:gd name="connsiteX17" fmla="*/ 31658 w 34766"/>
                    <a:gd name="connsiteY17" fmla="*/ 53227 h 173575"/>
                    <a:gd name="connsiteX18" fmla="*/ 31658 w 34766"/>
                    <a:gd name="connsiteY18" fmla="*/ 170530 h 173575"/>
                    <a:gd name="connsiteX19" fmla="*/ 30642 w 34766"/>
                    <a:gd name="connsiteY19" fmla="*/ 172560 h 173575"/>
                    <a:gd name="connsiteX20" fmla="*/ 28612 w 34766"/>
                    <a:gd name="connsiteY20" fmla="*/ 173575 h 173575"/>
                    <a:gd name="connsiteX21" fmla="*/ 6154 w 34766"/>
                    <a:gd name="connsiteY21" fmla="*/ 173575 h 173575"/>
                    <a:gd name="connsiteX22" fmla="*/ 4124 w 34766"/>
                    <a:gd name="connsiteY22" fmla="*/ 172560 h 173575"/>
                    <a:gd name="connsiteX23" fmla="*/ 4124 w 34766"/>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6"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82" y="32101"/>
                        <a:pt x="22458" y="34131"/>
                        <a:pt x="17383" y="34131"/>
                      </a:cubicBezTo>
                      <a:cubicBezTo>
                        <a:pt x="12308" y="34131"/>
                        <a:pt x="8184"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8" y="52548"/>
                        <a:pt x="31658" y="53227"/>
                      </a:cubicBezTo>
                      <a:lnTo>
                        <a:pt x="31658" y="170530"/>
                      </a:lnTo>
                      <a:cubicBezTo>
                        <a:pt x="31658" y="171209"/>
                        <a:pt x="31321" y="171881"/>
                        <a:pt x="30642" y="172560"/>
                      </a:cubicBezTo>
                      <a:cubicBezTo>
                        <a:pt x="29963" y="173239"/>
                        <a:pt x="29291" y="173575"/>
                        <a:pt x="28612" y="173575"/>
                      </a:cubicBezTo>
                      <a:lnTo>
                        <a:pt x="6154" y="173575"/>
                      </a:lnTo>
                      <a:cubicBezTo>
                        <a:pt x="5139" y="173575"/>
                        <a:pt x="4124" y="173575"/>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774F2C5F-F44E-8351-6C93-EC44581A5E0E}"/>
                    </a:ext>
                  </a:extLst>
                </p:cNvPr>
                <p:cNvSpPr/>
                <p:nvPr/>
              </p:nvSpPr>
              <p:spPr>
                <a:xfrm>
                  <a:off x="5958896"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6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7" y="54642"/>
                        <a:pt x="44917" y="55321"/>
                      </a:cubicBezTo>
                      <a:lnTo>
                        <a:pt x="44917" y="113497"/>
                      </a:lnTo>
                      <a:cubicBezTo>
                        <a:pt x="44917" y="119523"/>
                        <a:pt x="45931" y="123520"/>
                        <a:pt x="48976" y="126502"/>
                      </a:cubicBezTo>
                      <a:cubicBezTo>
                        <a:pt x="52022" y="129484"/>
                        <a:pt x="56145"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1" y="154606"/>
                        <a:pt x="34702" y="152576"/>
                        <a:pt x="28549" y="148580"/>
                      </a:cubicBezTo>
                      <a:cubicBezTo>
                        <a:pt x="22395" y="144583"/>
                        <a:pt x="19350" y="136526"/>
                        <a:pt x="18335" y="124535"/>
                      </a:cubicBezTo>
                      <a:lnTo>
                        <a:pt x="18335" y="56336"/>
                      </a:lnTo>
                      <a:cubicBezTo>
                        <a:pt x="18335"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5" y="31828"/>
                        <a:pt x="18335" y="31150"/>
                      </a:cubicBezTo>
                      <a:lnTo>
                        <a:pt x="18335" y="3045"/>
                      </a:lnTo>
                      <a:cubicBezTo>
                        <a:pt x="18335" y="2366"/>
                        <a:pt x="18671" y="1694"/>
                        <a:pt x="19350" y="1015"/>
                      </a:cubicBezTo>
                      <a:cubicBezTo>
                        <a:pt x="20028"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6" y="34531"/>
                        <a:pt x="74416" y="35210"/>
                      </a:cubicBezTo>
                      <a:lnTo>
                        <a:pt x="74416" y="52276"/>
                      </a:lnTo>
                      <a:cubicBezTo>
                        <a:pt x="73402" y="52276"/>
                        <a:pt x="72386" y="52276"/>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04BE736-3FFD-A7E0-EFF1-1E20E491BDFC}"/>
                    </a:ext>
                  </a:extLst>
                </p:cNvPr>
                <p:cNvSpPr/>
                <p:nvPr/>
              </p:nvSpPr>
              <p:spPr>
                <a:xfrm>
                  <a:off x="6046762" y="2906941"/>
                  <a:ext cx="109119" cy="171481"/>
                </a:xfrm>
                <a:custGeom>
                  <a:avLst/>
                  <a:gdLst>
                    <a:gd name="connsiteX0" fmla="*/ 7105 w 109119"/>
                    <a:gd name="connsiteY0" fmla="*/ 169579 h 171481"/>
                    <a:gd name="connsiteX1" fmla="*/ 7105 w 109119"/>
                    <a:gd name="connsiteY1" fmla="*/ 150546 h 171481"/>
                    <a:gd name="connsiteX2" fmla="*/ 8121 w 109119"/>
                    <a:gd name="connsiteY2" fmla="*/ 148516 h 171481"/>
                    <a:gd name="connsiteX3" fmla="*/ 10151 w 109119"/>
                    <a:gd name="connsiteY3" fmla="*/ 147501 h 171481"/>
                    <a:gd name="connsiteX4" fmla="*/ 10151 w 109119"/>
                    <a:gd name="connsiteY4" fmla="*/ 147501 h 171481"/>
                    <a:gd name="connsiteX5" fmla="*/ 25504 w 109119"/>
                    <a:gd name="connsiteY5" fmla="*/ 145471 h 171481"/>
                    <a:gd name="connsiteX6" fmla="*/ 34703 w 109119"/>
                    <a:gd name="connsiteY6" fmla="*/ 138429 h 171481"/>
                    <a:gd name="connsiteX7" fmla="*/ 40856 w 109119"/>
                    <a:gd name="connsiteY7" fmla="*/ 123393 h 171481"/>
                    <a:gd name="connsiteX8" fmla="*/ 40856 w 109119"/>
                    <a:gd name="connsiteY8" fmla="*/ 122378 h 171481"/>
                    <a:gd name="connsiteX9" fmla="*/ 0 w 109119"/>
                    <a:gd name="connsiteY9" fmla="*/ 3045 h 171481"/>
                    <a:gd name="connsiteX10" fmla="*/ 0 w 109119"/>
                    <a:gd name="connsiteY10" fmla="*/ 2030 h 171481"/>
                    <a:gd name="connsiteX11" fmla="*/ 2030 w 109119"/>
                    <a:gd name="connsiteY11" fmla="*/ 0 h 171481"/>
                    <a:gd name="connsiteX12" fmla="*/ 26519 w 109119"/>
                    <a:gd name="connsiteY12" fmla="*/ 0 h 171481"/>
                    <a:gd name="connsiteX13" fmla="*/ 29564 w 109119"/>
                    <a:gd name="connsiteY13" fmla="*/ 2030 h 171481"/>
                    <a:gd name="connsiteX14" fmla="*/ 54052 w 109119"/>
                    <a:gd name="connsiteY14" fmla="*/ 86280 h 171481"/>
                    <a:gd name="connsiteX15" fmla="*/ 55067 w 109119"/>
                    <a:gd name="connsiteY15" fmla="*/ 87295 h 171481"/>
                    <a:gd name="connsiteX16" fmla="*/ 56082 w 109119"/>
                    <a:gd name="connsiteY16" fmla="*/ 86280 h 171481"/>
                    <a:gd name="connsiteX17" fmla="*/ 80570 w 109119"/>
                    <a:gd name="connsiteY17" fmla="*/ 2030 h 171481"/>
                    <a:gd name="connsiteX18" fmla="*/ 83616 w 109119"/>
                    <a:gd name="connsiteY18" fmla="*/ 0 h 171481"/>
                    <a:gd name="connsiteX19" fmla="*/ 107089 w 109119"/>
                    <a:gd name="connsiteY19" fmla="*/ 0 h 171481"/>
                    <a:gd name="connsiteX20" fmla="*/ 109119 w 109119"/>
                    <a:gd name="connsiteY20" fmla="*/ 1015 h 171481"/>
                    <a:gd name="connsiteX21" fmla="*/ 109119 w 109119"/>
                    <a:gd name="connsiteY21" fmla="*/ 3997 h 171481"/>
                    <a:gd name="connsiteX22" fmla="*/ 66233 w 109119"/>
                    <a:gd name="connsiteY22" fmla="*/ 130372 h 171481"/>
                    <a:gd name="connsiteX23" fmla="*/ 53989 w 109119"/>
                    <a:gd name="connsiteY23" fmla="*/ 155431 h 171481"/>
                    <a:gd name="connsiteX24" fmla="*/ 37621 w 109119"/>
                    <a:gd name="connsiteY24" fmla="*/ 167485 h 171481"/>
                    <a:gd name="connsiteX25" fmla="*/ 9009 w 109119"/>
                    <a:gd name="connsiteY25" fmla="*/ 171482 h 171481"/>
                    <a:gd name="connsiteX26" fmla="*/ 6979 w 109119"/>
                    <a:gd name="connsiteY26" fmla="*/ 171482 h 171481"/>
                    <a:gd name="connsiteX27" fmla="*/ 6979 w 109119"/>
                    <a:gd name="connsiteY27" fmla="*/ 169452 h 171481"/>
                    <a:gd name="connsiteX28" fmla="*/ 6979 w 109119"/>
                    <a:gd name="connsiteY28" fmla="*/ 169452 h 17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119" h="171481">
                      <a:moveTo>
                        <a:pt x="7105" y="169579"/>
                      </a:moveTo>
                      <a:lnTo>
                        <a:pt x="7105" y="150546"/>
                      </a:lnTo>
                      <a:cubicBezTo>
                        <a:pt x="7105" y="149867"/>
                        <a:pt x="7442" y="149195"/>
                        <a:pt x="8121" y="148516"/>
                      </a:cubicBezTo>
                      <a:cubicBezTo>
                        <a:pt x="8799" y="147837"/>
                        <a:pt x="9472" y="147501"/>
                        <a:pt x="10151" y="147501"/>
                      </a:cubicBezTo>
                      <a:lnTo>
                        <a:pt x="10151" y="147501"/>
                      </a:lnTo>
                      <a:cubicBezTo>
                        <a:pt x="17320" y="147501"/>
                        <a:pt x="22395" y="146486"/>
                        <a:pt x="25504" y="145471"/>
                      </a:cubicBezTo>
                      <a:cubicBezTo>
                        <a:pt x="29564" y="144456"/>
                        <a:pt x="32672" y="142489"/>
                        <a:pt x="34703" y="138429"/>
                      </a:cubicBezTo>
                      <a:cubicBezTo>
                        <a:pt x="36733" y="134432"/>
                        <a:pt x="39841" y="130435"/>
                        <a:pt x="40856" y="123393"/>
                      </a:cubicBezTo>
                      <a:lnTo>
                        <a:pt x="40856" y="122378"/>
                      </a:lnTo>
                      <a:lnTo>
                        <a:pt x="0" y="3045"/>
                      </a:lnTo>
                      <a:lnTo>
                        <a:pt x="0" y="2030"/>
                      </a:lnTo>
                      <a:cubicBezTo>
                        <a:pt x="0" y="1015"/>
                        <a:pt x="1015" y="0"/>
                        <a:pt x="2030" y="0"/>
                      </a:cubicBezTo>
                      <a:lnTo>
                        <a:pt x="26519" y="0"/>
                      </a:lnTo>
                      <a:cubicBezTo>
                        <a:pt x="28549" y="0"/>
                        <a:pt x="29564" y="1015"/>
                        <a:pt x="29564" y="2030"/>
                      </a:cubicBezTo>
                      <a:lnTo>
                        <a:pt x="54052" y="86280"/>
                      </a:lnTo>
                      <a:cubicBezTo>
                        <a:pt x="54052" y="86280"/>
                        <a:pt x="54052" y="87295"/>
                        <a:pt x="55067" y="87295"/>
                      </a:cubicBezTo>
                      <a:cubicBezTo>
                        <a:pt x="55067" y="87295"/>
                        <a:pt x="56082" y="87295"/>
                        <a:pt x="56082" y="86280"/>
                      </a:cubicBezTo>
                      <a:lnTo>
                        <a:pt x="80570" y="2030"/>
                      </a:lnTo>
                      <a:cubicBezTo>
                        <a:pt x="80570" y="0"/>
                        <a:pt x="82601" y="0"/>
                        <a:pt x="83616" y="0"/>
                      </a:cubicBezTo>
                      <a:lnTo>
                        <a:pt x="107089" y="0"/>
                      </a:lnTo>
                      <a:cubicBezTo>
                        <a:pt x="108104" y="0"/>
                        <a:pt x="109119" y="0"/>
                        <a:pt x="109119" y="1015"/>
                      </a:cubicBezTo>
                      <a:lnTo>
                        <a:pt x="109119" y="3997"/>
                      </a:lnTo>
                      <a:lnTo>
                        <a:pt x="66233" y="130372"/>
                      </a:lnTo>
                      <a:cubicBezTo>
                        <a:pt x="62173" y="141411"/>
                        <a:pt x="58049" y="150419"/>
                        <a:pt x="53989" y="155431"/>
                      </a:cubicBezTo>
                      <a:cubicBezTo>
                        <a:pt x="49928" y="161458"/>
                        <a:pt x="44790" y="165455"/>
                        <a:pt x="37621" y="167485"/>
                      </a:cubicBezTo>
                      <a:cubicBezTo>
                        <a:pt x="30452" y="169515"/>
                        <a:pt x="21253" y="171482"/>
                        <a:pt x="9009" y="171482"/>
                      </a:cubicBezTo>
                      <a:lnTo>
                        <a:pt x="6979" y="171482"/>
                      </a:lnTo>
                      <a:cubicBezTo>
                        <a:pt x="7994" y="170467"/>
                        <a:pt x="6979" y="169452"/>
                        <a:pt x="6979" y="169452"/>
                      </a:cubicBezTo>
                      <a:lnTo>
                        <a:pt x="6979" y="169452"/>
                      </a:lnTo>
                      <a:close/>
                    </a:path>
                  </a:pathLst>
                </a:custGeom>
                <a:solidFill>
                  <a:srgbClr val="000000"/>
                </a:solidFill>
                <a:ln w="0"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C913F43-E20E-FA05-94D2-4BC41EFAF0E6}"/>
                    </a:ext>
                  </a:extLst>
                </p:cNvPr>
                <p:cNvSpPr/>
                <p:nvPr/>
              </p:nvSpPr>
              <p:spPr>
                <a:xfrm>
                  <a:off x="6220528" y="2860946"/>
                  <a:ext cx="124471" cy="168626"/>
                </a:xfrm>
                <a:custGeom>
                  <a:avLst/>
                  <a:gdLst>
                    <a:gd name="connsiteX0" fmla="*/ 123457 w 124471"/>
                    <a:gd name="connsiteY0" fmla="*/ 1015 h 168626"/>
                    <a:gd name="connsiteX1" fmla="*/ 124472 w 124471"/>
                    <a:gd name="connsiteY1" fmla="*/ 3045 h 168626"/>
                    <a:gd name="connsiteX2" fmla="*/ 124472 w 124471"/>
                    <a:gd name="connsiteY2" fmla="*/ 21126 h 168626"/>
                    <a:gd name="connsiteX3" fmla="*/ 123457 w 124471"/>
                    <a:gd name="connsiteY3" fmla="*/ 23156 h 168626"/>
                    <a:gd name="connsiteX4" fmla="*/ 121427 w 124471"/>
                    <a:gd name="connsiteY4" fmla="*/ 24171 h 168626"/>
                    <a:gd name="connsiteX5" fmla="*/ 76510 w 124471"/>
                    <a:gd name="connsiteY5" fmla="*/ 24171 h 168626"/>
                    <a:gd name="connsiteX6" fmla="*/ 75495 w 124471"/>
                    <a:gd name="connsiteY6" fmla="*/ 25186 h 168626"/>
                    <a:gd name="connsiteX7" fmla="*/ 75495 w 124471"/>
                    <a:gd name="connsiteY7" fmla="*/ 165582 h 168626"/>
                    <a:gd name="connsiteX8" fmla="*/ 74480 w 124471"/>
                    <a:gd name="connsiteY8" fmla="*/ 167612 h 168626"/>
                    <a:gd name="connsiteX9" fmla="*/ 72450 w 124471"/>
                    <a:gd name="connsiteY9" fmla="*/ 168627 h 168626"/>
                    <a:gd name="connsiteX10" fmla="*/ 49992 w 124471"/>
                    <a:gd name="connsiteY10" fmla="*/ 168627 h 168626"/>
                    <a:gd name="connsiteX11" fmla="*/ 47962 w 124471"/>
                    <a:gd name="connsiteY11" fmla="*/ 167612 h 168626"/>
                    <a:gd name="connsiteX12" fmla="*/ 46947 w 124471"/>
                    <a:gd name="connsiteY12" fmla="*/ 165582 h 168626"/>
                    <a:gd name="connsiteX13" fmla="*/ 46947 w 124471"/>
                    <a:gd name="connsiteY13" fmla="*/ 25186 h 168626"/>
                    <a:gd name="connsiteX14" fmla="*/ 45931 w 124471"/>
                    <a:gd name="connsiteY14" fmla="*/ 24171 h 168626"/>
                    <a:gd name="connsiteX15" fmla="*/ 3045 w 124471"/>
                    <a:gd name="connsiteY15" fmla="*/ 24171 h 168626"/>
                    <a:gd name="connsiteX16" fmla="*/ 1015 w 124471"/>
                    <a:gd name="connsiteY16" fmla="*/ 23156 h 168626"/>
                    <a:gd name="connsiteX17" fmla="*/ 0 w 124471"/>
                    <a:gd name="connsiteY17" fmla="*/ 21126 h 168626"/>
                    <a:gd name="connsiteX18" fmla="*/ 0 w 124471"/>
                    <a:gd name="connsiteY18" fmla="*/ 3045 h 168626"/>
                    <a:gd name="connsiteX19" fmla="*/ 1015 w 124471"/>
                    <a:gd name="connsiteY19" fmla="*/ 1015 h 168626"/>
                    <a:gd name="connsiteX20" fmla="*/ 3045 w 124471"/>
                    <a:gd name="connsiteY20" fmla="*/ 0 h 168626"/>
                    <a:gd name="connsiteX21" fmla="*/ 122569 w 124471"/>
                    <a:gd name="connsiteY21" fmla="*/ 0 h 168626"/>
                    <a:gd name="connsiteX22" fmla="*/ 123583 w 124471"/>
                    <a:gd name="connsiteY22" fmla="*/ 1015 h 168626"/>
                    <a:gd name="connsiteX23" fmla="*/ 123583 w 124471"/>
                    <a:gd name="connsiteY23" fmla="*/ 1015 h 16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471" h="168626">
                      <a:moveTo>
                        <a:pt x="123457" y="1015"/>
                      </a:moveTo>
                      <a:cubicBezTo>
                        <a:pt x="124136" y="1694"/>
                        <a:pt x="124472" y="2366"/>
                        <a:pt x="124472" y="3045"/>
                      </a:cubicBezTo>
                      <a:lnTo>
                        <a:pt x="124472" y="21126"/>
                      </a:lnTo>
                      <a:cubicBezTo>
                        <a:pt x="124472" y="21805"/>
                        <a:pt x="124136" y="22477"/>
                        <a:pt x="123457" y="23156"/>
                      </a:cubicBezTo>
                      <a:cubicBezTo>
                        <a:pt x="122778" y="23835"/>
                        <a:pt x="122105" y="24171"/>
                        <a:pt x="121427" y="24171"/>
                      </a:cubicBezTo>
                      <a:lnTo>
                        <a:pt x="76510" y="24171"/>
                      </a:lnTo>
                      <a:cubicBezTo>
                        <a:pt x="75831" y="24171"/>
                        <a:pt x="75495" y="24507"/>
                        <a:pt x="75495" y="25186"/>
                      </a:cubicBezTo>
                      <a:lnTo>
                        <a:pt x="75495" y="165582"/>
                      </a:lnTo>
                      <a:cubicBezTo>
                        <a:pt x="75495" y="166261"/>
                        <a:pt x="75159" y="166933"/>
                        <a:pt x="74480" y="167612"/>
                      </a:cubicBezTo>
                      <a:cubicBezTo>
                        <a:pt x="73801" y="168291"/>
                        <a:pt x="73129" y="168627"/>
                        <a:pt x="72450" y="168627"/>
                      </a:cubicBezTo>
                      <a:lnTo>
                        <a:pt x="49992" y="168627"/>
                      </a:lnTo>
                      <a:cubicBezTo>
                        <a:pt x="49313" y="168627"/>
                        <a:pt x="48640" y="168291"/>
                        <a:pt x="47962" y="167612"/>
                      </a:cubicBezTo>
                      <a:cubicBezTo>
                        <a:pt x="47283" y="166933"/>
                        <a:pt x="46947" y="166261"/>
                        <a:pt x="46947" y="165582"/>
                      </a:cubicBezTo>
                      <a:lnTo>
                        <a:pt x="46947" y="25186"/>
                      </a:lnTo>
                      <a:cubicBezTo>
                        <a:pt x="46947" y="24507"/>
                        <a:pt x="46610" y="24171"/>
                        <a:pt x="45931" y="24171"/>
                      </a:cubicBezTo>
                      <a:lnTo>
                        <a:pt x="3045" y="24171"/>
                      </a:lnTo>
                      <a:cubicBezTo>
                        <a:pt x="2366" y="24171"/>
                        <a:pt x="1694" y="23835"/>
                        <a:pt x="1015" y="23156"/>
                      </a:cubicBezTo>
                      <a:cubicBezTo>
                        <a:pt x="336" y="22477"/>
                        <a:pt x="0" y="21805"/>
                        <a:pt x="0" y="21126"/>
                      </a:cubicBezTo>
                      <a:lnTo>
                        <a:pt x="0" y="3045"/>
                      </a:lnTo>
                      <a:cubicBezTo>
                        <a:pt x="0" y="2366"/>
                        <a:pt x="336" y="1694"/>
                        <a:pt x="1015" y="1015"/>
                      </a:cubicBezTo>
                      <a:cubicBezTo>
                        <a:pt x="1694" y="336"/>
                        <a:pt x="2366" y="0"/>
                        <a:pt x="3045" y="0"/>
                      </a:cubicBezTo>
                      <a:lnTo>
                        <a:pt x="122569" y="0"/>
                      </a:lnTo>
                      <a:lnTo>
                        <a:pt x="123583" y="1015"/>
                      </a:lnTo>
                      <a:lnTo>
                        <a:pt x="123583" y="1015"/>
                      </a:lnTo>
                      <a:close/>
                    </a:path>
                  </a:pathLst>
                </a:custGeom>
                <a:solidFill>
                  <a:srgbClr val="000000"/>
                </a:solidFill>
                <a:ln w="0"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E9996A2-E256-2277-7B75-FDDD5EC9C534}"/>
                    </a:ext>
                  </a:extLst>
                </p:cNvPr>
                <p:cNvSpPr/>
                <p:nvPr/>
              </p:nvSpPr>
              <p:spPr>
                <a:xfrm>
                  <a:off x="6354198" y="2904150"/>
                  <a:ext cx="73948" cy="126375"/>
                </a:xfrm>
                <a:custGeom>
                  <a:avLst/>
                  <a:gdLst>
                    <a:gd name="connsiteX0" fmla="*/ 72513 w 73948"/>
                    <a:gd name="connsiteY0" fmla="*/ 3934 h 126375"/>
                    <a:gd name="connsiteX1" fmla="*/ 73529 w 73948"/>
                    <a:gd name="connsiteY1" fmla="*/ 7930 h 126375"/>
                    <a:gd name="connsiteX2" fmla="*/ 69468 w 73948"/>
                    <a:gd name="connsiteY2" fmla="*/ 30008 h 126375"/>
                    <a:gd name="connsiteX3" fmla="*/ 66423 w 73948"/>
                    <a:gd name="connsiteY3" fmla="*/ 32038 h 126375"/>
                    <a:gd name="connsiteX4" fmla="*/ 58239 w 73948"/>
                    <a:gd name="connsiteY4" fmla="*/ 31023 h 126375"/>
                    <a:gd name="connsiteX5" fmla="*/ 53100 w 73948"/>
                    <a:gd name="connsiteY5" fmla="*/ 31023 h 126375"/>
                    <a:gd name="connsiteX6" fmla="*/ 35717 w 73948"/>
                    <a:gd name="connsiteY6" fmla="*/ 38065 h 126375"/>
                    <a:gd name="connsiteX7" fmla="*/ 28549 w 73948"/>
                    <a:gd name="connsiteY7" fmla="*/ 55130 h 126375"/>
                    <a:gd name="connsiteX8" fmla="*/ 28549 w 73948"/>
                    <a:gd name="connsiteY8" fmla="*/ 123330 h 126375"/>
                    <a:gd name="connsiteX9" fmla="*/ 27534 w 73948"/>
                    <a:gd name="connsiteY9" fmla="*/ 125360 h 126375"/>
                    <a:gd name="connsiteX10" fmla="*/ 25504 w 73948"/>
                    <a:gd name="connsiteY10" fmla="*/ 126375 h 126375"/>
                    <a:gd name="connsiteX11" fmla="*/ 3045 w 73948"/>
                    <a:gd name="connsiteY11" fmla="*/ 126375 h 126375"/>
                    <a:gd name="connsiteX12" fmla="*/ 1015 w 73948"/>
                    <a:gd name="connsiteY12" fmla="*/ 125360 h 126375"/>
                    <a:gd name="connsiteX13" fmla="*/ 0 w 73948"/>
                    <a:gd name="connsiteY13" fmla="*/ 123330 h 126375"/>
                    <a:gd name="connsiteX14" fmla="*/ 0 w 73948"/>
                    <a:gd name="connsiteY14" fmla="*/ 5012 h 126375"/>
                    <a:gd name="connsiteX15" fmla="*/ 1015 w 73948"/>
                    <a:gd name="connsiteY15" fmla="*/ 2982 h 126375"/>
                    <a:gd name="connsiteX16" fmla="*/ 3045 w 73948"/>
                    <a:gd name="connsiteY16" fmla="*/ 1967 h 126375"/>
                    <a:gd name="connsiteX17" fmla="*/ 25504 w 73948"/>
                    <a:gd name="connsiteY17" fmla="*/ 1967 h 126375"/>
                    <a:gd name="connsiteX18" fmla="*/ 27534 w 73948"/>
                    <a:gd name="connsiteY18" fmla="*/ 2982 h 126375"/>
                    <a:gd name="connsiteX19" fmla="*/ 28549 w 73948"/>
                    <a:gd name="connsiteY19" fmla="*/ 5012 h 126375"/>
                    <a:gd name="connsiteX20" fmla="*/ 28549 w 73948"/>
                    <a:gd name="connsiteY20" fmla="*/ 17066 h 126375"/>
                    <a:gd name="connsiteX21" fmla="*/ 29563 w 73948"/>
                    <a:gd name="connsiteY21" fmla="*/ 16051 h 126375"/>
                    <a:gd name="connsiteX22" fmla="*/ 58176 w 73948"/>
                    <a:gd name="connsiteY22" fmla="*/ 0 h 126375"/>
                    <a:gd name="connsiteX23" fmla="*/ 72450 w 73948"/>
                    <a:gd name="connsiteY23" fmla="*/ 3997 h 126375"/>
                    <a:gd name="connsiteX24" fmla="*/ 72450 w 73948"/>
                    <a:gd name="connsiteY24" fmla="*/ 3997 h 1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948" h="126375">
                      <a:moveTo>
                        <a:pt x="72513" y="3934"/>
                      </a:moveTo>
                      <a:cubicBezTo>
                        <a:pt x="73529" y="4948"/>
                        <a:pt x="74543" y="5963"/>
                        <a:pt x="73529" y="7930"/>
                      </a:cubicBezTo>
                      <a:lnTo>
                        <a:pt x="69468" y="30008"/>
                      </a:lnTo>
                      <a:cubicBezTo>
                        <a:pt x="69468" y="32038"/>
                        <a:pt x="68453" y="32038"/>
                        <a:pt x="66423" y="32038"/>
                      </a:cubicBezTo>
                      <a:cubicBezTo>
                        <a:pt x="64393" y="31023"/>
                        <a:pt x="61284" y="31023"/>
                        <a:pt x="58239" y="31023"/>
                      </a:cubicBezTo>
                      <a:lnTo>
                        <a:pt x="53100" y="31023"/>
                      </a:lnTo>
                      <a:cubicBezTo>
                        <a:pt x="45931" y="31023"/>
                        <a:pt x="40856" y="34005"/>
                        <a:pt x="35717" y="38065"/>
                      </a:cubicBezTo>
                      <a:cubicBezTo>
                        <a:pt x="31657" y="42062"/>
                        <a:pt x="28549" y="48089"/>
                        <a:pt x="28549" y="55130"/>
                      </a:cubicBezTo>
                      <a:lnTo>
                        <a:pt x="28549" y="123330"/>
                      </a:lnTo>
                      <a:cubicBezTo>
                        <a:pt x="28549" y="124009"/>
                        <a:pt x="28212" y="124681"/>
                        <a:pt x="27534" y="125360"/>
                      </a:cubicBezTo>
                      <a:cubicBezTo>
                        <a:pt x="26855" y="126039"/>
                        <a:pt x="26182" y="126375"/>
                        <a:pt x="25504" y="126375"/>
                      </a:cubicBezTo>
                      <a:lnTo>
                        <a:pt x="3045" y="126375"/>
                      </a:lnTo>
                      <a:cubicBezTo>
                        <a:pt x="2366" y="126375"/>
                        <a:pt x="1694" y="126039"/>
                        <a:pt x="1015" y="125360"/>
                      </a:cubicBezTo>
                      <a:cubicBezTo>
                        <a:pt x="336" y="124681"/>
                        <a:pt x="0" y="124009"/>
                        <a:pt x="0" y="123330"/>
                      </a:cubicBezTo>
                      <a:lnTo>
                        <a:pt x="0" y="5012"/>
                      </a:lnTo>
                      <a:cubicBezTo>
                        <a:pt x="0" y="4333"/>
                        <a:pt x="336" y="3661"/>
                        <a:pt x="1015" y="2982"/>
                      </a:cubicBezTo>
                      <a:cubicBezTo>
                        <a:pt x="1694" y="2303"/>
                        <a:pt x="2366" y="1967"/>
                        <a:pt x="3045" y="1967"/>
                      </a:cubicBezTo>
                      <a:lnTo>
                        <a:pt x="25504" y="1967"/>
                      </a:lnTo>
                      <a:cubicBezTo>
                        <a:pt x="26182" y="1967"/>
                        <a:pt x="26855" y="2303"/>
                        <a:pt x="27534" y="2982"/>
                      </a:cubicBezTo>
                      <a:cubicBezTo>
                        <a:pt x="28212" y="3661"/>
                        <a:pt x="28549" y="4333"/>
                        <a:pt x="28549" y="5012"/>
                      </a:cubicBezTo>
                      <a:lnTo>
                        <a:pt x="28549" y="17066"/>
                      </a:lnTo>
                      <a:cubicBezTo>
                        <a:pt x="28549" y="17066"/>
                        <a:pt x="29563" y="17066"/>
                        <a:pt x="29563" y="16051"/>
                      </a:cubicBezTo>
                      <a:cubicBezTo>
                        <a:pt x="36732" y="6027"/>
                        <a:pt x="45931" y="0"/>
                        <a:pt x="58176" y="0"/>
                      </a:cubicBezTo>
                      <a:cubicBezTo>
                        <a:pt x="64330" y="1015"/>
                        <a:pt x="68390" y="2030"/>
                        <a:pt x="72450" y="3997"/>
                      </a:cubicBezTo>
                      <a:lnTo>
                        <a:pt x="72450" y="3997"/>
                      </a:lnTo>
                      <a:close/>
                    </a:path>
                  </a:pathLst>
                </a:custGeom>
                <a:solidFill>
                  <a:srgbClr val="000000"/>
                </a:solidFill>
                <a:ln w="0"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906045E1-B666-ABA5-6DC8-BAE4FBC0F2BA}"/>
                    </a:ext>
                  </a:extLst>
                </p:cNvPr>
                <p:cNvSpPr/>
                <p:nvPr/>
              </p:nvSpPr>
              <p:spPr>
                <a:xfrm>
                  <a:off x="6445110" y="2905038"/>
                  <a:ext cx="104106" cy="125359"/>
                </a:xfrm>
                <a:custGeom>
                  <a:avLst/>
                  <a:gdLst>
                    <a:gd name="connsiteX0" fmla="*/ 76574 w 104106"/>
                    <a:gd name="connsiteY0" fmla="*/ 2030 h 125359"/>
                    <a:gd name="connsiteX1" fmla="*/ 78604 w 104106"/>
                    <a:gd name="connsiteY1" fmla="*/ 1015 h 125359"/>
                    <a:gd name="connsiteX2" fmla="*/ 101062 w 104106"/>
                    <a:gd name="connsiteY2" fmla="*/ 1015 h 125359"/>
                    <a:gd name="connsiteX3" fmla="*/ 103092 w 104106"/>
                    <a:gd name="connsiteY3" fmla="*/ 2030 h 125359"/>
                    <a:gd name="connsiteX4" fmla="*/ 104107 w 104106"/>
                    <a:gd name="connsiteY4" fmla="*/ 4060 h 125359"/>
                    <a:gd name="connsiteX5" fmla="*/ 104107 w 104106"/>
                    <a:gd name="connsiteY5" fmla="*/ 121363 h 125359"/>
                    <a:gd name="connsiteX6" fmla="*/ 103092 w 104106"/>
                    <a:gd name="connsiteY6" fmla="*/ 123393 h 125359"/>
                    <a:gd name="connsiteX7" fmla="*/ 101062 w 104106"/>
                    <a:gd name="connsiteY7" fmla="*/ 124408 h 125359"/>
                    <a:gd name="connsiteX8" fmla="*/ 78604 w 104106"/>
                    <a:gd name="connsiteY8" fmla="*/ 124408 h 125359"/>
                    <a:gd name="connsiteX9" fmla="*/ 76574 w 104106"/>
                    <a:gd name="connsiteY9" fmla="*/ 123393 h 125359"/>
                    <a:gd name="connsiteX10" fmla="*/ 75558 w 104106"/>
                    <a:gd name="connsiteY10" fmla="*/ 121363 h 125359"/>
                    <a:gd name="connsiteX11" fmla="*/ 75558 w 104106"/>
                    <a:gd name="connsiteY11" fmla="*/ 112354 h 125359"/>
                    <a:gd name="connsiteX12" fmla="*/ 74543 w 104106"/>
                    <a:gd name="connsiteY12" fmla="*/ 112354 h 125359"/>
                    <a:gd name="connsiteX13" fmla="*/ 43901 w 104106"/>
                    <a:gd name="connsiteY13" fmla="*/ 125360 h 125359"/>
                    <a:gd name="connsiteX14" fmla="*/ 12244 w 104106"/>
                    <a:gd name="connsiteY14" fmla="*/ 114321 h 125359"/>
                    <a:gd name="connsiteX15" fmla="*/ 0 w 104106"/>
                    <a:gd name="connsiteY15" fmla="*/ 84250 h 125359"/>
                    <a:gd name="connsiteX16" fmla="*/ 0 w 104106"/>
                    <a:gd name="connsiteY16" fmla="*/ 3045 h 125359"/>
                    <a:gd name="connsiteX17" fmla="*/ 1015 w 104106"/>
                    <a:gd name="connsiteY17" fmla="*/ 1015 h 125359"/>
                    <a:gd name="connsiteX18" fmla="*/ 3045 w 104106"/>
                    <a:gd name="connsiteY18" fmla="*/ 0 h 125359"/>
                    <a:gd name="connsiteX19" fmla="*/ 25503 w 104106"/>
                    <a:gd name="connsiteY19" fmla="*/ 0 h 125359"/>
                    <a:gd name="connsiteX20" fmla="*/ 27533 w 104106"/>
                    <a:gd name="connsiteY20" fmla="*/ 1015 h 125359"/>
                    <a:gd name="connsiteX21" fmla="*/ 28549 w 104106"/>
                    <a:gd name="connsiteY21" fmla="*/ 3045 h 125359"/>
                    <a:gd name="connsiteX22" fmla="*/ 28549 w 104106"/>
                    <a:gd name="connsiteY22" fmla="*/ 76256 h 125359"/>
                    <a:gd name="connsiteX23" fmla="*/ 34702 w 104106"/>
                    <a:gd name="connsiteY23" fmla="*/ 94337 h 125359"/>
                    <a:gd name="connsiteX24" fmla="*/ 51070 w 104106"/>
                    <a:gd name="connsiteY24" fmla="*/ 101379 h 125359"/>
                    <a:gd name="connsiteX25" fmla="*/ 68453 w 104106"/>
                    <a:gd name="connsiteY25" fmla="*/ 94337 h 125359"/>
                    <a:gd name="connsiteX26" fmla="*/ 74607 w 104106"/>
                    <a:gd name="connsiteY26" fmla="*/ 76256 h 125359"/>
                    <a:gd name="connsiteX27" fmla="*/ 74607 w 104106"/>
                    <a:gd name="connsiteY27" fmla="*/ 3045 h 125359"/>
                    <a:gd name="connsiteX28" fmla="*/ 76637 w 104106"/>
                    <a:gd name="connsiteY28" fmla="*/ 2030 h 125359"/>
                    <a:gd name="connsiteX29" fmla="*/ 76637 w 104106"/>
                    <a:gd name="connsiteY29" fmla="*/ 2030 h 12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106" h="125359">
                      <a:moveTo>
                        <a:pt x="76574" y="2030"/>
                      </a:moveTo>
                      <a:cubicBezTo>
                        <a:pt x="77252" y="1351"/>
                        <a:pt x="77925" y="1015"/>
                        <a:pt x="78604" y="1015"/>
                      </a:cubicBezTo>
                      <a:lnTo>
                        <a:pt x="101062" y="1015"/>
                      </a:lnTo>
                      <a:cubicBezTo>
                        <a:pt x="101741" y="1015"/>
                        <a:pt x="102413" y="1351"/>
                        <a:pt x="103092" y="2030"/>
                      </a:cubicBezTo>
                      <a:cubicBezTo>
                        <a:pt x="103771" y="2709"/>
                        <a:pt x="104107" y="3381"/>
                        <a:pt x="104107" y="4060"/>
                      </a:cubicBezTo>
                      <a:lnTo>
                        <a:pt x="104107" y="121363"/>
                      </a:lnTo>
                      <a:cubicBezTo>
                        <a:pt x="104107" y="122042"/>
                        <a:pt x="103771" y="122714"/>
                        <a:pt x="103092" y="123393"/>
                      </a:cubicBezTo>
                      <a:cubicBezTo>
                        <a:pt x="102413" y="124072"/>
                        <a:pt x="101741" y="124408"/>
                        <a:pt x="101062" y="124408"/>
                      </a:cubicBezTo>
                      <a:lnTo>
                        <a:pt x="78604" y="124408"/>
                      </a:lnTo>
                      <a:cubicBezTo>
                        <a:pt x="77925" y="124408"/>
                        <a:pt x="77252" y="124072"/>
                        <a:pt x="76574" y="123393"/>
                      </a:cubicBezTo>
                      <a:cubicBezTo>
                        <a:pt x="75895" y="122714"/>
                        <a:pt x="75558" y="122042"/>
                        <a:pt x="75558" y="121363"/>
                      </a:cubicBezTo>
                      <a:lnTo>
                        <a:pt x="75558" y="112354"/>
                      </a:lnTo>
                      <a:lnTo>
                        <a:pt x="74543" y="112354"/>
                      </a:lnTo>
                      <a:cubicBezTo>
                        <a:pt x="67375" y="120348"/>
                        <a:pt x="58176" y="125360"/>
                        <a:pt x="43901" y="125360"/>
                      </a:cubicBezTo>
                      <a:cubicBezTo>
                        <a:pt x="31657" y="125360"/>
                        <a:pt x="21443" y="121363"/>
                        <a:pt x="12244" y="114321"/>
                      </a:cubicBezTo>
                      <a:cubicBezTo>
                        <a:pt x="3045" y="107279"/>
                        <a:pt x="0" y="97255"/>
                        <a:pt x="0" y="84250"/>
                      </a:cubicBezTo>
                      <a:lnTo>
                        <a:pt x="0" y="3045"/>
                      </a:lnTo>
                      <a:cubicBezTo>
                        <a:pt x="0" y="2366"/>
                        <a:pt x="336" y="1694"/>
                        <a:pt x="1015" y="1015"/>
                      </a:cubicBezTo>
                      <a:cubicBezTo>
                        <a:pt x="1694" y="336"/>
                        <a:pt x="2366" y="0"/>
                        <a:pt x="3045" y="0"/>
                      </a:cubicBezTo>
                      <a:lnTo>
                        <a:pt x="25503" y="0"/>
                      </a:lnTo>
                      <a:cubicBezTo>
                        <a:pt x="26182" y="0"/>
                        <a:pt x="26855" y="336"/>
                        <a:pt x="27533" y="1015"/>
                      </a:cubicBezTo>
                      <a:cubicBezTo>
                        <a:pt x="28212" y="1694"/>
                        <a:pt x="28549" y="2366"/>
                        <a:pt x="28549" y="3045"/>
                      </a:cubicBezTo>
                      <a:lnTo>
                        <a:pt x="28549" y="76256"/>
                      </a:lnTo>
                      <a:cubicBezTo>
                        <a:pt x="28549" y="84250"/>
                        <a:pt x="30579" y="90277"/>
                        <a:pt x="34702" y="94337"/>
                      </a:cubicBezTo>
                      <a:cubicBezTo>
                        <a:pt x="38763" y="98334"/>
                        <a:pt x="43901" y="101379"/>
                        <a:pt x="51070" y="101379"/>
                      </a:cubicBezTo>
                      <a:cubicBezTo>
                        <a:pt x="58239" y="101379"/>
                        <a:pt x="64330" y="99349"/>
                        <a:pt x="68453" y="94337"/>
                      </a:cubicBezTo>
                      <a:cubicBezTo>
                        <a:pt x="72513" y="89325"/>
                        <a:pt x="74607" y="84313"/>
                        <a:pt x="74607" y="76256"/>
                      </a:cubicBezTo>
                      <a:lnTo>
                        <a:pt x="74607" y="3045"/>
                      </a:lnTo>
                      <a:cubicBezTo>
                        <a:pt x="75286" y="3045"/>
                        <a:pt x="75958" y="2709"/>
                        <a:pt x="76637" y="2030"/>
                      </a:cubicBezTo>
                      <a:lnTo>
                        <a:pt x="76637" y="2030"/>
                      </a:lnTo>
                      <a:close/>
                    </a:path>
                  </a:pathLst>
                </a:custGeom>
                <a:solidFill>
                  <a:srgbClr val="000000"/>
                </a:solidFill>
                <a:ln w="0"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4D806DB-6E8F-4808-90DE-2E44E4BBBE4D}"/>
                    </a:ext>
                  </a:extLst>
                </p:cNvPr>
                <p:cNvSpPr/>
                <p:nvPr/>
              </p:nvSpPr>
              <p:spPr>
                <a:xfrm>
                  <a:off x="6573769" y="2904023"/>
                  <a:ext cx="103282" cy="127326"/>
                </a:xfrm>
                <a:custGeom>
                  <a:avLst/>
                  <a:gdLst>
                    <a:gd name="connsiteX0" fmla="*/ 24552 w 103282"/>
                    <a:gd name="connsiteY0" fmla="*/ 122378 h 127326"/>
                    <a:gd name="connsiteX1" fmla="*/ 6154 w 103282"/>
                    <a:gd name="connsiteY1" fmla="*/ 110324 h 127326"/>
                    <a:gd name="connsiteX2" fmla="*/ 0 w 103282"/>
                    <a:gd name="connsiteY2" fmla="*/ 93259 h 127326"/>
                    <a:gd name="connsiteX3" fmla="*/ 0 w 103282"/>
                    <a:gd name="connsiteY3" fmla="*/ 91229 h 127326"/>
                    <a:gd name="connsiteX4" fmla="*/ 1015 w 103282"/>
                    <a:gd name="connsiteY4" fmla="*/ 89198 h 127326"/>
                    <a:gd name="connsiteX5" fmla="*/ 3045 w 103282"/>
                    <a:gd name="connsiteY5" fmla="*/ 88183 h 127326"/>
                    <a:gd name="connsiteX6" fmla="*/ 24489 w 103282"/>
                    <a:gd name="connsiteY6" fmla="*/ 88183 h 127326"/>
                    <a:gd name="connsiteX7" fmla="*/ 26518 w 103282"/>
                    <a:gd name="connsiteY7" fmla="*/ 89198 h 127326"/>
                    <a:gd name="connsiteX8" fmla="*/ 27534 w 103282"/>
                    <a:gd name="connsiteY8" fmla="*/ 91229 h 127326"/>
                    <a:gd name="connsiteX9" fmla="*/ 27534 w 103282"/>
                    <a:gd name="connsiteY9" fmla="*/ 91229 h 127326"/>
                    <a:gd name="connsiteX10" fmla="*/ 34703 w 103282"/>
                    <a:gd name="connsiteY10" fmla="*/ 101252 h 127326"/>
                    <a:gd name="connsiteX11" fmla="*/ 52085 w 103282"/>
                    <a:gd name="connsiteY11" fmla="*/ 105249 h 127326"/>
                    <a:gd name="connsiteX12" fmla="*/ 68453 w 103282"/>
                    <a:gd name="connsiteY12" fmla="*/ 101252 h 127326"/>
                    <a:gd name="connsiteX13" fmla="*/ 74607 w 103282"/>
                    <a:gd name="connsiteY13" fmla="*/ 91229 h 127326"/>
                    <a:gd name="connsiteX14" fmla="*/ 69468 w 103282"/>
                    <a:gd name="connsiteY14" fmla="*/ 83235 h 127326"/>
                    <a:gd name="connsiteX15" fmla="*/ 53100 w 103282"/>
                    <a:gd name="connsiteY15" fmla="*/ 77208 h 127326"/>
                    <a:gd name="connsiteX16" fmla="*/ 43902 w 103282"/>
                    <a:gd name="connsiteY16" fmla="*/ 74226 h 127326"/>
                    <a:gd name="connsiteX17" fmla="*/ 22458 w 103282"/>
                    <a:gd name="connsiteY17" fmla="*/ 66233 h 127326"/>
                    <a:gd name="connsiteX18" fmla="*/ 8184 w 103282"/>
                    <a:gd name="connsiteY18" fmla="*/ 55194 h 127326"/>
                    <a:gd name="connsiteX19" fmla="*/ 2030 w 103282"/>
                    <a:gd name="connsiteY19" fmla="*/ 37113 h 127326"/>
                    <a:gd name="connsiteX20" fmla="*/ 15290 w 103282"/>
                    <a:gd name="connsiteY20" fmla="*/ 10024 h 127326"/>
                    <a:gd name="connsiteX21" fmla="*/ 51070 w 103282"/>
                    <a:gd name="connsiteY21" fmla="*/ 0 h 127326"/>
                    <a:gd name="connsiteX22" fmla="*/ 77652 w 103282"/>
                    <a:gd name="connsiteY22" fmla="*/ 5012 h 127326"/>
                    <a:gd name="connsiteX23" fmla="*/ 95035 w 103282"/>
                    <a:gd name="connsiteY23" fmla="*/ 18017 h 127326"/>
                    <a:gd name="connsiteX24" fmla="*/ 101189 w 103282"/>
                    <a:gd name="connsiteY24" fmla="*/ 37050 h 127326"/>
                    <a:gd name="connsiteX25" fmla="*/ 100174 w 103282"/>
                    <a:gd name="connsiteY25" fmla="*/ 39080 h 127326"/>
                    <a:gd name="connsiteX26" fmla="*/ 98144 w 103282"/>
                    <a:gd name="connsiteY26" fmla="*/ 40095 h 127326"/>
                    <a:gd name="connsiteX27" fmla="*/ 77716 w 103282"/>
                    <a:gd name="connsiteY27" fmla="*/ 40095 h 127326"/>
                    <a:gd name="connsiteX28" fmla="*/ 75685 w 103282"/>
                    <a:gd name="connsiteY28" fmla="*/ 39080 h 127326"/>
                    <a:gd name="connsiteX29" fmla="*/ 74670 w 103282"/>
                    <a:gd name="connsiteY29" fmla="*/ 37050 h 127326"/>
                    <a:gd name="connsiteX30" fmla="*/ 68516 w 103282"/>
                    <a:gd name="connsiteY30" fmla="*/ 27026 h 127326"/>
                    <a:gd name="connsiteX31" fmla="*/ 51134 w 103282"/>
                    <a:gd name="connsiteY31" fmla="*/ 23029 h 127326"/>
                    <a:gd name="connsiteX32" fmla="*/ 35781 w 103282"/>
                    <a:gd name="connsiteY32" fmla="*/ 26011 h 127326"/>
                    <a:gd name="connsiteX33" fmla="*/ 29627 w 103282"/>
                    <a:gd name="connsiteY33" fmla="*/ 36035 h 127326"/>
                    <a:gd name="connsiteX34" fmla="*/ 35781 w 103282"/>
                    <a:gd name="connsiteY34" fmla="*/ 45043 h 127326"/>
                    <a:gd name="connsiteX35" fmla="*/ 55194 w 103282"/>
                    <a:gd name="connsiteY35" fmla="*/ 52085 h 127326"/>
                    <a:gd name="connsiteX36" fmla="*/ 60333 w 103282"/>
                    <a:gd name="connsiteY36" fmla="*/ 53100 h 127326"/>
                    <a:gd name="connsiteX37" fmla="*/ 81776 w 103282"/>
                    <a:gd name="connsiteY37" fmla="*/ 61094 h 127326"/>
                    <a:gd name="connsiteX38" fmla="*/ 97129 w 103282"/>
                    <a:gd name="connsiteY38" fmla="*/ 72133 h 127326"/>
                    <a:gd name="connsiteX39" fmla="*/ 103283 w 103282"/>
                    <a:gd name="connsiteY39" fmla="*/ 90213 h 127326"/>
                    <a:gd name="connsiteX40" fmla="*/ 90023 w 103282"/>
                    <a:gd name="connsiteY40" fmla="*/ 117303 h 127326"/>
                    <a:gd name="connsiteX41" fmla="*/ 53227 w 103282"/>
                    <a:gd name="connsiteY41" fmla="*/ 127327 h 127326"/>
                    <a:gd name="connsiteX42" fmla="*/ 24615 w 103282"/>
                    <a:gd name="connsiteY42" fmla="*/ 122315 h 127326"/>
                    <a:gd name="connsiteX43" fmla="*/ 24615 w 103282"/>
                    <a:gd name="connsiteY43" fmla="*/ 122315 h 1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82" h="127326">
                      <a:moveTo>
                        <a:pt x="24552" y="122378"/>
                      </a:moveTo>
                      <a:cubicBezTo>
                        <a:pt x="16368" y="119396"/>
                        <a:pt x="11293" y="115336"/>
                        <a:pt x="6154" y="110324"/>
                      </a:cubicBezTo>
                      <a:cubicBezTo>
                        <a:pt x="2094" y="105313"/>
                        <a:pt x="0" y="99286"/>
                        <a:pt x="0" y="93259"/>
                      </a:cubicBezTo>
                      <a:lnTo>
                        <a:pt x="0" y="91229"/>
                      </a:lnTo>
                      <a:cubicBezTo>
                        <a:pt x="0" y="90550"/>
                        <a:pt x="336" y="89877"/>
                        <a:pt x="1015" y="89198"/>
                      </a:cubicBezTo>
                      <a:cubicBezTo>
                        <a:pt x="1694" y="88520"/>
                        <a:pt x="2367" y="88183"/>
                        <a:pt x="3045" y="88183"/>
                      </a:cubicBezTo>
                      <a:lnTo>
                        <a:pt x="24489" y="88183"/>
                      </a:lnTo>
                      <a:cubicBezTo>
                        <a:pt x="25167" y="88183"/>
                        <a:pt x="25840" y="88520"/>
                        <a:pt x="26518" y="89198"/>
                      </a:cubicBezTo>
                      <a:cubicBezTo>
                        <a:pt x="27197" y="89877"/>
                        <a:pt x="27534" y="90550"/>
                        <a:pt x="27534" y="91229"/>
                      </a:cubicBezTo>
                      <a:lnTo>
                        <a:pt x="27534" y="91229"/>
                      </a:lnTo>
                      <a:cubicBezTo>
                        <a:pt x="27534" y="95225"/>
                        <a:pt x="29564" y="98270"/>
                        <a:pt x="34703" y="101252"/>
                      </a:cubicBezTo>
                      <a:cubicBezTo>
                        <a:pt x="39841" y="104234"/>
                        <a:pt x="44917" y="105249"/>
                        <a:pt x="52085" y="105249"/>
                      </a:cubicBezTo>
                      <a:cubicBezTo>
                        <a:pt x="58239" y="105249"/>
                        <a:pt x="64330" y="104234"/>
                        <a:pt x="68453" y="101252"/>
                      </a:cubicBezTo>
                      <a:cubicBezTo>
                        <a:pt x="72513" y="98270"/>
                        <a:pt x="74607" y="95225"/>
                        <a:pt x="74607" y="91229"/>
                      </a:cubicBezTo>
                      <a:cubicBezTo>
                        <a:pt x="74607" y="87232"/>
                        <a:pt x="72577" y="85202"/>
                        <a:pt x="69468" y="83235"/>
                      </a:cubicBezTo>
                      <a:cubicBezTo>
                        <a:pt x="66423" y="81205"/>
                        <a:pt x="60269" y="79238"/>
                        <a:pt x="53100" y="77208"/>
                      </a:cubicBezTo>
                      <a:lnTo>
                        <a:pt x="43902" y="74226"/>
                      </a:lnTo>
                      <a:cubicBezTo>
                        <a:pt x="35717" y="72196"/>
                        <a:pt x="28549" y="69214"/>
                        <a:pt x="22458" y="66233"/>
                      </a:cubicBezTo>
                      <a:cubicBezTo>
                        <a:pt x="16304" y="63251"/>
                        <a:pt x="12244" y="60206"/>
                        <a:pt x="8184" y="55194"/>
                      </a:cubicBezTo>
                      <a:cubicBezTo>
                        <a:pt x="4124" y="50182"/>
                        <a:pt x="2030" y="44155"/>
                        <a:pt x="2030" y="37113"/>
                      </a:cubicBezTo>
                      <a:cubicBezTo>
                        <a:pt x="2030" y="26074"/>
                        <a:pt x="6091" y="17066"/>
                        <a:pt x="15290" y="10024"/>
                      </a:cubicBezTo>
                      <a:cubicBezTo>
                        <a:pt x="24489" y="2982"/>
                        <a:pt x="35717" y="0"/>
                        <a:pt x="51070" y="0"/>
                      </a:cubicBezTo>
                      <a:cubicBezTo>
                        <a:pt x="61284" y="0"/>
                        <a:pt x="69468" y="2030"/>
                        <a:pt x="77652" y="5012"/>
                      </a:cubicBezTo>
                      <a:cubicBezTo>
                        <a:pt x="84821" y="7994"/>
                        <a:pt x="90911" y="12054"/>
                        <a:pt x="95035" y="18017"/>
                      </a:cubicBezTo>
                      <a:cubicBezTo>
                        <a:pt x="99095" y="24044"/>
                        <a:pt x="101189" y="30071"/>
                        <a:pt x="101189" y="37050"/>
                      </a:cubicBezTo>
                      <a:cubicBezTo>
                        <a:pt x="101189" y="37728"/>
                        <a:pt x="100853" y="38401"/>
                        <a:pt x="100174" y="39080"/>
                      </a:cubicBezTo>
                      <a:cubicBezTo>
                        <a:pt x="99495" y="39759"/>
                        <a:pt x="98823" y="40095"/>
                        <a:pt x="98144" y="40095"/>
                      </a:cubicBezTo>
                      <a:lnTo>
                        <a:pt x="77716" y="40095"/>
                      </a:lnTo>
                      <a:cubicBezTo>
                        <a:pt x="77037" y="40095"/>
                        <a:pt x="76364" y="39759"/>
                        <a:pt x="75685" y="39080"/>
                      </a:cubicBezTo>
                      <a:cubicBezTo>
                        <a:pt x="75007" y="38401"/>
                        <a:pt x="74670" y="37728"/>
                        <a:pt x="74670" y="37050"/>
                      </a:cubicBezTo>
                      <a:cubicBezTo>
                        <a:pt x="74670" y="33053"/>
                        <a:pt x="72640" y="29056"/>
                        <a:pt x="68516" y="27026"/>
                      </a:cubicBezTo>
                      <a:cubicBezTo>
                        <a:pt x="64457" y="24996"/>
                        <a:pt x="58303" y="23029"/>
                        <a:pt x="51134" y="23029"/>
                      </a:cubicBezTo>
                      <a:cubicBezTo>
                        <a:pt x="44980" y="23029"/>
                        <a:pt x="39905" y="24044"/>
                        <a:pt x="35781" y="26011"/>
                      </a:cubicBezTo>
                      <a:cubicBezTo>
                        <a:pt x="31721" y="28041"/>
                        <a:pt x="29627" y="32038"/>
                        <a:pt x="29627" y="36035"/>
                      </a:cubicBezTo>
                      <a:cubicBezTo>
                        <a:pt x="29627" y="40031"/>
                        <a:pt x="31657" y="43077"/>
                        <a:pt x="35781" y="45043"/>
                      </a:cubicBezTo>
                      <a:cubicBezTo>
                        <a:pt x="39841" y="47074"/>
                        <a:pt x="45995" y="49040"/>
                        <a:pt x="55194" y="52085"/>
                      </a:cubicBezTo>
                      <a:lnTo>
                        <a:pt x="60333" y="53100"/>
                      </a:lnTo>
                      <a:cubicBezTo>
                        <a:pt x="68516" y="56082"/>
                        <a:pt x="76701" y="58112"/>
                        <a:pt x="81776" y="61094"/>
                      </a:cubicBezTo>
                      <a:cubicBezTo>
                        <a:pt x="87930" y="64076"/>
                        <a:pt x="93005" y="67121"/>
                        <a:pt x="97129" y="72133"/>
                      </a:cubicBezTo>
                      <a:cubicBezTo>
                        <a:pt x="101189" y="77145"/>
                        <a:pt x="103283" y="83171"/>
                        <a:pt x="103283" y="90213"/>
                      </a:cubicBezTo>
                      <a:cubicBezTo>
                        <a:pt x="103283" y="101252"/>
                        <a:pt x="99222" y="110261"/>
                        <a:pt x="90023" y="117303"/>
                      </a:cubicBezTo>
                      <a:cubicBezTo>
                        <a:pt x="80824" y="123330"/>
                        <a:pt x="68580" y="127327"/>
                        <a:pt x="53227" y="127327"/>
                      </a:cubicBezTo>
                      <a:cubicBezTo>
                        <a:pt x="41998" y="126312"/>
                        <a:pt x="32799" y="125296"/>
                        <a:pt x="24615" y="122315"/>
                      </a:cubicBezTo>
                      <a:lnTo>
                        <a:pt x="24615" y="122315"/>
                      </a:lnTo>
                      <a:close/>
                    </a:path>
                  </a:pathLst>
                </a:custGeom>
                <a:solidFill>
                  <a:srgbClr val="000000"/>
                </a:solidFill>
                <a:ln w="0"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1F4C376E-AAC6-3679-BE13-D66C3ABB7E92}"/>
                    </a:ext>
                  </a:extLst>
                </p:cNvPr>
                <p:cNvSpPr/>
                <p:nvPr/>
              </p:nvSpPr>
              <p:spPr>
                <a:xfrm>
                  <a:off x="6693419"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6 w 74416"/>
                    <a:gd name="connsiteY3" fmla="*/ 55321 h 154606"/>
                    <a:gd name="connsiteX4" fmla="*/ 44916 w 74416"/>
                    <a:gd name="connsiteY4" fmla="*/ 113497 h 154606"/>
                    <a:gd name="connsiteX5" fmla="*/ 48976 w 74416"/>
                    <a:gd name="connsiteY5" fmla="*/ 126502 h 154606"/>
                    <a:gd name="connsiteX6" fmla="*/ 62236 w 74416"/>
                    <a:gd name="connsiteY6" fmla="*/ 130499 h 154606"/>
                    <a:gd name="connsiteX7" fmla="*/ 69404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4 w 74416"/>
                    <a:gd name="connsiteY11" fmla="*/ 154606 h 154606"/>
                    <a:gd name="connsiteX12" fmla="*/ 57160 w 74416"/>
                    <a:gd name="connsiteY12" fmla="*/ 154606 h 154606"/>
                    <a:gd name="connsiteX13" fmla="*/ 28549 w 74416"/>
                    <a:gd name="connsiteY13" fmla="*/ 148580 h 154606"/>
                    <a:gd name="connsiteX14" fmla="*/ 18334 w 74416"/>
                    <a:gd name="connsiteY14" fmla="*/ 124535 h 154606"/>
                    <a:gd name="connsiteX15" fmla="*/ 18334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4 w 74416"/>
                    <a:gd name="connsiteY24" fmla="*/ 31150 h 154606"/>
                    <a:gd name="connsiteX25" fmla="*/ 18334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1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6" y="54642"/>
                        <a:pt x="44916" y="55321"/>
                      </a:cubicBezTo>
                      <a:lnTo>
                        <a:pt x="44916" y="113497"/>
                      </a:lnTo>
                      <a:cubicBezTo>
                        <a:pt x="44916" y="119523"/>
                        <a:pt x="45931" y="123520"/>
                        <a:pt x="48976" y="126502"/>
                      </a:cubicBezTo>
                      <a:cubicBezTo>
                        <a:pt x="52022" y="129484"/>
                        <a:pt x="56145" y="130499"/>
                        <a:pt x="62236" y="130499"/>
                      </a:cubicBezTo>
                      <a:lnTo>
                        <a:pt x="69404" y="130499"/>
                      </a:lnTo>
                      <a:cubicBezTo>
                        <a:pt x="70084" y="130499"/>
                        <a:pt x="70756" y="130835"/>
                        <a:pt x="71435" y="131514"/>
                      </a:cubicBezTo>
                      <a:cubicBezTo>
                        <a:pt x="72113" y="132193"/>
                        <a:pt x="72450" y="132865"/>
                        <a:pt x="72450" y="133544"/>
                      </a:cubicBezTo>
                      <a:lnTo>
                        <a:pt x="72450" y="151625"/>
                      </a:lnTo>
                      <a:cubicBezTo>
                        <a:pt x="72450" y="153655"/>
                        <a:pt x="71435" y="154606"/>
                        <a:pt x="69404" y="154606"/>
                      </a:cubicBezTo>
                      <a:lnTo>
                        <a:pt x="57160" y="154606"/>
                      </a:lnTo>
                      <a:cubicBezTo>
                        <a:pt x="43901" y="154606"/>
                        <a:pt x="34702" y="152576"/>
                        <a:pt x="28549" y="148580"/>
                      </a:cubicBezTo>
                      <a:cubicBezTo>
                        <a:pt x="22395" y="144583"/>
                        <a:pt x="19350" y="136526"/>
                        <a:pt x="18334" y="124535"/>
                      </a:cubicBezTo>
                      <a:lnTo>
                        <a:pt x="18334" y="56336"/>
                      </a:lnTo>
                      <a:cubicBezTo>
                        <a:pt x="18334"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4" y="31828"/>
                        <a:pt x="18334" y="31150"/>
                      </a:cubicBezTo>
                      <a:lnTo>
                        <a:pt x="18334" y="3045"/>
                      </a:lnTo>
                      <a:cubicBezTo>
                        <a:pt x="18334" y="2366"/>
                        <a:pt x="18671" y="1694"/>
                        <a:pt x="19350" y="1015"/>
                      </a:cubicBezTo>
                      <a:cubicBezTo>
                        <a:pt x="20028" y="336"/>
                        <a:pt x="20701" y="0"/>
                        <a:pt x="21380" y="0"/>
                      </a:cubicBezTo>
                      <a:lnTo>
                        <a:pt x="42823" y="0"/>
                      </a:lnTo>
                      <a:cubicBezTo>
                        <a:pt x="43502" y="0"/>
                        <a:pt x="44174" y="336"/>
                        <a:pt x="44853" y="1015"/>
                      </a:cubicBezTo>
                      <a:cubicBezTo>
                        <a:pt x="45531" y="1694"/>
                        <a:pt x="45868" y="2366"/>
                        <a:pt x="45868" y="3045"/>
                      </a:cubicBezTo>
                      <a:lnTo>
                        <a:pt x="45868" y="31150"/>
                      </a:lnTo>
                      <a:cubicBezTo>
                        <a:pt x="45868" y="31828"/>
                        <a:pt x="46204" y="32165"/>
                        <a:pt x="46883" y="32165"/>
                      </a:cubicBezTo>
                      <a:lnTo>
                        <a:pt x="71371" y="32165"/>
                      </a:lnTo>
                      <a:cubicBezTo>
                        <a:pt x="72050" y="32165"/>
                        <a:pt x="72722" y="32501"/>
                        <a:pt x="73401" y="33180"/>
                      </a:cubicBezTo>
                      <a:cubicBezTo>
                        <a:pt x="74080" y="33859"/>
                        <a:pt x="74416" y="34531"/>
                        <a:pt x="74416" y="35210"/>
                      </a:cubicBezTo>
                      <a:lnTo>
                        <a:pt x="74416" y="52276"/>
                      </a:lnTo>
                      <a:cubicBezTo>
                        <a:pt x="73065" y="52276"/>
                        <a:pt x="72386" y="52612"/>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881FE98-5D8D-4457-AB87-63C5008CC1B0}"/>
                    </a:ext>
                  </a:extLst>
                </p:cNvPr>
                <p:cNvSpPr/>
                <p:nvPr/>
              </p:nvSpPr>
              <p:spPr>
                <a:xfrm>
                  <a:off x="4608358" y="3117630"/>
                  <a:ext cx="116478" cy="173892"/>
                </a:xfrm>
                <a:custGeom>
                  <a:avLst/>
                  <a:gdLst>
                    <a:gd name="connsiteX0" fmla="*/ 27597 w 116478"/>
                    <a:gd name="connsiteY0" fmla="*/ 167485 h 173892"/>
                    <a:gd name="connsiteX1" fmla="*/ 7169 w 116478"/>
                    <a:gd name="connsiteY1" fmla="*/ 148453 h 173892"/>
                    <a:gd name="connsiteX2" fmla="*/ 0 w 116478"/>
                    <a:gd name="connsiteY2" fmla="*/ 120348 h 173892"/>
                    <a:gd name="connsiteX3" fmla="*/ 0 w 116478"/>
                    <a:gd name="connsiteY3" fmla="*/ 54179 h 173892"/>
                    <a:gd name="connsiteX4" fmla="*/ 7169 w 116478"/>
                    <a:gd name="connsiteY4" fmla="*/ 26074 h 173892"/>
                    <a:gd name="connsiteX5" fmla="*/ 27597 w 116478"/>
                    <a:gd name="connsiteY5" fmla="*/ 7042 h 173892"/>
                    <a:gd name="connsiteX6" fmla="*/ 58239 w 116478"/>
                    <a:gd name="connsiteY6" fmla="*/ 0 h 173892"/>
                    <a:gd name="connsiteX7" fmla="*/ 88881 w 116478"/>
                    <a:gd name="connsiteY7" fmla="*/ 6027 h 173892"/>
                    <a:gd name="connsiteX8" fmla="*/ 109309 w 116478"/>
                    <a:gd name="connsiteY8" fmla="*/ 24108 h 173892"/>
                    <a:gd name="connsiteX9" fmla="*/ 116478 w 116478"/>
                    <a:gd name="connsiteY9" fmla="*/ 51197 h 173892"/>
                    <a:gd name="connsiteX10" fmla="*/ 115463 w 116478"/>
                    <a:gd name="connsiteY10" fmla="*/ 53227 h 173892"/>
                    <a:gd name="connsiteX11" fmla="*/ 113433 w 116478"/>
                    <a:gd name="connsiteY11" fmla="*/ 54242 h 173892"/>
                    <a:gd name="connsiteX12" fmla="*/ 101189 w 116478"/>
                    <a:gd name="connsiteY12" fmla="*/ 55257 h 173892"/>
                    <a:gd name="connsiteX13" fmla="*/ 99159 w 116478"/>
                    <a:gd name="connsiteY13" fmla="*/ 53227 h 173892"/>
                    <a:gd name="connsiteX14" fmla="*/ 99159 w 116478"/>
                    <a:gd name="connsiteY14" fmla="*/ 54242 h 173892"/>
                    <a:gd name="connsiteX15" fmla="*/ 87929 w 116478"/>
                    <a:gd name="connsiteY15" fmla="*/ 27153 h 173892"/>
                    <a:gd name="connsiteX16" fmla="*/ 58303 w 116478"/>
                    <a:gd name="connsiteY16" fmla="*/ 17129 h 173892"/>
                    <a:gd name="connsiteX17" fmla="*/ 28676 w 116478"/>
                    <a:gd name="connsiteY17" fmla="*/ 27153 h 173892"/>
                    <a:gd name="connsiteX18" fmla="*/ 17446 w 116478"/>
                    <a:gd name="connsiteY18" fmla="*/ 54242 h 173892"/>
                    <a:gd name="connsiteX19" fmla="*/ 17446 w 116478"/>
                    <a:gd name="connsiteY19" fmla="*/ 121426 h 173892"/>
                    <a:gd name="connsiteX20" fmla="*/ 28676 w 116478"/>
                    <a:gd name="connsiteY20" fmla="*/ 148516 h 173892"/>
                    <a:gd name="connsiteX21" fmla="*/ 58303 w 116478"/>
                    <a:gd name="connsiteY21" fmla="*/ 158539 h 173892"/>
                    <a:gd name="connsiteX22" fmla="*/ 87929 w 116478"/>
                    <a:gd name="connsiteY22" fmla="*/ 148516 h 173892"/>
                    <a:gd name="connsiteX23" fmla="*/ 99159 w 116478"/>
                    <a:gd name="connsiteY23" fmla="*/ 121426 h 173892"/>
                    <a:gd name="connsiteX24" fmla="*/ 99159 w 116478"/>
                    <a:gd name="connsiteY24" fmla="*/ 121426 h 173892"/>
                    <a:gd name="connsiteX25" fmla="*/ 101189 w 116478"/>
                    <a:gd name="connsiteY25" fmla="*/ 119396 h 173892"/>
                    <a:gd name="connsiteX26" fmla="*/ 113433 w 116478"/>
                    <a:gd name="connsiteY26" fmla="*/ 120411 h 173892"/>
                    <a:gd name="connsiteX27" fmla="*/ 115463 w 116478"/>
                    <a:gd name="connsiteY27" fmla="*/ 122442 h 173892"/>
                    <a:gd name="connsiteX28" fmla="*/ 108294 w 116478"/>
                    <a:gd name="connsiteY28" fmla="*/ 149531 h 173892"/>
                    <a:gd name="connsiteX29" fmla="*/ 87866 w 116478"/>
                    <a:gd name="connsiteY29" fmla="*/ 167612 h 173892"/>
                    <a:gd name="connsiteX30" fmla="*/ 57224 w 116478"/>
                    <a:gd name="connsiteY30" fmla="*/ 173639 h 173892"/>
                    <a:gd name="connsiteX31" fmla="*/ 27597 w 116478"/>
                    <a:gd name="connsiteY31" fmla="*/ 167612 h 173892"/>
                    <a:gd name="connsiteX32" fmla="*/ 27597 w 116478"/>
                    <a:gd name="connsiteY32" fmla="*/ 167612 h 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478" h="173892">
                      <a:moveTo>
                        <a:pt x="27597" y="167485"/>
                      </a:moveTo>
                      <a:cubicBezTo>
                        <a:pt x="19413" y="163488"/>
                        <a:pt x="12244" y="156446"/>
                        <a:pt x="7169" y="148453"/>
                      </a:cubicBezTo>
                      <a:cubicBezTo>
                        <a:pt x="2030" y="140459"/>
                        <a:pt x="0" y="131387"/>
                        <a:pt x="0" y="120348"/>
                      </a:cubicBezTo>
                      <a:lnTo>
                        <a:pt x="0" y="54179"/>
                      </a:lnTo>
                      <a:cubicBezTo>
                        <a:pt x="0" y="44155"/>
                        <a:pt x="2030" y="34131"/>
                        <a:pt x="7169" y="26074"/>
                      </a:cubicBezTo>
                      <a:cubicBezTo>
                        <a:pt x="12308" y="18081"/>
                        <a:pt x="18398" y="12054"/>
                        <a:pt x="27597" y="7042"/>
                      </a:cubicBezTo>
                      <a:cubicBezTo>
                        <a:pt x="35781" y="3045"/>
                        <a:pt x="45995" y="0"/>
                        <a:pt x="58239" y="0"/>
                      </a:cubicBezTo>
                      <a:cubicBezTo>
                        <a:pt x="69468" y="0"/>
                        <a:pt x="79682" y="2030"/>
                        <a:pt x="88881" y="6027"/>
                      </a:cubicBezTo>
                      <a:cubicBezTo>
                        <a:pt x="97065" y="10024"/>
                        <a:pt x="104234" y="16051"/>
                        <a:pt x="109309" y="24108"/>
                      </a:cubicBezTo>
                      <a:cubicBezTo>
                        <a:pt x="114448" y="32101"/>
                        <a:pt x="116478" y="41173"/>
                        <a:pt x="116478" y="51197"/>
                      </a:cubicBezTo>
                      <a:cubicBezTo>
                        <a:pt x="116478" y="51876"/>
                        <a:pt x="116142" y="52548"/>
                        <a:pt x="115463" y="53227"/>
                      </a:cubicBezTo>
                      <a:cubicBezTo>
                        <a:pt x="115463" y="53227"/>
                        <a:pt x="114448" y="54242"/>
                        <a:pt x="113433" y="54242"/>
                      </a:cubicBezTo>
                      <a:lnTo>
                        <a:pt x="101189" y="55257"/>
                      </a:lnTo>
                      <a:cubicBezTo>
                        <a:pt x="99159" y="55257"/>
                        <a:pt x="99159" y="54242"/>
                        <a:pt x="99159" y="53227"/>
                      </a:cubicBezTo>
                      <a:lnTo>
                        <a:pt x="99159" y="54242"/>
                      </a:lnTo>
                      <a:cubicBezTo>
                        <a:pt x="99159" y="43203"/>
                        <a:pt x="95098" y="34195"/>
                        <a:pt x="87929" y="27153"/>
                      </a:cubicBezTo>
                      <a:cubicBezTo>
                        <a:pt x="80761" y="20111"/>
                        <a:pt x="70547" y="17129"/>
                        <a:pt x="58303" y="17129"/>
                      </a:cubicBezTo>
                      <a:cubicBezTo>
                        <a:pt x="46058" y="17129"/>
                        <a:pt x="36859" y="20111"/>
                        <a:pt x="28676" y="27153"/>
                      </a:cubicBezTo>
                      <a:cubicBezTo>
                        <a:pt x="21507" y="34195"/>
                        <a:pt x="17446" y="43203"/>
                        <a:pt x="17446" y="54242"/>
                      </a:cubicBezTo>
                      <a:lnTo>
                        <a:pt x="17446" y="121426"/>
                      </a:lnTo>
                      <a:cubicBezTo>
                        <a:pt x="17446" y="132465"/>
                        <a:pt x="21507" y="141474"/>
                        <a:pt x="28676" y="148516"/>
                      </a:cubicBezTo>
                      <a:cubicBezTo>
                        <a:pt x="35844" y="155558"/>
                        <a:pt x="46058" y="158539"/>
                        <a:pt x="58303" y="158539"/>
                      </a:cubicBezTo>
                      <a:cubicBezTo>
                        <a:pt x="70547" y="158539"/>
                        <a:pt x="79746" y="155558"/>
                        <a:pt x="87929" y="148516"/>
                      </a:cubicBezTo>
                      <a:cubicBezTo>
                        <a:pt x="95098" y="141474"/>
                        <a:pt x="99159" y="132465"/>
                        <a:pt x="99159" y="121426"/>
                      </a:cubicBezTo>
                      <a:lnTo>
                        <a:pt x="99159" y="121426"/>
                      </a:lnTo>
                      <a:cubicBezTo>
                        <a:pt x="99159" y="120411"/>
                        <a:pt x="100174" y="119396"/>
                        <a:pt x="101189" y="119396"/>
                      </a:cubicBezTo>
                      <a:lnTo>
                        <a:pt x="113433" y="120411"/>
                      </a:lnTo>
                      <a:cubicBezTo>
                        <a:pt x="115463" y="120411"/>
                        <a:pt x="115463" y="121426"/>
                        <a:pt x="115463" y="122442"/>
                      </a:cubicBezTo>
                      <a:cubicBezTo>
                        <a:pt x="115463" y="132465"/>
                        <a:pt x="113433" y="142489"/>
                        <a:pt x="108294" y="149531"/>
                      </a:cubicBezTo>
                      <a:cubicBezTo>
                        <a:pt x="103156" y="157525"/>
                        <a:pt x="97065" y="163552"/>
                        <a:pt x="87866" y="167612"/>
                      </a:cubicBezTo>
                      <a:cubicBezTo>
                        <a:pt x="79682" y="171608"/>
                        <a:pt x="69468" y="173639"/>
                        <a:pt x="57224" y="173639"/>
                      </a:cubicBezTo>
                      <a:cubicBezTo>
                        <a:pt x="45995" y="174654"/>
                        <a:pt x="35781" y="172624"/>
                        <a:pt x="27597" y="167612"/>
                      </a:cubicBezTo>
                      <a:lnTo>
                        <a:pt x="27597" y="167612"/>
                      </a:lnTo>
                      <a:close/>
                    </a:path>
                  </a:pathLst>
                </a:custGeom>
                <a:solidFill>
                  <a:srgbClr val="000000"/>
                </a:solidFill>
                <a:ln w="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EB34E05-DDAB-7C73-A77B-F0440335AC6B}"/>
                    </a:ext>
                  </a:extLst>
                </p:cNvPr>
                <p:cNvSpPr/>
                <p:nvPr/>
              </p:nvSpPr>
              <p:spPr>
                <a:xfrm>
                  <a:off x="4755479" y="3166860"/>
                  <a:ext cx="101125" cy="126248"/>
                </a:xfrm>
                <a:custGeom>
                  <a:avLst/>
                  <a:gdLst>
                    <a:gd name="connsiteX0" fmla="*/ 20428 w 101125"/>
                    <a:gd name="connsiteY0" fmla="*/ 116224 h 126248"/>
                    <a:gd name="connsiteX1" fmla="*/ 3045 w 101125"/>
                    <a:gd name="connsiteY1" fmla="*/ 92180 h 126248"/>
                    <a:gd name="connsiteX2" fmla="*/ 0 w 101125"/>
                    <a:gd name="connsiteY2" fmla="*/ 62109 h 126248"/>
                    <a:gd name="connsiteX3" fmla="*/ 3045 w 101125"/>
                    <a:gd name="connsiteY3" fmla="*/ 33053 h 126248"/>
                    <a:gd name="connsiteX4" fmla="*/ 20428 w 101125"/>
                    <a:gd name="connsiteY4" fmla="*/ 9009 h 126248"/>
                    <a:gd name="connsiteX5" fmla="*/ 51070 w 101125"/>
                    <a:gd name="connsiteY5" fmla="*/ 0 h 126248"/>
                    <a:gd name="connsiteX6" fmla="*/ 80697 w 101125"/>
                    <a:gd name="connsiteY6" fmla="*/ 9009 h 126248"/>
                    <a:gd name="connsiteX7" fmla="*/ 98080 w 101125"/>
                    <a:gd name="connsiteY7" fmla="*/ 33053 h 126248"/>
                    <a:gd name="connsiteX8" fmla="*/ 101125 w 101125"/>
                    <a:gd name="connsiteY8" fmla="*/ 63124 h 126248"/>
                    <a:gd name="connsiteX9" fmla="*/ 98080 w 101125"/>
                    <a:gd name="connsiteY9" fmla="*/ 93195 h 126248"/>
                    <a:gd name="connsiteX10" fmla="*/ 80697 w 101125"/>
                    <a:gd name="connsiteY10" fmla="*/ 117239 h 126248"/>
                    <a:gd name="connsiteX11" fmla="*/ 50055 w 101125"/>
                    <a:gd name="connsiteY11" fmla="*/ 126248 h 126248"/>
                    <a:gd name="connsiteX12" fmla="*/ 20428 w 101125"/>
                    <a:gd name="connsiteY12" fmla="*/ 116224 h 126248"/>
                    <a:gd name="connsiteX13" fmla="*/ 20428 w 101125"/>
                    <a:gd name="connsiteY13" fmla="*/ 116224 h 126248"/>
                    <a:gd name="connsiteX14" fmla="*/ 70483 w 101125"/>
                    <a:gd name="connsiteY14" fmla="*/ 104234 h 126248"/>
                    <a:gd name="connsiteX15" fmla="*/ 81712 w 101125"/>
                    <a:gd name="connsiteY15" fmla="*/ 87168 h 126248"/>
                    <a:gd name="connsiteX16" fmla="*/ 83743 w 101125"/>
                    <a:gd name="connsiteY16" fmla="*/ 63124 h 126248"/>
                    <a:gd name="connsiteX17" fmla="*/ 81712 w 101125"/>
                    <a:gd name="connsiteY17" fmla="*/ 39080 h 126248"/>
                    <a:gd name="connsiteX18" fmla="*/ 70483 w 101125"/>
                    <a:gd name="connsiteY18" fmla="*/ 22014 h 126248"/>
                    <a:gd name="connsiteX19" fmla="*/ 50055 w 101125"/>
                    <a:gd name="connsiteY19" fmla="*/ 15987 h 126248"/>
                    <a:gd name="connsiteX20" fmla="*/ 29627 w 101125"/>
                    <a:gd name="connsiteY20" fmla="*/ 22014 h 126248"/>
                    <a:gd name="connsiteX21" fmla="*/ 18398 w 101125"/>
                    <a:gd name="connsiteY21" fmla="*/ 39080 h 126248"/>
                    <a:gd name="connsiteX22" fmla="*/ 16368 w 101125"/>
                    <a:gd name="connsiteY22" fmla="*/ 63124 h 126248"/>
                    <a:gd name="connsiteX23" fmla="*/ 18398 w 101125"/>
                    <a:gd name="connsiteY23" fmla="*/ 87168 h 126248"/>
                    <a:gd name="connsiteX24" fmla="*/ 29627 w 101125"/>
                    <a:gd name="connsiteY24" fmla="*/ 104234 h 126248"/>
                    <a:gd name="connsiteX25" fmla="*/ 50055 w 101125"/>
                    <a:gd name="connsiteY25" fmla="*/ 110261 h 126248"/>
                    <a:gd name="connsiteX26" fmla="*/ 70483 w 101125"/>
                    <a:gd name="connsiteY26" fmla="*/ 104234 h 126248"/>
                    <a:gd name="connsiteX27" fmla="*/ 70483 w 101125"/>
                    <a:gd name="connsiteY27" fmla="*/ 104234 h 12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1125" h="126248">
                      <a:moveTo>
                        <a:pt x="20428" y="116224"/>
                      </a:moveTo>
                      <a:cubicBezTo>
                        <a:pt x="12244" y="110197"/>
                        <a:pt x="6154" y="102204"/>
                        <a:pt x="3045" y="92180"/>
                      </a:cubicBezTo>
                      <a:cubicBezTo>
                        <a:pt x="1015" y="85138"/>
                        <a:pt x="0" y="75114"/>
                        <a:pt x="0" y="62109"/>
                      </a:cubicBezTo>
                      <a:cubicBezTo>
                        <a:pt x="0" y="49104"/>
                        <a:pt x="1015" y="40031"/>
                        <a:pt x="3045" y="33053"/>
                      </a:cubicBezTo>
                      <a:cubicBezTo>
                        <a:pt x="6091" y="23029"/>
                        <a:pt x="12244" y="14972"/>
                        <a:pt x="20428" y="9009"/>
                      </a:cubicBezTo>
                      <a:cubicBezTo>
                        <a:pt x="28612" y="2982"/>
                        <a:pt x="38826" y="0"/>
                        <a:pt x="51070" y="0"/>
                      </a:cubicBezTo>
                      <a:cubicBezTo>
                        <a:pt x="62299" y="0"/>
                        <a:pt x="72513" y="2982"/>
                        <a:pt x="80697" y="9009"/>
                      </a:cubicBezTo>
                      <a:cubicBezTo>
                        <a:pt x="88881" y="15036"/>
                        <a:pt x="94972" y="23029"/>
                        <a:pt x="98080" y="33053"/>
                      </a:cubicBezTo>
                      <a:cubicBezTo>
                        <a:pt x="100110" y="40095"/>
                        <a:pt x="101125" y="50119"/>
                        <a:pt x="101125" y="63124"/>
                      </a:cubicBezTo>
                      <a:cubicBezTo>
                        <a:pt x="101125" y="76130"/>
                        <a:pt x="100110" y="86217"/>
                        <a:pt x="98080" y="93195"/>
                      </a:cubicBezTo>
                      <a:cubicBezTo>
                        <a:pt x="95035" y="103219"/>
                        <a:pt x="88881" y="112228"/>
                        <a:pt x="80697" y="117239"/>
                      </a:cubicBezTo>
                      <a:cubicBezTo>
                        <a:pt x="72513" y="123266"/>
                        <a:pt x="62299" y="126248"/>
                        <a:pt x="50055" y="126248"/>
                      </a:cubicBezTo>
                      <a:cubicBezTo>
                        <a:pt x="38826" y="125233"/>
                        <a:pt x="28612" y="122251"/>
                        <a:pt x="20428" y="116224"/>
                      </a:cubicBezTo>
                      <a:lnTo>
                        <a:pt x="20428" y="116224"/>
                      </a:lnTo>
                      <a:close/>
                      <a:moveTo>
                        <a:pt x="70483" y="104234"/>
                      </a:moveTo>
                      <a:cubicBezTo>
                        <a:pt x="75622" y="100237"/>
                        <a:pt x="79682" y="94211"/>
                        <a:pt x="81712" y="87168"/>
                      </a:cubicBezTo>
                      <a:cubicBezTo>
                        <a:pt x="82727" y="81141"/>
                        <a:pt x="83743" y="73148"/>
                        <a:pt x="83743" y="63124"/>
                      </a:cubicBezTo>
                      <a:cubicBezTo>
                        <a:pt x="83743" y="52085"/>
                        <a:pt x="82727" y="44092"/>
                        <a:pt x="81712" y="39080"/>
                      </a:cubicBezTo>
                      <a:cubicBezTo>
                        <a:pt x="79682" y="32038"/>
                        <a:pt x="75558" y="26074"/>
                        <a:pt x="70483" y="22014"/>
                      </a:cubicBezTo>
                      <a:cubicBezTo>
                        <a:pt x="64330" y="18017"/>
                        <a:pt x="58239" y="15987"/>
                        <a:pt x="50055" y="15987"/>
                      </a:cubicBezTo>
                      <a:cubicBezTo>
                        <a:pt x="41871" y="15987"/>
                        <a:pt x="35781" y="18017"/>
                        <a:pt x="29627" y="22014"/>
                      </a:cubicBezTo>
                      <a:cubicBezTo>
                        <a:pt x="24488" y="26011"/>
                        <a:pt x="20428" y="32038"/>
                        <a:pt x="18398" y="39080"/>
                      </a:cubicBezTo>
                      <a:cubicBezTo>
                        <a:pt x="17383" y="45107"/>
                        <a:pt x="16368" y="53100"/>
                        <a:pt x="16368" y="63124"/>
                      </a:cubicBezTo>
                      <a:cubicBezTo>
                        <a:pt x="16368" y="74163"/>
                        <a:pt x="17383" y="82157"/>
                        <a:pt x="18398" y="87168"/>
                      </a:cubicBezTo>
                      <a:cubicBezTo>
                        <a:pt x="20428" y="94211"/>
                        <a:pt x="23537" y="100174"/>
                        <a:pt x="29627" y="104234"/>
                      </a:cubicBezTo>
                      <a:cubicBezTo>
                        <a:pt x="35781" y="108231"/>
                        <a:pt x="41871" y="110261"/>
                        <a:pt x="50055" y="110261"/>
                      </a:cubicBezTo>
                      <a:cubicBezTo>
                        <a:pt x="58239" y="110261"/>
                        <a:pt x="65408" y="108231"/>
                        <a:pt x="70483" y="104234"/>
                      </a:cubicBezTo>
                      <a:lnTo>
                        <a:pt x="70483" y="104234"/>
                      </a:lnTo>
                      <a:close/>
                    </a:path>
                  </a:pathLst>
                </a:custGeom>
                <a:solidFill>
                  <a:srgbClr val="000000"/>
                </a:solidFill>
                <a:ln w="0"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A01E09DB-BA63-761E-A82C-E6BB2CD441C1}"/>
                    </a:ext>
                  </a:extLst>
                </p:cNvPr>
                <p:cNvSpPr/>
                <p:nvPr/>
              </p:nvSpPr>
              <p:spPr>
                <a:xfrm>
                  <a:off x="4893463" y="3168217"/>
                  <a:ext cx="163361" cy="123939"/>
                </a:xfrm>
                <a:custGeom>
                  <a:avLst/>
                  <a:gdLst>
                    <a:gd name="connsiteX0" fmla="*/ 153147 w 163361"/>
                    <a:gd name="connsiteY0" fmla="*/ 9619 h 123939"/>
                    <a:gd name="connsiteX1" fmla="*/ 163361 w 163361"/>
                    <a:gd name="connsiteY1" fmla="*/ 39690 h 123939"/>
                    <a:gd name="connsiteX2" fmla="*/ 163361 w 163361"/>
                    <a:gd name="connsiteY2" fmla="*/ 119879 h 123939"/>
                    <a:gd name="connsiteX3" fmla="*/ 161331 w 163361"/>
                    <a:gd name="connsiteY3" fmla="*/ 121910 h 123939"/>
                    <a:gd name="connsiteX4" fmla="*/ 149087 w 163361"/>
                    <a:gd name="connsiteY4" fmla="*/ 121910 h 123939"/>
                    <a:gd name="connsiteX5" fmla="*/ 147057 w 163361"/>
                    <a:gd name="connsiteY5" fmla="*/ 119879 h 123939"/>
                    <a:gd name="connsiteX6" fmla="*/ 147057 w 163361"/>
                    <a:gd name="connsiteY6" fmla="*/ 42672 h 123939"/>
                    <a:gd name="connsiteX7" fmla="*/ 138873 w 163361"/>
                    <a:gd name="connsiteY7" fmla="*/ 21609 h 123939"/>
                    <a:gd name="connsiteX8" fmla="*/ 118445 w 163361"/>
                    <a:gd name="connsiteY8" fmla="*/ 13616 h 123939"/>
                    <a:gd name="connsiteX9" fmla="*/ 97002 w 163361"/>
                    <a:gd name="connsiteY9" fmla="*/ 21609 h 123939"/>
                    <a:gd name="connsiteX10" fmla="*/ 88818 w 163361"/>
                    <a:gd name="connsiteY10" fmla="*/ 42672 h 123939"/>
                    <a:gd name="connsiteX11" fmla="*/ 88818 w 163361"/>
                    <a:gd name="connsiteY11" fmla="*/ 120895 h 123939"/>
                    <a:gd name="connsiteX12" fmla="*/ 86788 w 163361"/>
                    <a:gd name="connsiteY12" fmla="*/ 122925 h 123939"/>
                    <a:gd name="connsiteX13" fmla="*/ 74543 w 163361"/>
                    <a:gd name="connsiteY13" fmla="*/ 122925 h 123939"/>
                    <a:gd name="connsiteX14" fmla="*/ 72513 w 163361"/>
                    <a:gd name="connsiteY14" fmla="*/ 120895 h 123939"/>
                    <a:gd name="connsiteX15" fmla="*/ 72513 w 163361"/>
                    <a:gd name="connsiteY15" fmla="*/ 43687 h 123939"/>
                    <a:gd name="connsiteX16" fmla="*/ 65344 w 163361"/>
                    <a:gd name="connsiteY16" fmla="*/ 22624 h 123939"/>
                    <a:gd name="connsiteX17" fmla="*/ 44917 w 163361"/>
                    <a:gd name="connsiteY17" fmla="*/ 14631 h 123939"/>
                    <a:gd name="connsiteX18" fmla="*/ 24488 w 163361"/>
                    <a:gd name="connsiteY18" fmla="*/ 22624 h 123939"/>
                    <a:gd name="connsiteX19" fmla="*/ 16304 w 163361"/>
                    <a:gd name="connsiteY19" fmla="*/ 43687 h 123939"/>
                    <a:gd name="connsiteX20" fmla="*/ 16304 w 163361"/>
                    <a:gd name="connsiteY20" fmla="*/ 121910 h 123939"/>
                    <a:gd name="connsiteX21" fmla="*/ 14274 w 163361"/>
                    <a:gd name="connsiteY21" fmla="*/ 123940 h 123939"/>
                    <a:gd name="connsiteX22" fmla="*/ 2030 w 163361"/>
                    <a:gd name="connsiteY22" fmla="*/ 123940 h 123939"/>
                    <a:gd name="connsiteX23" fmla="*/ 0 w 163361"/>
                    <a:gd name="connsiteY23" fmla="*/ 121910 h 123939"/>
                    <a:gd name="connsiteX24" fmla="*/ 0 w 163361"/>
                    <a:gd name="connsiteY24" fmla="*/ 2577 h 123939"/>
                    <a:gd name="connsiteX25" fmla="*/ 2030 w 163361"/>
                    <a:gd name="connsiteY25" fmla="*/ 547 h 123939"/>
                    <a:gd name="connsiteX26" fmla="*/ 14274 w 163361"/>
                    <a:gd name="connsiteY26" fmla="*/ 547 h 123939"/>
                    <a:gd name="connsiteX27" fmla="*/ 16304 w 163361"/>
                    <a:gd name="connsiteY27" fmla="*/ 2577 h 123939"/>
                    <a:gd name="connsiteX28" fmla="*/ 16304 w 163361"/>
                    <a:gd name="connsiteY28" fmla="*/ 13616 h 123939"/>
                    <a:gd name="connsiteX29" fmla="*/ 17319 w 163361"/>
                    <a:gd name="connsiteY29" fmla="*/ 13616 h 123939"/>
                    <a:gd name="connsiteX30" fmla="*/ 31594 w 163361"/>
                    <a:gd name="connsiteY30" fmla="*/ 3592 h 123939"/>
                    <a:gd name="connsiteX31" fmla="*/ 49992 w 163361"/>
                    <a:gd name="connsiteY31" fmla="*/ 610 h 123939"/>
                    <a:gd name="connsiteX32" fmla="*/ 71435 w 163361"/>
                    <a:gd name="connsiteY32" fmla="*/ 5622 h 123939"/>
                    <a:gd name="connsiteX33" fmla="*/ 84694 w 163361"/>
                    <a:gd name="connsiteY33" fmla="*/ 20657 h 123939"/>
                    <a:gd name="connsiteX34" fmla="*/ 85709 w 163361"/>
                    <a:gd name="connsiteY34" fmla="*/ 20657 h 123939"/>
                    <a:gd name="connsiteX35" fmla="*/ 101062 w 163361"/>
                    <a:gd name="connsiteY35" fmla="*/ 5622 h 123939"/>
                    <a:gd name="connsiteX36" fmla="*/ 123520 w 163361"/>
                    <a:gd name="connsiteY36" fmla="*/ 610 h 123939"/>
                    <a:gd name="connsiteX37" fmla="*/ 153147 w 163361"/>
                    <a:gd name="connsiteY37" fmla="*/ 9619 h 123939"/>
                    <a:gd name="connsiteX38" fmla="*/ 153147 w 163361"/>
                    <a:gd name="connsiteY38" fmla="*/ 9619 h 12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3361" h="123939">
                      <a:moveTo>
                        <a:pt x="153147" y="9619"/>
                      </a:moveTo>
                      <a:cubicBezTo>
                        <a:pt x="160316" y="16661"/>
                        <a:pt x="163361" y="26684"/>
                        <a:pt x="163361" y="39690"/>
                      </a:cubicBezTo>
                      <a:lnTo>
                        <a:pt x="163361" y="119879"/>
                      </a:lnTo>
                      <a:cubicBezTo>
                        <a:pt x="163361" y="121910"/>
                        <a:pt x="162346" y="121910"/>
                        <a:pt x="161331" y="121910"/>
                      </a:cubicBezTo>
                      <a:lnTo>
                        <a:pt x="149087" y="121910"/>
                      </a:lnTo>
                      <a:cubicBezTo>
                        <a:pt x="147057" y="121910"/>
                        <a:pt x="147057" y="120895"/>
                        <a:pt x="147057" y="119879"/>
                      </a:cubicBezTo>
                      <a:lnTo>
                        <a:pt x="147057" y="42672"/>
                      </a:lnTo>
                      <a:cubicBezTo>
                        <a:pt x="147057" y="33663"/>
                        <a:pt x="144012" y="26621"/>
                        <a:pt x="138873" y="21609"/>
                      </a:cubicBezTo>
                      <a:cubicBezTo>
                        <a:pt x="133734" y="16597"/>
                        <a:pt x="126629" y="13616"/>
                        <a:pt x="118445" y="13616"/>
                      </a:cubicBezTo>
                      <a:cubicBezTo>
                        <a:pt x="110261" y="13616"/>
                        <a:pt x="103092" y="16597"/>
                        <a:pt x="97002" y="21609"/>
                      </a:cubicBezTo>
                      <a:cubicBezTo>
                        <a:pt x="91863" y="26621"/>
                        <a:pt x="88818" y="33663"/>
                        <a:pt x="88818" y="42672"/>
                      </a:cubicBezTo>
                      <a:lnTo>
                        <a:pt x="88818" y="120895"/>
                      </a:lnTo>
                      <a:cubicBezTo>
                        <a:pt x="88818" y="122925"/>
                        <a:pt x="87803" y="122925"/>
                        <a:pt x="86788" y="122925"/>
                      </a:cubicBezTo>
                      <a:lnTo>
                        <a:pt x="74543" y="122925"/>
                      </a:lnTo>
                      <a:cubicBezTo>
                        <a:pt x="72513" y="122925"/>
                        <a:pt x="72513" y="121910"/>
                        <a:pt x="72513" y="120895"/>
                      </a:cubicBezTo>
                      <a:lnTo>
                        <a:pt x="72513" y="43687"/>
                      </a:lnTo>
                      <a:cubicBezTo>
                        <a:pt x="72513" y="34678"/>
                        <a:pt x="70483" y="27636"/>
                        <a:pt x="65344" y="22624"/>
                      </a:cubicBezTo>
                      <a:cubicBezTo>
                        <a:pt x="60206" y="17612"/>
                        <a:pt x="53100" y="14631"/>
                        <a:pt x="44917" y="14631"/>
                      </a:cubicBezTo>
                      <a:cubicBezTo>
                        <a:pt x="36732" y="14631"/>
                        <a:pt x="29563" y="17612"/>
                        <a:pt x="24488" y="22624"/>
                      </a:cubicBezTo>
                      <a:cubicBezTo>
                        <a:pt x="19350" y="27636"/>
                        <a:pt x="16304" y="34678"/>
                        <a:pt x="16304" y="43687"/>
                      </a:cubicBezTo>
                      <a:lnTo>
                        <a:pt x="16304" y="121910"/>
                      </a:lnTo>
                      <a:cubicBezTo>
                        <a:pt x="16304" y="123940"/>
                        <a:pt x="15289" y="123940"/>
                        <a:pt x="14274" y="123940"/>
                      </a:cubicBezTo>
                      <a:lnTo>
                        <a:pt x="2030" y="123940"/>
                      </a:lnTo>
                      <a:cubicBezTo>
                        <a:pt x="0" y="123940"/>
                        <a:pt x="0" y="122925"/>
                        <a:pt x="0" y="121910"/>
                      </a:cubicBezTo>
                      <a:lnTo>
                        <a:pt x="0" y="2577"/>
                      </a:lnTo>
                      <a:cubicBezTo>
                        <a:pt x="0" y="547"/>
                        <a:pt x="1015" y="547"/>
                        <a:pt x="2030" y="547"/>
                      </a:cubicBezTo>
                      <a:lnTo>
                        <a:pt x="14274" y="547"/>
                      </a:lnTo>
                      <a:cubicBezTo>
                        <a:pt x="16304" y="547"/>
                        <a:pt x="16304" y="1562"/>
                        <a:pt x="16304" y="2577"/>
                      </a:cubicBezTo>
                      <a:lnTo>
                        <a:pt x="16304" y="13616"/>
                      </a:lnTo>
                      <a:lnTo>
                        <a:pt x="17319" y="13616"/>
                      </a:lnTo>
                      <a:cubicBezTo>
                        <a:pt x="21380" y="8604"/>
                        <a:pt x="25504" y="5622"/>
                        <a:pt x="31594" y="3592"/>
                      </a:cubicBezTo>
                      <a:cubicBezTo>
                        <a:pt x="37748" y="1562"/>
                        <a:pt x="43838" y="610"/>
                        <a:pt x="49992" y="610"/>
                      </a:cubicBezTo>
                      <a:cubicBezTo>
                        <a:pt x="58176" y="610"/>
                        <a:pt x="65344" y="2640"/>
                        <a:pt x="71435" y="5622"/>
                      </a:cubicBezTo>
                      <a:cubicBezTo>
                        <a:pt x="77589" y="8604"/>
                        <a:pt x="81649" y="13616"/>
                        <a:pt x="84694" y="20657"/>
                      </a:cubicBezTo>
                      <a:cubicBezTo>
                        <a:pt x="84694" y="21673"/>
                        <a:pt x="85709" y="21673"/>
                        <a:pt x="85709" y="20657"/>
                      </a:cubicBezTo>
                      <a:cubicBezTo>
                        <a:pt x="89770" y="13616"/>
                        <a:pt x="93893" y="9619"/>
                        <a:pt x="101062" y="5622"/>
                      </a:cubicBezTo>
                      <a:cubicBezTo>
                        <a:pt x="107216" y="2640"/>
                        <a:pt x="115336" y="610"/>
                        <a:pt x="123520" y="610"/>
                      </a:cubicBezTo>
                      <a:cubicBezTo>
                        <a:pt x="136779" y="-1420"/>
                        <a:pt x="145978" y="1625"/>
                        <a:pt x="153147" y="9619"/>
                      </a:cubicBezTo>
                      <a:lnTo>
                        <a:pt x="153147" y="9619"/>
                      </a:lnTo>
                      <a:close/>
                    </a:path>
                  </a:pathLst>
                </a:custGeom>
                <a:solidFill>
                  <a:srgbClr val="000000"/>
                </a:solidFill>
                <a:ln w="0"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EBC6CFC0-DE90-A4BD-BB07-4EADD38DFB74}"/>
                    </a:ext>
                  </a:extLst>
                </p:cNvPr>
                <p:cNvSpPr/>
                <p:nvPr/>
              </p:nvSpPr>
              <p:spPr>
                <a:xfrm>
                  <a:off x="5097744" y="3166797"/>
                  <a:ext cx="97001" cy="169451"/>
                </a:xfrm>
                <a:custGeom>
                  <a:avLst/>
                  <a:gdLst>
                    <a:gd name="connsiteX0" fmla="*/ 97002 w 97001"/>
                    <a:gd name="connsiteY0" fmla="*/ 62172 h 169451"/>
                    <a:gd name="connsiteX1" fmla="*/ 93956 w 97001"/>
                    <a:gd name="connsiteY1" fmla="*/ 92244 h 169451"/>
                    <a:gd name="connsiteX2" fmla="*/ 77589 w 97001"/>
                    <a:gd name="connsiteY2" fmla="*/ 116288 h 169451"/>
                    <a:gd name="connsiteX3" fmla="*/ 47962 w 97001"/>
                    <a:gd name="connsiteY3" fmla="*/ 125296 h 169451"/>
                    <a:gd name="connsiteX4" fmla="*/ 30579 w 97001"/>
                    <a:gd name="connsiteY4" fmla="*/ 121299 h 169451"/>
                    <a:gd name="connsiteX5" fmla="*/ 17319 w 97001"/>
                    <a:gd name="connsiteY5" fmla="*/ 110261 h 169451"/>
                    <a:gd name="connsiteX6" fmla="*/ 16304 w 97001"/>
                    <a:gd name="connsiteY6" fmla="*/ 110261 h 169451"/>
                    <a:gd name="connsiteX7" fmla="*/ 16304 w 97001"/>
                    <a:gd name="connsiteY7" fmla="*/ 167421 h 169451"/>
                    <a:gd name="connsiteX8" fmla="*/ 14274 w 97001"/>
                    <a:gd name="connsiteY8" fmla="*/ 169452 h 169451"/>
                    <a:gd name="connsiteX9" fmla="*/ 2030 w 97001"/>
                    <a:gd name="connsiteY9" fmla="*/ 169452 h 169451"/>
                    <a:gd name="connsiteX10" fmla="*/ 0 w 97001"/>
                    <a:gd name="connsiteY10" fmla="*/ 167421 h 169451"/>
                    <a:gd name="connsiteX11" fmla="*/ 0 w 97001"/>
                    <a:gd name="connsiteY11" fmla="*/ 3997 h 169451"/>
                    <a:gd name="connsiteX12" fmla="*/ 2030 w 97001"/>
                    <a:gd name="connsiteY12" fmla="*/ 1967 h 169451"/>
                    <a:gd name="connsiteX13" fmla="*/ 14274 w 97001"/>
                    <a:gd name="connsiteY13" fmla="*/ 1967 h 169451"/>
                    <a:gd name="connsiteX14" fmla="*/ 16304 w 97001"/>
                    <a:gd name="connsiteY14" fmla="*/ 3997 h 169451"/>
                    <a:gd name="connsiteX15" fmla="*/ 16304 w 97001"/>
                    <a:gd name="connsiteY15" fmla="*/ 15036 h 169451"/>
                    <a:gd name="connsiteX16" fmla="*/ 17319 w 97001"/>
                    <a:gd name="connsiteY16" fmla="*/ 15036 h 169451"/>
                    <a:gd name="connsiteX17" fmla="*/ 30579 w 97001"/>
                    <a:gd name="connsiteY17" fmla="*/ 3997 h 169451"/>
                    <a:gd name="connsiteX18" fmla="*/ 47962 w 97001"/>
                    <a:gd name="connsiteY18" fmla="*/ 0 h 169451"/>
                    <a:gd name="connsiteX19" fmla="*/ 76574 w 97001"/>
                    <a:gd name="connsiteY19" fmla="*/ 9009 h 169451"/>
                    <a:gd name="connsiteX20" fmla="*/ 92941 w 97001"/>
                    <a:gd name="connsiteY20" fmla="*/ 33053 h 169451"/>
                    <a:gd name="connsiteX21" fmla="*/ 97002 w 97001"/>
                    <a:gd name="connsiteY21" fmla="*/ 62109 h 169451"/>
                    <a:gd name="connsiteX22" fmla="*/ 97002 w 97001"/>
                    <a:gd name="connsiteY22" fmla="*/ 62109 h 169451"/>
                    <a:gd name="connsiteX23" fmla="*/ 78604 w 97001"/>
                    <a:gd name="connsiteY23" fmla="*/ 80190 h 169451"/>
                    <a:gd name="connsiteX24" fmla="*/ 79619 w 97001"/>
                    <a:gd name="connsiteY24" fmla="*/ 62109 h 169451"/>
                    <a:gd name="connsiteX25" fmla="*/ 78604 w 97001"/>
                    <a:gd name="connsiteY25" fmla="*/ 44028 h 169451"/>
                    <a:gd name="connsiteX26" fmla="*/ 75558 w 97001"/>
                    <a:gd name="connsiteY26" fmla="*/ 32989 h 169451"/>
                    <a:gd name="connsiteX27" fmla="*/ 65344 w 97001"/>
                    <a:gd name="connsiteY27" fmla="*/ 18969 h 169451"/>
                    <a:gd name="connsiteX28" fmla="*/ 47962 w 97001"/>
                    <a:gd name="connsiteY28" fmla="*/ 13957 h 169451"/>
                    <a:gd name="connsiteX29" fmla="*/ 31594 w 97001"/>
                    <a:gd name="connsiteY29" fmla="*/ 18969 h 169451"/>
                    <a:gd name="connsiteX30" fmla="*/ 21380 w 97001"/>
                    <a:gd name="connsiteY30" fmla="*/ 31974 h 169451"/>
                    <a:gd name="connsiteX31" fmla="*/ 18335 w 97001"/>
                    <a:gd name="connsiteY31" fmla="*/ 43013 h 169451"/>
                    <a:gd name="connsiteX32" fmla="*/ 17319 w 97001"/>
                    <a:gd name="connsiteY32" fmla="*/ 61094 h 169451"/>
                    <a:gd name="connsiteX33" fmla="*/ 18335 w 97001"/>
                    <a:gd name="connsiteY33" fmla="*/ 79175 h 169451"/>
                    <a:gd name="connsiteX34" fmla="*/ 21380 w 97001"/>
                    <a:gd name="connsiteY34" fmla="*/ 91228 h 169451"/>
                    <a:gd name="connsiteX35" fmla="*/ 30579 w 97001"/>
                    <a:gd name="connsiteY35" fmla="*/ 104234 h 169451"/>
                    <a:gd name="connsiteX36" fmla="*/ 46946 w 97001"/>
                    <a:gd name="connsiteY36" fmla="*/ 109246 h 169451"/>
                    <a:gd name="connsiteX37" fmla="*/ 64330 w 97001"/>
                    <a:gd name="connsiteY37" fmla="*/ 104234 h 169451"/>
                    <a:gd name="connsiteX38" fmla="*/ 74543 w 97001"/>
                    <a:gd name="connsiteY38" fmla="*/ 91228 h 169451"/>
                    <a:gd name="connsiteX39" fmla="*/ 78604 w 97001"/>
                    <a:gd name="connsiteY39" fmla="*/ 80190 h 169451"/>
                    <a:gd name="connsiteX40" fmla="*/ 78604 w 97001"/>
                    <a:gd name="connsiteY40" fmla="*/ 80190 h 1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001" h="169451">
                      <a:moveTo>
                        <a:pt x="97002" y="62172"/>
                      </a:moveTo>
                      <a:cubicBezTo>
                        <a:pt x="97002" y="75178"/>
                        <a:pt x="95987" y="85265"/>
                        <a:pt x="93956" y="92244"/>
                      </a:cubicBezTo>
                      <a:cubicBezTo>
                        <a:pt x="90911" y="102267"/>
                        <a:pt x="85773" y="110324"/>
                        <a:pt x="77589" y="116288"/>
                      </a:cubicBezTo>
                      <a:cubicBezTo>
                        <a:pt x="69405" y="122251"/>
                        <a:pt x="60206" y="125296"/>
                        <a:pt x="47962" y="125296"/>
                      </a:cubicBezTo>
                      <a:cubicBezTo>
                        <a:pt x="41808" y="125296"/>
                        <a:pt x="35717" y="124281"/>
                        <a:pt x="30579" y="121299"/>
                      </a:cubicBezTo>
                      <a:cubicBezTo>
                        <a:pt x="25440" y="119269"/>
                        <a:pt x="20364" y="115273"/>
                        <a:pt x="17319" y="110261"/>
                      </a:cubicBezTo>
                      <a:lnTo>
                        <a:pt x="16304" y="110261"/>
                      </a:lnTo>
                      <a:lnTo>
                        <a:pt x="16304" y="167421"/>
                      </a:lnTo>
                      <a:cubicBezTo>
                        <a:pt x="16304" y="169452"/>
                        <a:pt x="15289" y="169452"/>
                        <a:pt x="14274" y="169452"/>
                      </a:cubicBezTo>
                      <a:lnTo>
                        <a:pt x="2030" y="169452"/>
                      </a:lnTo>
                      <a:cubicBezTo>
                        <a:pt x="0" y="169452"/>
                        <a:pt x="0" y="168436"/>
                        <a:pt x="0" y="167421"/>
                      </a:cubicBezTo>
                      <a:lnTo>
                        <a:pt x="0" y="3997"/>
                      </a:lnTo>
                      <a:cubicBezTo>
                        <a:pt x="0" y="1967"/>
                        <a:pt x="1015" y="1967"/>
                        <a:pt x="2030" y="1967"/>
                      </a:cubicBezTo>
                      <a:lnTo>
                        <a:pt x="14274" y="1967"/>
                      </a:lnTo>
                      <a:cubicBezTo>
                        <a:pt x="16304" y="1967"/>
                        <a:pt x="16304" y="2982"/>
                        <a:pt x="16304" y="3997"/>
                      </a:cubicBezTo>
                      <a:lnTo>
                        <a:pt x="16304" y="15036"/>
                      </a:lnTo>
                      <a:lnTo>
                        <a:pt x="17319" y="15036"/>
                      </a:lnTo>
                      <a:cubicBezTo>
                        <a:pt x="21380" y="10024"/>
                        <a:pt x="25504" y="7042"/>
                        <a:pt x="30579" y="3997"/>
                      </a:cubicBezTo>
                      <a:cubicBezTo>
                        <a:pt x="35717" y="1015"/>
                        <a:pt x="41808" y="0"/>
                        <a:pt x="47962" y="0"/>
                      </a:cubicBezTo>
                      <a:cubicBezTo>
                        <a:pt x="59191" y="0"/>
                        <a:pt x="69405" y="2982"/>
                        <a:pt x="76574" y="9009"/>
                      </a:cubicBezTo>
                      <a:cubicBezTo>
                        <a:pt x="84757" y="15036"/>
                        <a:pt x="89833" y="23029"/>
                        <a:pt x="92941" y="33053"/>
                      </a:cubicBezTo>
                      <a:cubicBezTo>
                        <a:pt x="95987" y="39080"/>
                        <a:pt x="97002" y="49103"/>
                        <a:pt x="97002" y="62109"/>
                      </a:cubicBezTo>
                      <a:lnTo>
                        <a:pt x="97002" y="62109"/>
                      </a:lnTo>
                      <a:close/>
                      <a:moveTo>
                        <a:pt x="78604" y="80190"/>
                      </a:moveTo>
                      <a:cubicBezTo>
                        <a:pt x="79619" y="76193"/>
                        <a:pt x="79619" y="69151"/>
                        <a:pt x="79619" y="62109"/>
                      </a:cubicBezTo>
                      <a:cubicBezTo>
                        <a:pt x="79619" y="54115"/>
                        <a:pt x="79619" y="49103"/>
                        <a:pt x="78604" y="44028"/>
                      </a:cubicBezTo>
                      <a:cubicBezTo>
                        <a:pt x="77589" y="40031"/>
                        <a:pt x="76574" y="36035"/>
                        <a:pt x="75558" y="32989"/>
                      </a:cubicBezTo>
                      <a:cubicBezTo>
                        <a:pt x="73528" y="26963"/>
                        <a:pt x="70420" y="22966"/>
                        <a:pt x="65344" y="18969"/>
                      </a:cubicBezTo>
                      <a:cubicBezTo>
                        <a:pt x="60206" y="14972"/>
                        <a:pt x="54115" y="13957"/>
                        <a:pt x="47962" y="13957"/>
                      </a:cubicBezTo>
                      <a:cubicBezTo>
                        <a:pt x="41808" y="13957"/>
                        <a:pt x="35717" y="15987"/>
                        <a:pt x="31594" y="18969"/>
                      </a:cubicBezTo>
                      <a:cubicBezTo>
                        <a:pt x="27533" y="21951"/>
                        <a:pt x="23410" y="26963"/>
                        <a:pt x="21380" y="31974"/>
                      </a:cubicBezTo>
                      <a:cubicBezTo>
                        <a:pt x="20364" y="34956"/>
                        <a:pt x="19350" y="39016"/>
                        <a:pt x="18335" y="43013"/>
                      </a:cubicBezTo>
                      <a:cubicBezTo>
                        <a:pt x="17319" y="47010"/>
                        <a:pt x="17319" y="53037"/>
                        <a:pt x="17319" y="61094"/>
                      </a:cubicBezTo>
                      <a:cubicBezTo>
                        <a:pt x="17319" y="69151"/>
                        <a:pt x="17319" y="75114"/>
                        <a:pt x="18335" y="79175"/>
                      </a:cubicBezTo>
                      <a:cubicBezTo>
                        <a:pt x="19350" y="83172"/>
                        <a:pt x="20364" y="87168"/>
                        <a:pt x="21380" y="91228"/>
                      </a:cubicBezTo>
                      <a:cubicBezTo>
                        <a:pt x="23410" y="96240"/>
                        <a:pt x="26518" y="101252"/>
                        <a:pt x="30579" y="104234"/>
                      </a:cubicBezTo>
                      <a:cubicBezTo>
                        <a:pt x="34639" y="107216"/>
                        <a:pt x="40793" y="109246"/>
                        <a:pt x="46946" y="109246"/>
                      </a:cubicBezTo>
                      <a:cubicBezTo>
                        <a:pt x="53100" y="109246"/>
                        <a:pt x="59191" y="107216"/>
                        <a:pt x="64330" y="104234"/>
                      </a:cubicBezTo>
                      <a:cubicBezTo>
                        <a:pt x="69468" y="101252"/>
                        <a:pt x="72513" y="97192"/>
                        <a:pt x="74543" y="91228"/>
                      </a:cubicBezTo>
                      <a:cubicBezTo>
                        <a:pt x="76574" y="89198"/>
                        <a:pt x="77589" y="85201"/>
                        <a:pt x="78604" y="80190"/>
                      </a:cubicBezTo>
                      <a:lnTo>
                        <a:pt x="78604" y="80190"/>
                      </a:lnTo>
                      <a:close/>
                    </a:path>
                  </a:pathLst>
                </a:custGeom>
                <a:solidFill>
                  <a:srgbClr val="000000"/>
                </a:solidFill>
                <a:ln w="0"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A2D98FF-76AE-1AB8-256D-CDAA78FD8D44}"/>
                    </a:ext>
                  </a:extLst>
                </p:cNvPr>
                <p:cNvSpPr/>
                <p:nvPr/>
              </p:nvSpPr>
              <p:spPr>
                <a:xfrm>
                  <a:off x="5221328" y="3166578"/>
                  <a:ext cx="98016" cy="125514"/>
                </a:xfrm>
                <a:custGeom>
                  <a:avLst/>
                  <a:gdLst>
                    <a:gd name="connsiteX0" fmla="*/ 85773 w 98016"/>
                    <a:gd name="connsiteY0" fmla="*/ 11257 h 125514"/>
                    <a:gd name="connsiteX1" fmla="*/ 98017 w 98016"/>
                    <a:gd name="connsiteY1" fmla="*/ 40313 h 125514"/>
                    <a:gd name="connsiteX2" fmla="*/ 98017 w 98016"/>
                    <a:gd name="connsiteY2" fmla="*/ 121518 h 125514"/>
                    <a:gd name="connsiteX3" fmla="*/ 95987 w 98016"/>
                    <a:gd name="connsiteY3" fmla="*/ 123548 h 125514"/>
                    <a:gd name="connsiteX4" fmla="*/ 82728 w 98016"/>
                    <a:gd name="connsiteY4" fmla="*/ 123548 h 125514"/>
                    <a:gd name="connsiteX5" fmla="*/ 80697 w 98016"/>
                    <a:gd name="connsiteY5" fmla="*/ 121518 h 125514"/>
                    <a:gd name="connsiteX6" fmla="*/ 80697 w 98016"/>
                    <a:gd name="connsiteY6" fmla="*/ 110479 h 125514"/>
                    <a:gd name="connsiteX7" fmla="*/ 79682 w 98016"/>
                    <a:gd name="connsiteY7" fmla="*/ 110479 h 125514"/>
                    <a:gd name="connsiteX8" fmla="*/ 63314 w 98016"/>
                    <a:gd name="connsiteY8" fmla="*/ 121518 h 125514"/>
                    <a:gd name="connsiteX9" fmla="*/ 41871 w 98016"/>
                    <a:gd name="connsiteY9" fmla="*/ 125515 h 125514"/>
                    <a:gd name="connsiteX10" fmla="*/ 12244 w 98016"/>
                    <a:gd name="connsiteY10" fmla="*/ 116506 h 125514"/>
                    <a:gd name="connsiteX11" fmla="*/ 0 w 98016"/>
                    <a:gd name="connsiteY11" fmla="*/ 90432 h 125514"/>
                    <a:gd name="connsiteX12" fmla="*/ 13259 w 98016"/>
                    <a:gd name="connsiteY12" fmla="*/ 62328 h 125514"/>
                    <a:gd name="connsiteX13" fmla="*/ 50055 w 98016"/>
                    <a:gd name="connsiteY13" fmla="*/ 52304 h 125514"/>
                    <a:gd name="connsiteX14" fmla="*/ 78667 w 98016"/>
                    <a:gd name="connsiteY14" fmla="*/ 52304 h 125514"/>
                    <a:gd name="connsiteX15" fmla="*/ 79682 w 98016"/>
                    <a:gd name="connsiteY15" fmla="*/ 51289 h 125514"/>
                    <a:gd name="connsiteX16" fmla="*/ 79682 w 98016"/>
                    <a:gd name="connsiteY16" fmla="*/ 42280 h 125514"/>
                    <a:gd name="connsiteX17" fmla="*/ 72513 w 98016"/>
                    <a:gd name="connsiteY17" fmla="*/ 23248 h 125514"/>
                    <a:gd name="connsiteX18" fmla="*/ 51070 w 98016"/>
                    <a:gd name="connsiteY18" fmla="*/ 16206 h 125514"/>
                    <a:gd name="connsiteX19" fmla="*/ 31657 w 98016"/>
                    <a:gd name="connsiteY19" fmla="*/ 20203 h 125514"/>
                    <a:gd name="connsiteX20" fmla="*/ 22458 w 98016"/>
                    <a:gd name="connsiteY20" fmla="*/ 32256 h 125514"/>
                    <a:gd name="connsiteX21" fmla="*/ 19413 w 98016"/>
                    <a:gd name="connsiteY21" fmla="*/ 34287 h 125514"/>
                    <a:gd name="connsiteX22" fmla="*/ 6154 w 98016"/>
                    <a:gd name="connsiteY22" fmla="*/ 32256 h 125514"/>
                    <a:gd name="connsiteX23" fmla="*/ 4124 w 98016"/>
                    <a:gd name="connsiteY23" fmla="*/ 30226 h 125514"/>
                    <a:gd name="connsiteX24" fmla="*/ 18398 w 98016"/>
                    <a:gd name="connsiteY24" fmla="*/ 8149 h 125514"/>
                    <a:gd name="connsiteX25" fmla="*/ 50055 w 98016"/>
                    <a:gd name="connsiteY25" fmla="*/ 155 h 125514"/>
                    <a:gd name="connsiteX26" fmla="*/ 85836 w 98016"/>
                    <a:gd name="connsiteY26" fmla="*/ 11194 h 125514"/>
                    <a:gd name="connsiteX27" fmla="*/ 85836 w 98016"/>
                    <a:gd name="connsiteY27" fmla="*/ 11194 h 125514"/>
                    <a:gd name="connsiteX28" fmla="*/ 70483 w 98016"/>
                    <a:gd name="connsiteY28" fmla="*/ 103501 h 125514"/>
                    <a:gd name="connsiteX29" fmla="*/ 80697 w 98016"/>
                    <a:gd name="connsiteY29" fmla="*/ 84469 h 125514"/>
                    <a:gd name="connsiteX30" fmla="*/ 80697 w 98016"/>
                    <a:gd name="connsiteY30" fmla="*/ 65436 h 125514"/>
                    <a:gd name="connsiteX31" fmla="*/ 79682 w 98016"/>
                    <a:gd name="connsiteY31" fmla="*/ 64421 h 125514"/>
                    <a:gd name="connsiteX32" fmla="*/ 54116 w 98016"/>
                    <a:gd name="connsiteY32" fmla="*/ 64421 h 125514"/>
                    <a:gd name="connsiteX33" fmla="*/ 28549 w 98016"/>
                    <a:gd name="connsiteY33" fmla="*/ 70448 h 125514"/>
                    <a:gd name="connsiteX34" fmla="*/ 18335 w 98016"/>
                    <a:gd name="connsiteY34" fmla="*/ 88529 h 125514"/>
                    <a:gd name="connsiteX35" fmla="*/ 25504 w 98016"/>
                    <a:gd name="connsiteY35" fmla="*/ 104579 h 125514"/>
                    <a:gd name="connsiteX36" fmla="*/ 44917 w 98016"/>
                    <a:gd name="connsiteY36" fmla="*/ 109591 h 125514"/>
                    <a:gd name="connsiteX37" fmla="*/ 70483 w 98016"/>
                    <a:gd name="connsiteY37" fmla="*/ 103565 h 125514"/>
                    <a:gd name="connsiteX38" fmla="*/ 70483 w 98016"/>
                    <a:gd name="connsiteY38" fmla="*/ 103565 h 12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16" h="125514">
                      <a:moveTo>
                        <a:pt x="85773" y="11257"/>
                      </a:moveTo>
                      <a:cubicBezTo>
                        <a:pt x="93956" y="18299"/>
                        <a:pt x="98017" y="28323"/>
                        <a:pt x="98017" y="40313"/>
                      </a:cubicBezTo>
                      <a:lnTo>
                        <a:pt x="98017" y="121518"/>
                      </a:lnTo>
                      <a:cubicBezTo>
                        <a:pt x="98017" y="123548"/>
                        <a:pt x="97002" y="123548"/>
                        <a:pt x="95987" y="123548"/>
                      </a:cubicBezTo>
                      <a:lnTo>
                        <a:pt x="82728" y="123548"/>
                      </a:lnTo>
                      <a:cubicBezTo>
                        <a:pt x="80697" y="123548"/>
                        <a:pt x="80697" y="122533"/>
                        <a:pt x="80697" y="121518"/>
                      </a:cubicBezTo>
                      <a:lnTo>
                        <a:pt x="80697" y="110479"/>
                      </a:lnTo>
                      <a:lnTo>
                        <a:pt x="79682" y="110479"/>
                      </a:lnTo>
                      <a:cubicBezTo>
                        <a:pt x="75622" y="115492"/>
                        <a:pt x="70483" y="118473"/>
                        <a:pt x="63314" y="121518"/>
                      </a:cubicBezTo>
                      <a:cubicBezTo>
                        <a:pt x="56146" y="124500"/>
                        <a:pt x="50055" y="125515"/>
                        <a:pt x="41871" y="125515"/>
                      </a:cubicBezTo>
                      <a:cubicBezTo>
                        <a:pt x="30642" y="125515"/>
                        <a:pt x="20428" y="122533"/>
                        <a:pt x="12244" y="116506"/>
                      </a:cubicBezTo>
                      <a:cubicBezTo>
                        <a:pt x="4060" y="110479"/>
                        <a:pt x="0" y="101471"/>
                        <a:pt x="0" y="90432"/>
                      </a:cubicBezTo>
                      <a:cubicBezTo>
                        <a:pt x="0" y="78378"/>
                        <a:pt x="4060" y="69370"/>
                        <a:pt x="13259" y="62328"/>
                      </a:cubicBezTo>
                      <a:cubicBezTo>
                        <a:pt x="22458" y="55286"/>
                        <a:pt x="34703" y="52304"/>
                        <a:pt x="50055" y="52304"/>
                      </a:cubicBezTo>
                      <a:lnTo>
                        <a:pt x="78667" y="52304"/>
                      </a:lnTo>
                      <a:cubicBezTo>
                        <a:pt x="79346" y="52304"/>
                        <a:pt x="79682" y="51968"/>
                        <a:pt x="79682" y="51289"/>
                      </a:cubicBezTo>
                      <a:lnTo>
                        <a:pt x="79682" y="42280"/>
                      </a:lnTo>
                      <a:cubicBezTo>
                        <a:pt x="79682" y="34287"/>
                        <a:pt x="77652" y="27245"/>
                        <a:pt x="72513" y="23248"/>
                      </a:cubicBezTo>
                      <a:cubicBezTo>
                        <a:pt x="67375" y="18236"/>
                        <a:pt x="60269" y="16206"/>
                        <a:pt x="51070" y="16206"/>
                      </a:cubicBezTo>
                      <a:cubicBezTo>
                        <a:pt x="42886" y="16206"/>
                        <a:pt x="36796" y="17221"/>
                        <a:pt x="31657" y="20203"/>
                      </a:cubicBezTo>
                      <a:cubicBezTo>
                        <a:pt x="26518" y="23184"/>
                        <a:pt x="23473" y="27245"/>
                        <a:pt x="22458" y="32256"/>
                      </a:cubicBezTo>
                      <a:cubicBezTo>
                        <a:pt x="22458" y="34287"/>
                        <a:pt x="21443" y="34287"/>
                        <a:pt x="19413" y="34287"/>
                      </a:cubicBezTo>
                      <a:lnTo>
                        <a:pt x="6154" y="32256"/>
                      </a:lnTo>
                      <a:cubicBezTo>
                        <a:pt x="4124" y="32256"/>
                        <a:pt x="4124" y="31241"/>
                        <a:pt x="4124" y="30226"/>
                      </a:cubicBezTo>
                      <a:cubicBezTo>
                        <a:pt x="5139" y="21218"/>
                        <a:pt x="10277" y="14176"/>
                        <a:pt x="18398" y="8149"/>
                      </a:cubicBezTo>
                      <a:cubicBezTo>
                        <a:pt x="26582" y="2122"/>
                        <a:pt x="37811" y="155"/>
                        <a:pt x="50055" y="155"/>
                      </a:cubicBezTo>
                      <a:cubicBezTo>
                        <a:pt x="66423" y="-860"/>
                        <a:pt x="77652" y="3137"/>
                        <a:pt x="85836" y="11194"/>
                      </a:cubicBezTo>
                      <a:lnTo>
                        <a:pt x="85836" y="11194"/>
                      </a:lnTo>
                      <a:close/>
                      <a:moveTo>
                        <a:pt x="70483" y="103501"/>
                      </a:moveTo>
                      <a:cubicBezTo>
                        <a:pt x="77652" y="98489"/>
                        <a:pt x="80697" y="92462"/>
                        <a:pt x="80697" y="84469"/>
                      </a:cubicBezTo>
                      <a:lnTo>
                        <a:pt x="80697" y="65436"/>
                      </a:lnTo>
                      <a:cubicBezTo>
                        <a:pt x="80697" y="64757"/>
                        <a:pt x="80361" y="64421"/>
                        <a:pt x="79682" y="64421"/>
                      </a:cubicBezTo>
                      <a:lnTo>
                        <a:pt x="54116" y="64421"/>
                      </a:lnTo>
                      <a:cubicBezTo>
                        <a:pt x="42886" y="64421"/>
                        <a:pt x="34703" y="66451"/>
                        <a:pt x="28549" y="70448"/>
                      </a:cubicBezTo>
                      <a:cubicBezTo>
                        <a:pt x="22395" y="74445"/>
                        <a:pt x="18335" y="80472"/>
                        <a:pt x="18335" y="88529"/>
                      </a:cubicBezTo>
                      <a:cubicBezTo>
                        <a:pt x="18335" y="95571"/>
                        <a:pt x="20365" y="100583"/>
                        <a:pt x="25504" y="104579"/>
                      </a:cubicBezTo>
                      <a:cubicBezTo>
                        <a:pt x="30642" y="108576"/>
                        <a:pt x="36733" y="109591"/>
                        <a:pt x="44917" y="109591"/>
                      </a:cubicBezTo>
                      <a:cubicBezTo>
                        <a:pt x="55130" y="110606"/>
                        <a:pt x="63314" y="108576"/>
                        <a:pt x="70483" y="103565"/>
                      </a:cubicBezTo>
                      <a:lnTo>
                        <a:pt x="70483" y="103565"/>
                      </a:lnTo>
                      <a:close/>
                    </a:path>
                  </a:pathLst>
                </a:custGeom>
                <a:solidFill>
                  <a:srgbClr val="000000"/>
                </a:solidFill>
                <a:ln w="0"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FC64F6B-D159-E707-68FC-E9416BB62486}"/>
                    </a:ext>
                  </a:extLst>
                </p:cNvPr>
                <p:cNvSpPr/>
                <p:nvPr/>
              </p:nvSpPr>
              <p:spPr>
                <a:xfrm>
                  <a:off x="5358234" y="3166797"/>
                  <a:ext cx="91862" cy="122378"/>
                </a:xfrm>
                <a:custGeom>
                  <a:avLst/>
                  <a:gdLst>
                    <a:gd name="connsiteX0" fmla="*/ 80634 w 91862"/>
                    <a:gd name="connsiteY0" fmla="*/ 11039 h 122378"/>
                    <a:gd name="connsiteX1" fmla="*/ 91863 w 91862"/>
                    <a:gd name="connsiteY1" fmla="*/ 41110 h 122378"/>
                    <a:gd name="connsiteX2" fmla="*/ 91863 w 91862"/>
                    <a:gd name="connsiteY2" fmla="*/ 120348 h 122378"/>
                    <a:gd name="connsiteX3" fmla="*/ 89833 w 91862"/>
                    <a:gd name="connsiteY3" fmla="*/ 122378 h 122378"/>
                    <a:gd name="connsiteX4" fmla="*/ 77589 w 91862"/>
                    <a:gd name="connsiteY4" fmla="*/ 122378 h 122378"/>
                    <a:gd name="connsiteX5" fmla="*/ 75558 w 91862"/>
                    <a:gd name="connsiteY5" fmla="*/ 120348 h 122378"/>
                    <a:gd name="connsiteX6" fmla="*/ 75558 w 91862"/>
                    <a:gd name="connsiteY6" fmla="*/ 45170 h 122378"/>
                    <a:gd name="connsiteX7" fmla="*/ 67375 w 91862"/>
                    <a:gd name="connsiteY7" fmla="*/ 23093 h 122378"/>
                    <a:gd name="connsiteX8" fmla="*/ 45931 w 91862"/>
                    <a:gd name="connsiteY8" fmla="*/ 15099 h 122378"/>
                    <a:gd name="connsiteX9" fmla="*/ 24488 w 91862"/>
                    <a:gd name="connsiteY9" fmla="*/ 23093 h 122378"/>
                    <a:gd name="connsiteX10" fmla="*/ 16304 w 91862"/>
                    <a:gd name="connsiteY10" fmla="*/ 44155 h 122378"/>
                    <a:gd name="connsiteX11" fmla="*/ 16304 w 91862"/>
                    <a:gd name="connsiteY11" fmla="*/ 120348 h 122378"/>
                    <a:gd name="connsiteX12" fmla="*/ 14274 w 91862"/>
                    <a:gd name="connsiteY12" fmla="*/ 122378 h 122378"/>
                    <a:gd name="connsiteX13" fmla="*/ 2030 w 91862"/>
                    <a:gd name="connsiteY13" fmla="*/ 122378 h 122378"/>
                    <a:gd name="connsiteX14" fmla="*/ 0 w 91862"/>
                    <a:gd name="connsiteY14" fmla="*/ 120348 h 122378"/>
                    <a:gd name="connsiteX15" fmla="*/ 0 w 91862"/>
                    <a:gd name="connsiteY15" fmla="*/ 3997 h 122378"/>
                    <a:gd name="connsiteX16" fmla="*/ 2030 w 91862"/>
                    <a:gd name="connsiteY16" fmla="*/ 1967 h 122378"/>
                    <a:gd name="connsiteX17" fmla="*/ 14274 w 91862"/>
                    <a:gd name="connsiteY17" fmla="*/ 1967 h 122378"/>
                    <a:gd name="connsiteX18" fmla="*/ 16304 w 91862"/>
                    <a:gd name="connsiteY18" fmla="*/ 3997 h 122378"/>
                    <a:gd name="connsiteX19" fmla="*/ 16304 w 91862"/>
                    <a:gd name="connsiteY19" fmla="*/ 15036 h 122378"/>
                    <a:gd name="connsiteX20" fmla="*/ 17319 w 91862"/>
                    <a:gd name="connsiteY20" fmla="*/ 15036 h 122378"/>
                    <a:gd name="connsiteX21" fmla="*/ 49992 w 91862"/>
                    <a:gd name="connsiteY21" fmla="*/ 0 h 122378"/>
                    <a:gd name="connsiteX22" fmla="*/ 80634 w 91862"/>
                    <a:gd name="connsiteY22" fmla="*/ 11039 h 122378"/>
                    <a:gd name="connsiteX23" fmla="*/ 80634 w 91862"/>
                    <a:gd name="connsiteY23" fmla="*/ 11039 h 12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862" h="122378">
                      <a:moveTo>
                        <a:pt x="80634" y="11039"/>
                      </a:moveTo>
                      <a:cubicBezTo>
                        <a:pt x="88818" y="19032"/>
                        <a:pt x="91863" y="29120"/>
                        <a:pt x="91863" y="41110"/>
                      </a:cubicBezTo>
                      <a:lnTo>
                        <a:pt x="91863" y="120348"/>
                      </a:lnTo>
                      <a:cubicBezTo>
                        <a:pt x="91863" y="122378"/>
                        <a:pt x="90848" y="122378"/>
                        <a:pt x="89833" y="122378"/>
                      </a:cubicBezTo>
                      <a:lnTo>
                        <a:pt x="77589" y="122378"/>
                      </a:lnTo>
                      <a:cubicBezTo>
                        <a:pt x="75558" y="122378"/>
                        <a:pt x="75558" y="121363"/>
                        <a:pt x="75558" y="120348"/>
                      </a:cubicBezTo>
                      <a:lnTo>
                        <a:pt x="75558" y="45170"/>
                      </a:lnTo>
                      <a:cubicBezTo>
                        <a:pt x="75558" y="36161"/>
                        <a:pt x="72513" y="29120"/>
                        <a:pt x="67375" y="23093"/>
                      </a:cubicBezTo>
                      <a:cubicBezTo>
                        <a:pt x="62236" y="17066"/>
                        <a:pt x="55130" y="15099"/>
                        <a:pt x="45931" y="15099"/>
                      </a:cubicBezTo>
                      <a:cubicBezTo>
                        <a:pt x="36732" y="15099"/>
                        <a:pt x="29563" y="18081"/>
                        <a:pt x="24488" y="23093"/>
                      </a:cubicBezTo>
                      <a:cubicBezTo>
                        <a:pt x="19350" y="28104"/>
                        <a:pt x="16304" y="36098"/>
                        <a:pt x="16304" y="44155"/>
                      </a:cubicBezTo>
                      <a:lnTo>
                        <a:pt x="16304" y="120348"/>
                      </a:lnTo>
                      <a:cubicBezTo>
                        <a:pt x="16304" y="122378"/>
                        <a:pt x="15289" y="122378"/>
                        <a:pt x="14274" y="122378"/>
                      </a:cubicBezTo>
                      <a:lnTo>
                        <a:pt x="2030" y="122378"/>
                      </a:lnTo>
                      <a:cubicBezTo>
                        <a:pt x="0" y="122378"/>
                        <a:pt x="0" y="121363"/>
                        <a:pt x="0" y="120348"/>
                      </a:cubicBezTo>
                      <a:lnTo>
                        <a:pt x="0" y="3997"/>
                      </a:lnTo>
                      <a:cubicBezTo>
                        <a:pt x="0" y="1967"/>
                        <a:pt x="1015" y="1967"/>
                        <a:pt x="2030" y="1967"/>
                      </a:cubicBezTo>
                      <a:lnTo>
                        <a:pt x="14274" y="1967"/>
                      </a:lnTo>
                      <a:cubicBezTo>
                        <a:pt x="16304" y="1967"/>
                        <a:pt x="16304" y="2982"/>
                        <a:pt x="16304" y="3997"/>
                      </a:cubicBezTo>
                      <a:lnTo>
                        <a:pt x="16304" y="15036"/>
                      </a:lnTo>
                      <a:lnTo>
                        <a:pt x="17319" y="15036"/>
                      </a:lnTo>
                      <a:cubicBezTo>
                        <a:pt x="24488" y="5012"/>
                        <a:pt x="35717" y="0"/>
                        <a:pt x="49992" y="0"/>
                      </a:cubicBezTo>
                      <a:cubicBezTo>
                        <a:pt x="62236" y="0"/>
                        <a:pt x="72450" y="2982"/>
                        <a:pt x="80634" y="11039"/>
                      </a:cubicBezTo>
                      <a:lnTo>
                        <a:pt x="80634" y="11039"/>
                      </a:lnTo>
                      <a:close/>
                    </a:path>
                  </a:pathLst>
                </a:custGeom>
                <a:solidFill>
                  <a:srgbClr val="000000"/>
                </a:solidFill>
                <a:ln w="0"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5B19510-5BF3-E532-862D-51B527F2D5C7}"/>
                    </a:ext>
                  </a:extLst>
                </p:cNvPr>
                <p:cNvSpPr/>
                <p:nvPr/>
              </p:nvSpPr>
              <p:spPr>
                <a:xfrm>
                  <a:off x="5472619" y="3167748"/>
                  <a:ext cx="100998" cy="170403"/>
                </a:xfrm>
                <a:custGeom>
                  <a:avLst/>
                  <a:gdLst>
                    <a:gd name="connsiteX0" fmla="*/ 6091 w 100998"/>
                    <a:gd name="connsiteY0" fmla="*/ 167485 h 170403"/>
                    <a:gd name="connsiteX1" fmla="*/ 6091 w 100998"/>
                    <a:gd name="connsiteY1" fmla="*/ 157461 h 170403"/>
                    <a:gd name="connsiteX2" fmla="*/ 8121 w 100998"/>
                    <a:gd name="connsiteY2" fmla="*/ 155431 h 170403"/>
                    <a:gd name="connsiteX3" fmla="*/ 9136 w 100998"/>
                    <a:gd name="connsiteY3" fmla="*/ 155431 h 170403"/>
                    <a:gd name="connsiteX4" fmla="*/ 24489 w 100998"/>
                    <a:gd name="connsiteY4" fmla="*/ 152449 h 170403"/>
                    <a:gd name="connsiteX5" fmla="*/ 33687 w 100998"/>
                    <a:gd name="connsiteY5" fmla="*/ 143441 h 170403"/>
                    <a:gd name="connsiteX6" fmla="*/ 41871 w 100998"/>
                    <a:gd name="connsiteY6" fmla="*/ 122378 h 170403"/>
                    <a:gd name="connsiteX7" fmla="*/ 41871 w 100998"/>
                    <a:gd name="connsiteY7" fmla="*/ 121363 h 170403"/>
                    <a:gd name="connsiteX8" fmla="*/ 0 w 100998"/>
                    <a:gd name="connsiteY8" fmla="*/ 3045 h 170403"/>
                    <a:gd name="connsiteX9" fmla="*/ 0 w 100998"/>
                    <a:gd name="connsiteY9" fmla="*/ 2030 h 170403"/>
                    <a:gd name="connsiteX10" fmla="*/ 2030 w 100998"/>
                    <a:gd name="connsiteY10" fmla="*/ 0 h 170403"/>
                    <a:gd name="connsiteX11" fmla="*/ 15290 w 100998"/>
                    <a:gd name="connsiteY11" fmla="*/ 0 h 170403"/>
                    <a:gd name="connsiteX12" fmla="*/ 18335 w 100998"/>
                    <a:gd name="connsiteY12" fmla="*/ 2030 h 170403"/>
                    <a:gd name="connsiteX13" fmla="*/ 49992 w 100998"/>
                    <a:gd name="connsiteY13" fmla="*/ 99285 h 170403"/>
                    <a:gd name="connsiteX14" fmla="*/ 52022 w 100998"/>
                    <a:gd name="connsiteY14" fmla="*/ 99285 h 170403"/>
                    <a:gd name="connsiteX15" fmla="*/ 83679 w 100998"/>
                    <a:gd name="connsiteY15" fmla="*/ 2030 h 170403"/>
                    <a:gd name="connsiteX16" fmla="*/ 86724 w 100998"/>
                    <a:gd name="connsiteY16" fmla="*/ 0 h 170403"/>
                    <a:gd name="connsiteX17" fmla="*/ 98969 w 100998"/>
                    <a:gd name="connsiteY17" fmla="*/ 0 h 170403"/>
                    <a:gd name="connsiteX18" fmla="*/ 100999 w 100998"/>
                    <a:gd name="connsiteY18" fmla="*/ 2982 h 170403"/>
                    <a:gd name="connsiteX19" fmla="*/ 56082 w 100998"/>
                    <a:gd name="connsiteY19" fmla="*/ 132338 h 170403"/>
                    <a:gd name="connsiteX20" fmla="*/ 44853 w 100998"/>
                    <a:gd name="connsiteY20" fmla="*/ 156382 h 170403"/>
                    <a:gd name="connsiteX21" fmla="*/ 31594 w 100998"/>
                    <a:gd name="connsiteY21" fmla="*/ 167422 h 170403"/>
                    <a:gd name="connsiteX22" fmla="*/ 10151 w 100998"/>
                    <a:gd name="connsiteY22" fmla="*/ 170403 h 170403"/>
                    <a:gd name="connsiteX23" fmla="*/ 8121 w 100998"/>
                    <a:gd name="connsiteY23" fmla="*/ 170403 h 170403"/>
                    <a:gd name="connsiteX24" fmla="*/ 6091 w 100998"/>
                    <a:gd name="connsiteY24" fmla="*/ 167422 h 170403"/>
                    <a:gd name="connsiteX25" fmla="*/ 6091 w 100998"/>
                    <a:gd name="connsiteY25" fmla="*/ 167422 h 17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998" h="170403">
                      <a:moveTo>
                        <a:pt x="6091" y="167485"/>
                      </a:moveTo>
                      <a:lnTo>
                        <a:pt x="6091" y="157461"/>
                      </a:lnTo>
                      <a:cubicBezTo>
                        <a:pt x="6091" y="155431"/>
                        <a:pt x="7105" y="155431"/>
                        <a:pt x="8121" y="155431"/>
                      </a:cubicBezTo>
                      <a:lnTo>
                        <a:pt x="9136" y="155431"/>
                      </a:lnTo>
                      <a:cubicBezTo>
                        <a:pt x="15290" y="155431"/>
                        <a:pt x="20365" y="154416"/>
                        <a:pt x="24489" y="152449"/>
                      </a:cubicBezTo>
                      <a:cubicBezTo>
                        <a:pt x="28549" y="150419"/>
                        <a:pt x="30642" y="147437"/>
                        <a:pt x="33687" y="143441"/>
                      </a:cubicBezTo>
                      <a:cubicBezTo>
                        <a:pt x="35717" y="138429"/>
                        <a:pt x="38826" y="132402"/>
                        <a:pt x="41871" y="122378"/>
                      </a:cubicBezTo>
                      <a:lnTo>
                        <a:pt x="41871" y="121363"/>
                      </a:lnTo>
                      <a:lnTo>
                        <a:pt x="0" y="3045"/>
                      </a:lnTo>
                      <a:lnTo>
                        <a:pt x="0" y="2030"/>
                      </a:lnTo>
                      <a:cubicBezTo>
                        <a:pt x="0" y="1015"/>
                        <a:pt x="1015" y="0"/>
                        <a:pt x="2030" y="0"/>
                      </a:cubicBezTo>
                      <a:lnTo>
                        <a:pt x="15290" y="0"/>
                      </a:lnTo>
                      <a:cubicBezTo>
                        <a:pt x="16304" y="0"/>
                        <a:pt x="17320" y="1015"/>
                        <a:pt x="18335" y="2030"/>
                      </a:cubicBezTo>
                      <a:lnTo>
                        <a:pt x="49992" y="99285"/>
                      </a:lnTo>
                      <a:lnTo>
                        <a:pt x="52022" y="99285"/>
                      </a:lnTo>
                      <a:lnTo>
                        <a:pt x="83679" y="2030"/>
                      </a:lnTo>
                      <a:cubicBezTo>
                        <a:pt x="83679" y="1015"/>
                        <a:pt x="84694" y="0"/>
                        <a:pt x="86724" y="0"/>
                      </a:cubicBezTo>
                      <a:lnTo>
                        <a:pt x="98969" y="0"/>
                      </a:lnTo>
                      <a:cubicBezTo>
                        <a:pt x="100999" y="0"/>
                        <a:pt x="100999" y="1015"/>
                        <a:pt x="100999" y="2982"/>
                      </a:cubicBezTo>
                      <a:lnTo>
                        <a:pt x="56082" y="132338"/>
                      </a:lnTo>
                      <a:cubicBezTo>
                        <a:pt x="52022" y="143377"/>
                        <a:pt x="48913" y="151371"/>
                        <a:pt x="44853" y="156382"/>
                      </a:cubicBezTo>
                      <a:cubicBezTo>
                        <a:pt x="40793" y="161395"/>
                        <a:pt x="36669" y="165391"/>
                        <a:pt x="31594" y="167422"/>
                      </a:cubicBezTo>
                      <a:cubicBezTo>
                        <a:pt x="26455" y="169452"/>
                        <a:pt x="19350" y="170403"/>
                        <a:pt x="10151" y="170403"/>
                      </a:cubicBezTo>
                      <a:lnTo>
                        <a:pt x="8121" y="170403"/>
                      </a:lnTo>
                      <a:cubicBezTo>
                        <a:pt x="6091" y="170403"/>
                        <a:pt x="6091" y="169388"/>
                        <a:pt x="6091" y="167422"/>
                      </a:cubicBezTo>
                      <a:lnTo>
                        <a:pt x="6091" y="167422"/>
                      </a:lnTo>
                      <a:close/>
                    </a:path>
                  </a:pathLst>
                </a:custGeom>
                <a:solidFill>
                  <a:srgbClr val="000000"/>
                </a:solidFill>
                <a:ln w="0"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AB4C77B-926E-2CD7-EAA2-7286AD05FCA2}"/>
                    </a:ext>
                  </a:extLst>
                </p:cNvPr>
                <p:cNvSpPr/>
                <p:nvPr/>
              </p:nvSpPr>
              <p:spPr>
                <a:xfrm>
                  <a:off x="4363221" y="2499966"/>
                  <a:ext cx="22458" cy="910509"/>
                </a:xfrm>
                <a:custGeom>
                  <a:avLst/>
                  <a:gdLst>
                    <a:gd name="connsiteX0" fmla="*/ 0 w 22458"/>
                    <a:gd name="connsiteY0" fmla="*/ 0 h 910509"/>
                    <a:gd name="connsiteX1" fmla="*/ 22458 w 22458"/>
                    <a:gd name="connsiteY1" fmla="*/ 0 h 910509"/>
                    <a:gd name="connsiteX2" fmla="*/ 22458 w 22458"/>
                    <a:gd name="connsiteY2" fmla="*/ 910509 h 910509"/>
                    <a:gd name="connsiteX3" fmla="*/ 0 w 22458"/>
                    <a:gd name="connsiteY3" fmla="*/ 910509 h 910509"/>
                    <a:gd name="connsiteX4" fmla="*/ 0 w 22458"/>
                    <a:gd name="connsiteY4" fmla="*/ 0 h 910509"/>
                    <a:gd name="connsiteX5" fmla="*/ 0 w 22458"/>
                    <a:gd name="connsiteY5" fmla="*/ 0 h 9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8" h="910509">
                      <a:moveTo>
                        <a:pt x="0" y="0"/>
                      </a:moveTo>
                      <a:lnTo>
                        <a:pt x="22458" y="0"/>
                      </a:lnTo>
                      <a:lnTo>
                        <a:pt x="22458" y="910509"/>
                      </a:lnTo>
                      <a:lnTo>
                        <a:pt x="0" y="910509"/>
                      </a:lnTo>
                      <a:lnTo>
                        <a:pt x="0" y="0"/>
                      </a:lnTo>
                      <a:lnTo>
                        <a:pt x="0" y="0"/>
                      </a:lnTo>
                      <a:close/>
                    </a:path>
                  </a:pathLst>
                </a:custGeom>
                <a:solidFill>
                  <a:srgbClr val="FAB930"/>
                </a:solidFill>
                <a:ln w="0" cap="flat">
                  <a:noFill/>
                  <a:prstDash val="solid"/>
                  <a:miter/>
                </a:ln>
              </p:spPr>
              <p:txBody>
                <a:bodyPr rtlCol="0" anchor="ctr"/>
                <a:lstStyle/>
                <a:p>
                  <a:endParaRPr lang="en-US"/>
                </a:p>
              </p:txBody>
            </p:sp>
          </p:grpSp>
        </p:grpSp>
        <p:sp>
          <p:nvSpPr>
            <p:cNvPr id="246" name="Freeform: Shape 245">
              <a:extLst>
                <a:ext uri="{FF2B5EF4-FFF2-40B4-BE49-F238E27FC236}">
                  <a16:creationId xmlns:a16="http://schemas.microsoft.com/office/drawing/2014/main" id="{EA0FA369-423E-32CB-6A26-83128E10CF6F}"/>
                </a:ext>
              </a:extLst>
            </p:cNvPr>
            <p:cNvSpPr/>
            <p:nvPr/>
          </p:nvSpPr>
          <p:spPr>
            <a:xfrm>
              <a:off x="7563516" y="1012966"/>
              <a:ext cx="3556136" cy="5838625"/>
            </a:xfrm>
            <a:custGeom>
              <a:avLst/>
              <a:gdLst>
                <a:gd name="connsiteX0" fmla="*/ 512859 w 3556136"/>
                <a:gd name="connsiteY0" fmla="*/ 0 h 5838625"/>
                <a:gd name="connsiteX1" fmla="*/ 3043341 w 3556136"/>
                <a:gd name="connsiteY1" fmla="*/ 0 h 5838625"/>
                <a:gd name="connsiteX2" fmla="*/ 3556136 w 3556136"/>
                <a:gd name="connsiteY2" fmla="*/ 512796 h 5838625"/>
                <a:gd name="connsiteX3" fmla="*/ 3556136 w 3556136"/>
                <a:gd name="connsiteY3" fmla="*/ 5838626 h 5838625"/>
                <a:gd name="connsiteX4" fmla="*/ 0 w 3556136"/>
                <a:gd name="connsiteY4" fmla="*/ 5838626 h 5838625"/>
                <a:gd name="connsiteX5" fmla="*/ 0 w 3556136"/>
                <a:gd name="connsiteY5" fmla="*/ 512859 h 5838625"/>
                <a:gd name="connsiteX6" fmla="*/ 512796 w 3556136"/>
                <a:gd name="connsiteY6" fmla="*/ 63 h 58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136" h="5838625">
                  <a:moveTo>
                    <a:pt x="512859" y="0"/>
                  </a:moveTo>
                  <a:lnTo>
                    <a:pt x="3043341" y="0"/>
                  </a:lnTo>
                  <a:cubicBezTo>
                    <a:pt x="3326352" y="0"/>
                    <a:pt x="3556136" y="229784"/>
                    <a:pt x="3556136" y="512796"/>
                  </a:cubicBezTo>
                  <a:lnTo>
                    <a:pt x="3556136" y="5838626"/>
                  </a:lnTo>
                  <a:lnTo>
                    <a:pt x="0" y="5838626"/>
                  </a:lnTo>
                  <a:lnTo>
                    <a:pt x="0" y="512859"/>
                  </a:lnTo>
                  <a:cubicBezTo>
                    <a:pt x="0" y="229848"/>
                    <a:pt x="229784" y="63"/>
                    <a:pt x="512796" y="63"/>
                  </a:cubicBezTo>
                  <a:close/>
                </a:path>
              </a:pathLst>
            </a:custGeom>
            <a:solidFill>
              <a:srgbClr val="FFFFFF"/>
            </a:solidFill>
            <a:ln w="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53EF767-695B-B0AC-15A4-CB7D1A6EFC54}"/>
                </a:ext>
              </a:extLst>
            </p:cNvPr>
            <p:cNvSpPr/>
            <p:nvPr/>
          </p:nvSpPr>
          <p:spPr>
            <a:xfrm>
              <a:off x="7492271" y="943688"/>
              <a:ext cx="3715691" cy="5914311"/>
            </a:xfrm>
            <a:custGeom>
              <a:avLst/>
              <a:gdLst>
                <a:gd name="connsiteX0" fmla="*/ 0 w 3715691"/>
                <a:gd name="connsiteY0" fmla="*/ 5914312 h 5914311"/>
                <a:gd name="connsiteX1" fmla="*/ 3715691 w 3715691"/>
                <a:gd name="connsiteY1" fmla="*/ 5914312 h 5914311"/>
                <a:gd name="connsiteX2" fmla="*/ 3715691 w 3715691"/>
                <a:gd name="connsiteY2" fmla="*/ 0 h 5914311"/>
                <a:gd name="connsiteX3" fmla="*/ 0 w 3715691"/>
                <a:gd name="connsiteY3" fmla="*/ 0 h 5914311"/>
                <a:gd name="connsiteX4" fmla="*/ 0 w 3715691"/>
                <a:gd name="connsiteY4" fmla="*/ 5914312 h 5914311"/>
                <a:gd name="connsiteX5" fmla="*/ 0 w 3715691"/>
                <a:gd name="connsiteY5" fmla="*/ 5914312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691" h="5914311">
                  <a:moveTo>
                    <a:pt x="0" y="5914312"/>
                  </a:moveTo>
                  <a:lnTo>
                    <a:pt x="3715691" y="5914312"/>
                  </a:lnTo>
                  <a:lnTo>
                    <a:pt x="3715691" y="0"/>
                  </a:lnTo>
                  <a:lnTo>
                    <a:pt x="0" y="0"/>
                  </a:lnTo>
                  <a:lnTo>
                    <a:pt x="0" y="5914312"/>
                  </a:lnTo>
                  <a:lnTo>
                    <a:pt x="0" y="5914312"/>
                  </a:lnTo>
                  <a:close/>
                </a:path>
              </a:pathLst>
            </a:custGeom>
            <a:noFill/>
            <a:ln w="0"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CF0D065-2873-FD3C-1CAE-50220F23F62D}"/>
                </a:ext>
              </a:extLst>
            </p:cNvPr>
            <p:cNvSpPr/>
            <p:nvPr/>
          </p:nvSpPr>
          <p:spPr>
            <a:xfrm>
              <a:off x="7492271" y="943688"/>
              <a:ext cx="3715691" cy="5914311"/>
            </a:xfrm>
            <a:custGeom>
              <a:avLst/>
              <a:gdLst>
                <a:gd name="connsiteX0" fmla="*/ 0 w 3715691"/>
                <a:gd name="connsiteY0" fmla="*/ 0 h 5914311"/>
                <a:gd name="connsiteX1" fmla="*/ 3715691 w 3715691"/>
                <a:gd name="connsiteY1" fmla="*/ 0 h 5914311"/>
                <a:gd name="connsiteX2" fmla="*/ 3715691 w 3715691"/>
                <a:gd name="connsiteY2" fmla="*/ 5914312 h 5914311"/>
                <a:gd name="connsiteX3" fmla="*/ 0 w 3715691"/>
                <a:gd name="connsiteY3" fmla="*/ 5914312 h 5914311"/>
                <a:gd name="connsiteX4" fmla="*/ 0 w 3715691"/>
                <a:gd name="connsiteY4" fmla="*/ 0 h 5914311"/>
                <a:gd name="connsiteX5" fmla="*/ 0 w 3715691"/>
                <a:gd name="connsiteY5" fmla="*/ 0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691" h="5914311">
                  <a:moveTo>
                    <a:pt x="0" y="0"/>
                  </a:moveTo>
                  <a:lnTo>
                    <a:pt x="3715691" y="0"/>
                  </a:lnTo>
                  <a:lnTo>
                    <a:pt x="3715691" y="5914312"/>
                  </a:lnTo>
                  <a:lnTo>
                    <a:pt x="0" y="5914312"/>
                  </a:lnTo>
                  <a:lnTo>
                    <a:pt x="0" y="0"/>
                  </a:lnTo>
                  <a:lnTo>
                    <a:pt x="0" y="0"/>
                  </a:lnTo>
                  <a:close/>
                </a:path>
              </a:pathLst>
            </a:custGeom>
            <a:noFill/>
            <a:ln w="0"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9EAD858-2763-2B64-5AF7-A8DC1A61BAD5}"/>
                </a:ext>
              </a:extLst>
            </p:cNvPr>
            <p:cNvSpPr/>
            <p:nvPr/>
          </p:nvSpPr>
          <p:spPr>
            <a:xfrm>
              <a:off x="1089780" y="943688"/>
              <a:ext cx="10118182" cy="5914311"/>
            </a:xfrm>
            <a:custGeom>
              <a:avLst/>
              <a:gdLst>
                <a:gd name="connsiteX0" fmla="*/ 0 w 10118182"/>
                <a:gd name="connsiteY0" fmla="*/ 5914312 h 5914311"/>
                <a:gd name="connsiteX1" fmla="*/ 10118183 w 10118182"/>
                <a:gd name="connsiteY1" fmla="*/ 5914312 h 5914311"/>
                <a:gd name="connsiteX2" fmla="*/ 10118183 w 10118182"/>
                <a:gd name="connsiteY2" fmla="*/ 0 h 5914311"/>
                <a:gd name="connsiteX3" fmla="*/ 0 w 10118182"/>
                <a:gd name="connsiteY3" fmla="*/ 0 h 5914311"/>
                <a:gd name="connsiteX4" fmla="*/ 0 w 10118182"/>
                <a:gd name="connsiteY4" fmla="*/ 5914312 h 5914311"/>
                <a:gd name="connsiteX5" fmla="*/ 0 w 10118182"/>
                <a:gd name="connsiteY5" fmla="*/ 5914312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8182" h="5914311">
                  <a:moveTo>
                    <a:pt x="0" y="5914312"/>
                  </a:moveTo>
                  <a:lnTo>
                    <a:pt x="10118183" y="5914312"/>
                  </a:lnTo>
                  <a:lnTo>
                    <a:pt x="10118183" y="0"/>
                  </a:lnTo>
                  <a:lnTo>
                    <a:pt x="0" y="0"/>
                  </a:lnTo>
                  <a:lnTo>
                    <a:pt x="0" y="5914312"/>
                  </a:lnTo>
                  <a:lnTo>
                    <a:pt x="0" y="5914312"/>
                  </a:lnTo>
                  <a:close/>
                </a:path>
              </a:pathLst>
            </a:custGeom>
            <a:noFill/>
            <a:ln w="0"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CB2323CB-F822-B0F5-21CD-78AB3DCBB621}"/>
                </a:ext>
              </a:extLst>
            </p:cNvPr>
            <p:cNvSpPr/>
            <p:nvPr/>
          </p:nvSpPr>
          <p:spPr>
            <a:xfrm>
              <a:off x="7492335" y="943688"/>
              <a:ext cx="3716261" cy="5907967"/>
            </a:xfrm>
            <a:custGeom>
              <a:avLst/>
              <a:gdLst>
                <a:gd name="connsiteX0" fmla="*/ 155367 w 3716261"/>
                <a:gd name="connsiteY0" fmla="*/ 5907967 h 5907967"/>
                <a:gd name="connsiteX1" fmla="*/ 155367 w 3716261"/>
                <a:gd name="connsiteY1" fmla="*/ 580614 h 5907967"/>
                <a:gd name="connsiteX2" fmla="*/ 568370 w 3716261"/>
                <a:gd name="connsiteY2" fmla="*/ 165709 h 5907967"/>
                <a:gd name="connsiteX3" fmla="*/ 1093600 w 3716261"/>
                <a:gd name="connsiteY3" fmla="*/ 165709 h 5907967"/>
                <a:gd name="connsiteX4" fmla="*/ 1092902 w 3716261"/>
                <a:gd name="connsiteY4" fmla="*/ 174337 h 5907967"/>
                <a:gd name="connsiteX5" fmla="*/ 1092902 w 3716261"/>
                <a:gd name="connsiteY5" fmla="*/ 278063 h 5907967"/>
                <a:gd name="connsiteX6" fmla="*/ 1166304 w 3716261"/>
                <a:gd name="connsiteY6" fmla="*/ 351528 h 5907967"/>
                <a:gd name="connsiteX7" fmla="*/ 2549197 w 3716261"/>
                <a:gd name="connsiteY7" fmla="*/ 351528 h 5907967"/>
                <a:gd name="connsiteX8" fmla="*/ 2622598 w 3716261"/>
                <a:gd name="connsiteY8" fmla="*/ 278063 h 5907967"/>
                <a:gd name="connsiteX9" fmla="*/ 2622598 w 3716261"/>
                <a:gd name="connsiteY9" fmla="*/ 165709 h 5907967"/>
                <a:gd name="connsiteX10" fmla="*/ 3147131 w 3716261"/>
                <a:gd name="connsiteY10" fmla="*/ 165709 h 5907967"/>
                <a:gd name="connsiteX11" fmla="*/ 3560831 w 3716261"/>
                <a:gd name="connsiteY11" fmla="*/ 580614 h 5907967"/>
                <a:gd name="connsiteX12" fmla="*/ 3560831 w 3716261"/>
                <a:gd name="connsiteY12" fmla="*/ 5907967 h 5907967"/>
                <a:gd name="connsiteX13" fmla="*/ 3716262 w 3716261"/>
                <a:gd name="connsiteY13" fmla="*/ 5907967 h 5907967"/>
                <a:gd name="connsiteX14" fmla="*/ 3716262 w 3716261"/>
                <a:gd name="connsiteY14" fmla="*/ 558283 h 5907967"/>
                <a:gd name="connsiteX15" fmla="*/ 3157218 w 3716261"/>
                <a:gd name="connsiteY15" fmla="*/ 0 h 5907967"/>
                <a:gd name="connsiteX16" fmla="*/ 558346 w 3716261"/>
                <a:gd name="connsiteY16" fmla="*/ 0 h 5907967"/>
                <a:gd name="connsiteX17" fmla="*/ 0 w 3716261"/>
                <a:gd name="connsiteY17" fmla="*/ 558283 h 5907967"/>
                <a:gd name="connsiteX18" fmla="*/ 0 w 3716261"/>
                <a:gd name="connsiteY18" fmla="*/ 5907967 h 5907967"/>
                <a:gd name="connsiteX19" fmla="*/ 155431 w 3716261"/>
                <a:gd name="connsiteY19" fmla="*/ 5907967 h 590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6261" h="5907967">
                  <a:moveTo>
                    <a:pt x="155367" y="5907967"/>
                  </a:moveTo>
                  <a:lnTo>
                    <a:pt x="155367" y="580614"/>
                  </a:lnTo>
                  <a:cubicBezTo>
                    <a:pt x="155367" y="351528"/>
                    <a:pt x="340299" y="165709"/>
                    <a:pt x="568370" y="165709"/>
                  </a:cubicBezTo>
                  <a:lnTo>
                    <a:pt x="1093600" y="165709"/>
                  </a:lnTo>
                  <a:cubicBezTo>
                    <a:pt x="1092902" y="168563"/>
                    <a:pt x="1092902" y="170720"/>
                    <a:pt x="1092902" y="174337"/>
                  </a:cubicBezTo>
                  <a:lnTo>
                    <a:pt x="1092902" y="278063"/>
                  </a:lnTo>
                  <a:cubicBezTo>
                    <a:pt x="1092902" y="318412"/>
                    <a:pt x="1126018" y="351528"/>
                    <a:pt x="1166304" y="351528"/>
                  </a:cubicBezTo>
                  <a:lnTo>
                    <a:pt x="2549197" y="351528"/>
                  </a:lnTo>
                  <a:cubicBezTo>
                    <a:pt x="2590180" y="351528"/>
                    <a:pt x="2622598" y="318412"/>
                    <a:pt x="2622598" y="278063"/>
                  </a:cubicBezTo>
                  <a:lnTo>
                    <a:pt x="2622598" y="165709"/>
                  </a:lnTo>
                  <a:lnTo>
                    <a:pt x="3147131" y="165709"/>
                  </a:lnTo>
                  <a:cubicBezTo>
                    <a:pt x="3375963" y="165709"/>
                    <a:pt x="3560831" y="351528"/>
                    <a:pt x="3560831" y="580614"/>
                  </a:cubicBezTo>
                  <a:lnTo>
                    <a:pt x="3560831" y="5907967"/>
                  </a:lnTo>
                  <a:lnTo>
                    <a:pt x="3716262" y="5907967"/>
                  </a:lnTo>
                  <a:lnTo>
                    <a:pt x="3716262" y="558283"/>
                  </a:lnTo>
                  <a:cubicBezTo>
                    <a:pt x="3716262" y="249261"/>
                    <a:pt x="3465859" y="0"/>
                    <a:pt x="3157218" y="0"/>
                  </a:cubicBezTo>
                  <a:lnTo>
                    <a:pt x="558346" y="0"/>
                  </a:lnTo>
                  <a:cubicBezTo>
                    <a:pt x="249704" y="0"/>
                    <a:pt x="0" y="249261"/>
                    <a:pt x="0" y="558283"/>
                  </a:cubicBezTo>
                  <a:lnTo>
                    <a:pt x="0" y="5907967"/>
                  </a:lnTo>
                  <a:lnTo>
                    <a:pt x="155431" y="5907967"/>
                  </a:lnTo>
                  <a:close/>
                </a:path>
              </a:pathLst>
            </a:custGeom>
            <a:solidFill>
              <a:srgbClr val="1A1A1A"/>
            </a:solidFill>
            <a:ln w="0" cap="flat">
              <a:noFill/>
              <a:prstDash val="solid"/>
              <a:miter/>
            </a:ln>
          </p:spPr>
          <p:txBody>
            <a:bodyPr rtlCol="0" anchor="ctr"/>
            <a:lstStyle/>
            <a:p>
              <a:endParaRPr lang="en-US"/>
            </a:p>
          </p:txBody>
        </p:sp>
      </p:grpSp>
      <p:sp>
        <p:nvSpPr>
          <p:cNvPr id="225" name="Subtitle 2">
            <a:extLst>
              <a:ext uri="{FF2B5EF4-FFF2-40B4-BE49-F238E27FC236}">
                <a16:creationId xmlns:a16="http://schemas.microsoft.com/office/drawing/2014/main" id="{93618D87-9DE8-F2F5-6120-84A84B7272D5}"/>
              </a:ext>
            </a:extLst>
          </p:cNvPr>
          <p:cNvSpPr>
            <a:spLocks noGrp="1"/>
          </p:cNvSpPr>
          <p:nvPr>
            <p:ph type="subTitle" idx="1" hasCustomPrompt="1"/>
          </p:nvPr>
        </p:nvSpPr>
        <p:spPr>
          <a:xfrm>
            <a:off x="7884043" y="5034089"/>
            <a:ext cx="2976218" cy="431880"/>
          </a:xfrm>
        </p:spPr>
        <p:txBody>
          <a:bodyPr lIns="91440" rIns="91440" anchor="b">
            <a:noAutofit/>
          </a:bodyPr>
          <a:lstStyle>
            <a:lvl1pPr marL="0" indent="0" algn="r">
              <a:buNone/>
              <a:defRPr sz="21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a:latin typeface="Arial" panose="020B0604020202020204" pitchFamily="34" charset="0"/>
                <a:cs typeface="Arial" panose="020B0604020202020204" pitchFamily="34" charset="0"/>
              </a:rPr>
              <a:t>Click to edit presenter</a:t>
            </a:r>
            <a:endParaRPr lang="en-US"/>
          </a:p>
        </p:txBody>
      </p:sp>
      <p:sp>
        <p:nvSpPr>
          <p:cNvPr id="226" name="Text Placeholder 10">
            <a:extLst>
              <a:ext uri="{FF2B5EF4-FFF2-40B4-BE49-F238E27FC236}">
                <a16:creationId xmlns:a16="http://schemas.microsoft.com/office/drawing/2014/main" id="{CFC93AB9-B3DE-B47F-9976-347A5176A932}"/>
              </a:ext>
            </a:extLst>
          </p:cNvPr>
          <p:cNvSpPr>
            <a:spLocks noGrp="1"/>
          </p:cNvSpPr>
          <p:nvPr>
            <p:ph type="body" sz="quarter" idx="13" hasCustomPrompt="1"/>
          </p:nvPr>
        </p:nvSpPr>
        <p:spPr>
          <a:xfrm>
            <a:off x="7884029" y="5501168"/>
            <a:ext cx="2976492" cy="857250"/>
          </a:xfrm>
        </p:spPr>
        <p:txBody>
          <a:bodyPr>
            <a:noAutofit/>
          </a:bodyPr>
          <a:lstStyle>
            <a:lvl1pPr marL="0" indent="0" algn="r">
              <a:buNone/>
              <a:defRPr sz="1800">
                <a:latin typeface="+mn-lt"/>
              </a:defRPr>
            </a:lvl1pPr>
          </a:lstStyle>
          <a:p>
            <a:pPr lvl="0"/>
            <a:r>
              <a:rPr lang="en-US"/>
              <a:t>Click to edit presenter’s title and company</a:t>
            </a:r>
          </a:p>
        </p:txBody>
      </p:sp>
      <p:sp>
        <p:nvSpPr>
          <p:cNvPr id="2" name="Title 1">
            <a:extLst>
              <a:ext uri="{FF2B5EF4-FFF2-40B4-BE49-F238E27FC236}">
                <a16:creationId xmlns:a16="http://schemas.microsoft.com/office/drawing/2014/main" id="{18491C8C-FA76-F925-B072-3ECAE3FFF8E7}"/>
              </a:ext>
            </a:extLst>
          </p:cNvPr>
          <p:cNvSpPr>
            <a:spLocks noGrp="1"/>
          </p:cNvSpPr>
          <p:nvPr>
            <p:ph type="title" hasCustomPrompt="1"/>
          </p:nvPr>
        </p:nvSpPr>
        <p:spPr>
          <a:xfrm>
            <a:off x="7879137" y="2991027"/>
            <a:ext cx="2983746" cy="1761474"/>
          </a:xfrm>
        </p:spPr>
        <p:txBody>
          <a:bodyPr anchor="b"/>
          <a:lstStyle>
            <a:lvl1pPr algn="r">
              <a:defRPr/>
            </a:lvl1pPr>
          </a:lstStyle>
          <a:p>
            <a:r>
              <a:rPr lang="en-US"/>
              <a:t>Click to edit presentation </a:t>
            </a:r>
            <a:r>
              <a:rPr lang="en-US" err="1"/>
              <a:t>itle</a:t>
            </a:r>
            <a:endParaRPr lang="en-US"/>
          </a:p>
        </p:txBody>
      </p:sp>
    </p:spTree>
    <p:extLst>
      <p:ext uri="{BB962C8B-B14F-4D97-AF65-F5344CB8AC3E}">
        <p14:creationId xmlns:p14="http://schemas.microsoft.com/office/powerpoint/2010/main" val="351101575"/>
      </p:ext>
    </p:extLst>
  </p:cSld>
  <p:clrMapOvr>
    <a:masterClrMapping/>
  </p:clrMapOvr>
  <p:extLst>
    <p:ext uri="{DCECCB84-F9BA-43D5-87BE-67443E8EF086}">
      <p15:sldGuideLst xmlns:p15="http://schemas.microsoft.com/office/powerpoint/2012/main">
        <p15:guide id="1" orient="horz" pos="2160">
          <p15:clr>
            <a:srgbClr val="FBAE40"/>
          </p15:clr>
        </p15:guide>
        <p15:guide id="2" pos="672">
          <p15:clr>
            <a:srgbClr val="FBAE40"/>
          </p15:clr>
        </p15:guide>
        <p15:guide id="3" pos="3840">
          <p15:clr>
            <a:srgbClr val="FBAE40"/>
          </p15:clr>
        </p15:guide>
        <p15:guide id="4" pos="7008">
          <p15:clr>
            <a:srgbClr val="FBAE40"/>
          </p15:clr>
        </p15:guide>
        <p15:guide id="5" pos="4488">
          <p15:clr>
            <a:srgbClr val="FBAE40"/>
          </p15:clr>
        </p15:guide>
        <p15:guide id="6" pos="42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Text Blocks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7" name="Text Placeholder 11">
            <a:extLst>
              <a:ext uri="{FF2B5EF4-FFF2-40B4-BE49-F238E27FC236}">
                <a16:creationId xmlns:a16="http://schemas.microsoft.com/office/drawing/2014/main" id="{9761D541-0767-BF09-AE85-C0538271A56C}"/>
              </a:ext>
            </a:extLst>
          </p:cNvPr>
          <p:cNvSpPr>
            <a:spLocks noGrp="1"/>
          </p:cNvSpPr>
          <p:nvPr>
            <p:ph type="body" sz="quarter" idx="17" hasCustomPrompt="1"/>
          </p:nvPr>
        </p:nvSpPr>
        <p:spPr>
          <a:xfrm>
            <a:off x="442265"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8" name="Text Placeholder 11">
            <a:extLst>
              <a:ext uri="{FF2B5EF4-FFF2-40B4-BE49-F238E27FC236}">
                <a16:creationId xmlns:a16="http://schemas.microsoft.com/office/drawing/2014/main" id="{1D0FD4D3-98E6-8F34-3F4B-1BAA208070D9}"/>
              </a:ext>
            </a:extLst>
          </p:cNvPr>
          <p:cNvSpPr>
            <a:spLocks noGrp="1"/>
          </p:cNvSpPr>
          <p:nvPr>
            <p:ph type="body" sz="quarter" idx="18" hasCustomPrompt="1"/>
          </p:nvPr>
        </p:nvSpPr>
        <p:spPr>
          <a:xfrm>
            <a:off x="6221317"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1" name="Text Placeholder 11">
            <a:extLst>
              <a:ext uri="{FF2B5EF4-FFF2-40B4-BE49-F238E27FC236}">
                <a16:creationId xmlns:a16="http://schemas.microsoft.com/office/drawing/2014/main" id="{4CD65FB8-A77B-D58F-7A9F-5C23B6063785}"/>
              </a:ext>
            </a:extLst>
          </p:cNvPr>
          <p:cNvSpPr>
            <a:spLocks noGrp="1"/>
          </p:cNvSpPr>
          <p:nvPr>
            <p:ph type="body" sz="quarter" idx="19" hasCustomPrompt="1"/>
          </p:nvPr>
        </p:nvSpPr>
        <p:spPr>
          <a:xfrm>
            <a:off x="3331791"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4" name="Text Placeholder 11">
            <a:extLst>
              <a:ext uri="{FF2B5EF4-FFF2-40B4-BE49-F238E27FC236}">
                <a16:creationId xmlns:a16="http://schemas.microsoft.com/office/drawing/2014/main" id="{CA41E4F6-C73B-5DF5-9D1A-FD0BCA7CA15A}"/>
              </a:ext>
            </a:extLst>
          </p:cNvPr>
          <p:cNvSpPr>
            <a:spLocks noGrp="1"/>
          </p:cNvSpPr>
          <p:nvPr>
            <p:ph type="body" sz="quarter" idx="21" hasCustomPrompt="1"/>
          </p:nvPr>
        </p:nvSpPr>
        <p:spPr>
          <a:xfrm>
            <a:off x="9110843"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6" name="Text Placeholder 11">
            <a:extLst>
              <a:ext uri="{FF2B5EF4-FFF2-40B4-BE49-F238E27FC236}">
                <a16:creationId xmlns:a16="http://schemas.microsoft.com/office/drawing/2014/main" id="{BE4AA824-27F7-490B-AD92-83AB4DE7E4C9}"/>
              </a:ext>
            </a:extLst>
          </p:cNvPr>
          <p:cNvSpPr>
            <a:spLocks noGrp="1"/>
          </p:cNvSpPr>
          <p:nvPr>
            <p:ph type="body" sz="quarter" idx="22"/>
          </p:nvPr>
        </p:nvSpPr>
        <p:spPr>
          <a:xfrm>
            <a:off x="442265"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a:extLst>
              <a:ext uri="{FF2B5EF4-FFF2-40B4-BE49-F238E27FC236}">
                <a16:creationId xmlns:a16="http://schemas.microsoft.com/office/drawing/2014/main" id="{2033F134-05B3-0F65-8C39-034382EEEC01}"/>
              </a:ext>
            </a:extLst>
          </p:cNvPr>
          <p:cNvSpPr>
            <a:spLocks noGrp="1"/>
          </p:cNvSpPr>
          <p:nvPr>
            <p:ph type="body" sz="quarter" idx="23"/>
          </p:nvPr>
        </p:nvSpPr>
        <p:spPr>
          <a:xfrm>
            <a:off x="3331790"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a:extLst>
              <a:ext uri="{FF2B5EF4-FFF2-40B4-BE49-F238E27FC236}">
                <a16:creationId xmlns:a16="http://schemas.microsoft.com/office/drawing/2014/main" id="{ACB9A602-9A6C-3D69-E659-A8A8085361BC}"/>
              </a:ext>
            </a:extLst>
          </p:cNvPr>
          <p:cNvSpPr>
            <a:spLocks noGrp="1"/>
          </p:cNvSpPr>
          <p:nvPr>
            <p:ph type="body" sz="quarter" idx="24"/>
          </p:nvPr>
        </p:nvSpPr>
        <p:spPr>
          <a:xfrm>
            <a:off x="6221318"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1D566CAB-1EC8-295A-F6AC-B1F8C083E476}"/>
              </a:ext>
            </a:extLst>
          </p:cNvPr>
          <p:cNvSpPr>
            <a:spLocks noGrp="1"/>
          </p:cNvSpPr>
          <p:nvPr>
            <p:ph type="body" sz="quarter" idx="25"/>
          </p:nvPr>
        </p:nvSpPr>
        <p:spPr>
          <a:xfrm>
            <a:off x="9110843"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28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Left Tex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B9B90B7-5CC6-CAF1-EEE2-E0ACBF5B4E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14425" y="0"/>
            <a:ext cx="6977575" cy="6858000"/>
          </a:xfrm>
          <a:prstGeom prst="rect">
            <a:avLst/>
          </a:prstGeom>
        </p:spPr>
      </p:pic>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3" name="Text Placeholder 2">
            <a:extLst>
              <a:ext uri="{FF2B5EF4-FFF2-40B4-BE49-F238E27FC236}">
                <a16:creationId xmlns:a16="http://schemas.microsoft.com/office/drawing/2014/main" id="{8A1ADD49-BE2A-6FDE-04AC-CF5B7AFC4F59}"/>
              </a:ext>
            </a:extLst>
          </p:cNvPr>
          <p:cNvSpPr>
            <a:spLocks noGrp="1"/>
          </p:cNvSpPr>
          <p:nvPr>
            <p:ph type="body" sz="quarter" idx="13" hasCustomPrompt="1"/>
          </p:nvPr>
        </p:nvSpPr>
        <p:spPr>
          <a:xfrm>
            <a:off x="1023422" y="1565481"/>
            <a:ext cx="6508750" cy="1327150"/>
          </a:xfrm>
        </p:spPr>
        <p:txBody>
          <a:bodyPr anchor="b">
            <a:normAutofit/>
          </a:bodyPr>
          <a:lstStyle>
            <a:lvl1pPr marL="0" indent="0">
              <a:buNone/>
              <a:defRPr sz="4400"/>
            </a:lvl1pPr>
          </a:lstStyle>
          <a:p>
            <a:pPr lvl="0"/>
            <a:r>
              <a:rPr lang="en-US"/>
              <a:t>Section Header</a:t>
            </a:r>
          </a:p>
        </p:txBody>
      </p:sp>
      <p:sp>
        <p:nvSpPr>
          <p:cNvPr id="4" name="Text Placeholder 2">
            <a:extLst>
              <a:ext uri="{FF2B5EF4-FFF2-40B4-BE49-F238E27FC236}">
                <a16:creationId xmlns:a16="http://schemas.microsoft.com/office/drawing/2014/main" id="{69F5F2EF-B157-3447-47D0-A3B74EC428A1}"/>
              </a:ext>
            </a:extLst>
          </p:cNvPr>
          <p:cNvSpPr>
            <a:spLocks noGrp="1"/>
          </p:cNvSpPr>
          <p:nvPr>
            <p:ph type="body" sz="quarter" idx="14" hasCustomPrompt="1"/>
          </p:nvPr>
        </p:nvSpPr>
        <p:spPr>
          <a:xfrm>
            <a:off x="1023422" y="2892631"/>
            <a:ext cx="6508750" cy="927100"/>
          </a:xfrm>
        </p:spPr>
        <p:txBody>
          <a:bodyPr anchor="t">
            <a:normAutofit/>
          </a:bodyPr>
          <a:lstStyle>
            <a:lvl1pPr marL="0" indent="0">
              <a:buNone/>
              <a:defRPr sz="2400">
                <a:solidFill>
                  <a:schemeClr val="tx2"/>
                </a:solidFill>
              </a:defRPr>
            </a:lvl1pPr>
          </a:lstStyle>
          <a:p>
            <a:pPr lvl="0"/>
            <a:r>
              <a:rPr lang="en-US"/>
              <a:t>Section Subhead</a:t>
            </a:r>
          </a:p>
        </p:txBody>
      </p:sp>
      <p:cxnSp>
        <p:nvCxnSpPr>
          <p:cNvPr id="7" name="Straight Connector 6">
            <a:extLst>
              <a:ext uri="{FF2B5EF4-FFF2-40B4-BE49-F238E27FC236}">
                <a16:creationId xmlns:a16="http://schemas.microsoft.com/office/drawing/2014/main" id="{F47C3FD2-79A3-E26C-F463-280C04DD5AC3}"/>
              </a:ext>
            </a:extLst>
          </p:cNvPr>
          <p:cNvCxnSpPr>
            <a:cxnSpLocks/>
          </p:cNvCxnSpPr>
          <p:nvPr userDrawn="1"/>
        </p:nvCxnSpPr>
        <p:spPr>
          <a:xfrm>
            <a:off x="1023422" y="2892631"/>
            <a:ext cx="562280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C02F82-787E-EA29-9309-E658889EA1F3}"/>
              </a:ext>
            </a:extLst>
          </p:cNvPr>
          <p:cNvGrpSpPr/>
          <p:nvPr userDrawn="1"/>
        </p:nvGrpSpPr>
        <p:grpSpPr>
          <a:xfrm>
            <a:off x="10586222" y="2555663"/>
            <a:ext cx="613581" cy="673936"/>
            <a:chOff x="2807883" y="4417478"/>
            <a:chExt cx="613581" cy="673936"/>
          </a:xfrm>
        </p:grpSpPr>
        <p:sp>
          <p:nvSpPr>
            <p:cNvPr id="12" name="Freeform: Shape 11">
              <a:extLst>
                <a:ext uri="{FF2B5EF4-FFF2-40B4-BE49-F238E27FC236}">
                  <a16:creationId xmlns:a16="http://schemas.microsoft.com/office/drawing/2014/main" id="{E30F5ED1-EE9F-9A7E-176C-B3B687D04C9B}"/>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5434F7-14A5-B89F-679F-C473B219D813}"/>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1062BF4A-6967-A76A-B999-A30DFB9AEAF7}"/>
              </a:ext>
            </a:extLst>
          </p:cNvPr>
          <p:cNvGrpSpPr/>
          <p:nvPr userDrawn="1"/>
        </p:nvGrpSpPr>
        <p:grpSpPr>
          <a:xfrm>
            <a:off x="7465481" y="5620838"/>
            <a:ext cx="864641" cy="360600"/>
            <a:chOff x="4484775" y="1424890"/>
            <a:chExt cx="864641" cy="360600"/>
          </a:xfrm>
        </p:grpSpPr>
        <p:sp>
          <p:nvSpPr>
            <p:cNvPr id="15" name="Freeform: Shape 14">
              <a:extLst>
                <a:ext uri="{FF2B5EF4-FFF2-40B4-BE49-F238E27FC236}">
                  <a16:creationId xmlns:a16="http://schemas.microsoft.com/office/drawing/2014/main" id="{2C53CF35-F17F-C5C2-743C-9B22F87BD061}"/>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55D01A-5E24-A447-5FEC-5DDDDBFE264F}"/>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EED2FA8-15C9-5C51-4844-C8240129F5EC}"/>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53E8EF6-C405-4028-653B-3C11CB276891}"/>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D25A892-C34F-C4C1-424C-F09EE3DCA3FE}"/>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D55A7B0-52DD-9A85-7063-6DE4D7FCDF05}"/>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BEF416B-D5EA-250E-76E8-AAA6B8BE45F0}"/>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EB9BB6F-6FA8-CA46-FEB3-12F9A938A96A}"/>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C06E187-CE51-56F7-9385-6140CAE0AA94}"/>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0002ACE-B772-37D5-4201-4DB5B5DC43A3}"/>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EA09AA5-485D-CF69-D29A-0D1E6A757BDF}"/>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485AD05-AEAB-3E47-A0CE-BEE6AD0766E9}"/>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3A87B75-6D8B-A4AA-8C0A-A81F15997438}"/>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5C7B14-44E3-757A-6D7C-CD8E8004B420}"/>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A09CF4B-51BA-E2F0-6328-D8289175116A}"/>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7796CFA2-F45F-61C7-0EF2-85422C88FAC6}"/>
              </a:ext>
            </a:extLst>
          </p:cNvPr>
          <p:cNvGrpSpPr/>
          <p:nvPr userDrawn="1"/>
        </p:nvGrpSpPr>
        <p:grpSpPr>
          <a:xfrm>
            <a:off x="7488982" y="902319"/>
            <a:ext cx="799551" cy="507910"/>
            <a:chOff x="5435061" y="5043516"/>
            <a:chExt cx="799551" cy="507910"/>
          </a:xfrm>
        </p:grpSpPr>
        <p:sp>
          <p:nvSpPr>
            <p:cNvPr id="31" name="Freeform: Shape 30">
              <a:extLst>
                <a:ext uri="{FF2B5EF4-FFF2-40B4-BE49-F238E27FC236}">
                  <a16:creationId xmlns:a16="http://schemas.microsoft.com/office/drawing/2014/main" id="{4AF6ACED-D856-CAD2-88E7-B3D5F5BF002B}"/>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F756353-543B-8DCB-912B-E8931063BBD8}"/>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6E622DE-2953-28AF-D916-33507265F410}"/>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285A8C7-2825-3119-C36A-A252A408A094}"/>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7080056-81CE-451D-668B-47F4BF764F06}"/>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EF9C842-B9CC-FEFA-5106-E580B1E2A9AB}"/>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37" name="Graphic 222">
              <a:extLst>
                <a:ext uri="{FF2B5EF4-FFF2-40B4-BE49-F238E27FC236}">
                  <a16:creationId xmlns:a16="http://schemas.microsoft.com/office/drawing/2014/main" id="{84768838-22F9-921B-29CC-4636CC71D7E6}"/>
                </a:ext>
              </a:extLst>
            </p:cNvPr>
            <p:cNvGrpSpPr/>
            <p:nvPr/>
          </p:nvGrpSpPr>
          <p:grpSpPr>
            <a:xfrm>
              <a:off x="5767938" y="5172492"/>
              <a:ext cx="346452" cy="45360"/>
              <a:chOff x="5767938" y="5172492"/>
              <a:chExt cx="346452" cy="45360"/>
            </a:xfrm>
            <a:solidFill>
              <a:srgbClr val="BEC0C2"/>
            </a:solidFill>
          </p:grpSpPr>
          <p:sp>
            <p:nvSpPr>
              <p:cNvPr id="58" name="Freeform: Shape 57">
                <a:extLst>
                  <a:ext uri="{FF2B5EF4-FFF2-40B4-BE49-F238E27FC236}">
                    <a16:creationId xmlns:a16="http://schemas.microsoft.com/office/drawing/2014/main" id="{DE21E3C7-F06F-B5D1-F212-1B074C5F1764}"/>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6202D11-DA6B-24F3-1E70-3D986016CCEF}"/>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AC204FA-5AF3-2C0B-6659-F68ADE42C66F}"/>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668ABCD-FB2C-9CB9-B845-5FC26E795147}"/>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DA531C4-38AC-4C55-A70A-1E913886AA22}"/>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3DD41BA-43C6-CEDC-CEEF-0B97A84EDF80}"/>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BE02499-61C9-C8EE-626E-ADCC731995A5}"/>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31D3535-199F-12AD-3432-4A03EAFABC14}"/>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4B135E3-9914-9A49-6DC4-BDAFC27982F1}"/>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EFFDB15-07CD-7ADC-BDE2-9B5FE45F1F63}"/>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937F28BC-3896-C644-283C-5F95A1BBD1C6}"/>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C1E102F-7FAE-4229-3F1C-2D42DD43F460}"/>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250B249-C6F9-2095-E938-7BD26417083D}"/>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89E34F9-48AE-2802-9946-194E48BB54F3}"/>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71149F4-84BE-348E-ABE6-985AC9311B11}"/>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5E27285-9533-65AF-84E4-ECA3C6FBA0ED}"/>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411B477-E825-0FEC-713A-A4CFBB4B3C86}"/>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45" name="Graphic 222">
              <a:extLst>
                <a:ext uri="{FF2B5EF4-FFF2-40B4-BE49-F238E27FC236}">
                  <a16:creationId xmlns:a16="http://schemas.microsoft.com/office/drawing/2014/main" id="{BB1E2FE5-A6B2-CDE8-E070-F49C555CA47D}"/>
                </a:ext>
              </a:extLst>
            </p:cNvPr>
            <p:cNvGrpSpPr/>
            <p:nvPr/>
          </p:nvGrpSpPr>
          <p:grpSpPr>
            <a:xfrm>
              <a:off x="5801752" y="5426765"/>
              <a:ext cx="310798" cy="34448"/>
              <a:chOff x="5801752" y="5426765"/>
              <a:chExt cx="310798" cy="34448"/>
            </a:xfrm>
            <a:solidFill>
              <a:srgbClr val="BEC0C2"/>
            </a:solidFill>
          </p:grpSpPr>
          <p:sp>
            <p:nvSpPr>
              <p:cNvPr id="46" name="Freeform: Shape 45">
                <a:extLst>
                  <a:ext uri="{FF2B5EF4-FFF2-40B4-BE49-F238E27FC236}">
                    <a16:creationId xmlns:a16="http://schemas.microsoft.com/office/drawing/2014/main" id="{7DB58526-E01E-C6FE-B8EC-02E41116C4C9}"/>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C037D9-C006-EE48-235D-C3F55E591A62}"/>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F3DE1C-21AE-29C4-5B6F-72F97D6993F6}"/>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3606D3-2963-E002-8935-D812640E3BAC}"/>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04F73EC-87AE-9547-C250-0C940F4A8C68}"/>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27200F7-B61F-F4AA-D209-DEE7F8EA3153}"/>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EBB7F13-6A01-98BC-78C1-878AA4258C26}"/>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28E0AFF-213F-A76D-DDC0-92581C9FF852}"/>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3957FBF-08BE-E465-917E-12FD23D9336B}"/>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9E401A2-A0AB-A0BD-446E-42D00C68A1E1}"/>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4FFF976-014E-61EC-6A43-8B0B5D0AC025}"/>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0FBE22C-A91D-B8E4-00C4-1E6C96D3B5F8}"/>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60628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Right Tex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D15917B-7FCC-2B56-AA80-993DC6A8FCF3}"/>
              </a:ext>
            </a:extLst>
          </p:cNvPr>
          <p:cNvSpPr/>
          <p:nvPr/>
        </p:nvSpPr>
        <p:spPr>
          <a:xfrm flipH="1">
            <a:off x="2626178" y="4044802"/>
            <a:ext cx="1349011" cy="592471"/>
          </a:xfrm>
          <a:custGeom>
            <a:avLst/>
            <a:gdLst>
              <a:gd name="connsiteX0" fmla="*/ 340871 w 1349011"/>
              <a:gd name="connsiteY0" fmla="*/ 592471 h 592471"/>
              <a:gd name="connsiteX1" fmla="*/ 1008101 w 1349011"/>
              <a:gd name="connsiteY1" fmla="*/ 592471 h 592471"/>
              <a:gd name="connsiteX2" fmla="*/ 1014432 w 1349011"/>
              <a:gd name="connsiteY2" fmla="*/ 588743 h 592471"/>
              <a:gd name="connsiteX3" fmla="*/ 1348047 w 1349011"/>
              <a:gd name="connsiteY3" fmla="*/ 10983 h 592471"/>
              <a:gd name="connsiteX4" fmla="*/ 1345374 w 1349011"/>
              <a:gd name="connsiteY4" fmla="*/ 995 h 592471"/>
              <a:gd name="connsiteX5" fmla="*/ 1335386 w 1349011"/>
              <a:gd name="connsiteY5" fmla="*/ 3668 h 592471"/>
              <a:gd name="connsiteX6" fmla="*/ 1003881 w 1349011"/>
              <a:gd name="connsiteY6" fmla="*/ 577771 h 592471"/>
              <a:gd name="connsiteX7" fmla="*/ 345161 w 1349011"/>
              <a:gd name="connsiteY7" fmla="*/ 577771 h 592471"/>
              <a:gd name="connsiteX8" fmla="*/ 13656 w 1349011"/>
              <a:gd name="connsiteY8" fmla="*/ 3668 h 592471"/>
              <a:gd name="connsiteX9" fmla="*/ 3668 w 1349011"/>
              <a:gd name="connsiteY9" fmla="*/ 995 h 592471"/>
              <a:gd name="connsiteX10" fmla="*/ 995 w 1349011"/>
              <a:gd name="connsiteY10" fmla="*/ 10983 h 592471"/>
              <a:gd name="connsiteX11" fmla="*/ 334540 w 1349011"/>
              <a:gd name="connsiteY11" fmla="*/ 588814 h 592471"/>
              <a:gd name="connsiteX12" fmla="*/ 340871 w 1349011"/>
              <a:gd name="connsiteY12" fmla="*/ 592471 h 59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011" h="592471">
                <a:moveTo>
                  <a:pt x="340871" y="592471"/>
                </a:moveTo>
                <a:lnTo>
                  <a:pt x="1008101" y="592471"/>
                </a:lnTo>
                <a:cubicBezTo>
                  <a:pt x="1010704" y="592471"/>
                  <a:pt x="1013166" y="590994"/>
                  <a:pt x="1014432" y="588743"/>
                </a:cubicBezTo>
                <a:lnTo>
                  <a:pt x="1348047" y="10983"/>
                </a:lnTo>
                <a:cubicBezTo>
                  <a:pt x="1350017" y="7466"/>
                  <a:pt x="1348891" y="2964"/>
                  <a:pt x="1345374" y="995"/>
                </a:cubicBezTo>
                <a:cubicBezTo>
                  <a:pt x="1341928" y="-1045"/>
                  <a:pt x="1337355" y="151"/>
                  <a:pt x="1335386" y="3668"/>
                </a:cubicBezTo>
                <a:lnTo>
                  <a:pt x="1003881" y="577771"/>
                </a:lnTo>
                <a:lnTo>
                  <a:pt x="345161" y="577771"/>
                </a:lnTo>
                <a:cubicBezTo>
                  <a:pt x="345161" y="577771"/>
                  <a:pt x="13656" y="3668"/>
                  <a:pt x="13656" y="3668"/>
                </a:cubicBezTo>
                <a:cubicBezTo>
                  <a:pt x="11687" y="151"/>
                  <a:pt x="7044" y="-975"/>
                  <a:pt x="3668" y="995"/>
                </a:cubicBezTo>
                <a:cubicBezTo>
                  <a:pt x="151" y="3035"/>
                  <a:pt x="-1045" y="7537"/>
                  <a:pt x="995" y="10983"/>
                </a:cubicBezTo>
                <a:lnTo>
                  <a:pt x="334540" y="588814"/>
                </a:lnTo>
                <a:cubicBezTo>
                  <a:pt x="335806" y="591065"/>
                  <a:pt x="338268" y="592471"/>
                  <a:pt x="340871" y="592471"/>
                </a:cubicBezTo>
                <a:close/>
              </a:path>
            </a:pathLst>
          </a:custGeom>
          <a:solidFill>
            <a:srgbClr val="FDBB3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23B362-DF92-D77B-A4B4-6856592C64A0}"/>
              </a:ext>
            </a:extLst>
          </p:cNvPr>
          <p:cNvSpPr/>
          <p:nvPr/>
        </p:nvSpPr>
        <p:spPr>
          <a:xfrm flipH="1">
            <a:off x="3627038" y="5200404"/>
            <a:ext cx="1348951" cy="1170290"/>
          </a:xfrm>
          <a:custGeom>
            <a:avLst/>
            <a:gdLst>
              <a:gd name="connsiteX0" fmla="*/ 334565 w 1348951"/>
              <a:gd name="connsiteY0" fmla="*/ 1166634 h 1170290"/>
              <a:gd name="connsiteX1" fmla="*/ 950 w 1348951"/>
              <a:gd name="connsiteY1" fmla="*/ 588803 h 1170290"/>
              <a:gd name="connsiteX2" fmla="*/ 950 w 1348951"/>
              <a:gd name="connsiteY2" fmla="*/ 581488 h 1170290"/>
              <a:gd name="connsiteX3" fmla="*/ 334565 w 1348951"/>
              <a:gd name="connsiteY3" fmla="*/ 3657 h 1170290"/>
              <a:gd name="connsiteX4" fmla="*/ 340895 w 1348951"/>
              <a:gd name="connsiteY4" fmla="*/ 0 h 1170290"/>
              <a:gd name="connsiteX5" fmla="*/ 1008056 w 1348951"/>
              <a:gd name="connsiteY5" fmla="*/ 0 h 1170290"/>
              <a:gd name="connsiteX6" fmla="*/ 1014386 w 1348951"/>
              <a:gd name="connsiteY6" fmla="*/ 3657 h 1170290"/>
              <a:gd name="connsiteX7" fmla="*/ 1348001 w 1348951"/>
              <a:gd name="connsiteY7" fmla="*/ 581488 h 1170290"/>
              <a:gd name="connsiteX8" fmla="*/ 1348001 w 1348951"/>
              <a:gd name="connsiteY8" fmla="*/ 588803 h 1170290"/>
              <a:gd name="connsiteX9" fmla="*/ 1014386 w 1348951"/>
              <a:gd name="connsiteY9" fmla="*/ 1166634 h 1170290"/>
              <a:gd name="connsiteX10" fmla="*/ 1008056 w 1348951"/>
              <a:gd name="connsiteY10" fmla="*/ 1170291 h 1170290"/>
              <a:gd name="connsiteX11" fmla="*/ 340895 w 1348951"/>
              <a:gd name="connsiteY11" fmla="*/ 1170291 h 1170290"/>
              <a:gd name="connsiteX12" fmla="*/ 334565 w 1348951"/>
              <a:gd name="connsiteY12" fmla="*/ 1166634 h 1170290"/>
              <a:gd name="connsiteX13" fmla="*/ 1333301 w 1348951"/>
              <a:gd name="connsiteY13" fmla="*/ 585146 h 1170290"/>
              <a:gd name="connsiteX14" fmla="*/ 1003906 w 1348951"/>
              <a:gd name="connsiteY14" fmla="*/ 14630 h 1170290"/>
              <a:gd name="connsiteX15" fmla="*/ 345186 w 1348951"/>
              <a:gd name="connsiteY15" fmla="*/ 14630 h 1170290"/>
              <a:gd name="connsiteX16" fmla="*/ 15791 w 1348951"/>
              <a:gd name="connsiteY16" fmla="*/ 585146 h 1170290"/>
              <a:gd name="connsiteX17" fmla="*/ 345186 w 1348951"/>
              <a:gd name="connsiteY17" fmla="*/ 1155661 h 1170290"/>
              <a:gd name="connsiteX18" fmla="*/ 1003906 w 1348951"/>
              <a:gd name="connsiteY18" fmla="*/ 1155661 h 1170290"/>
              <a:gd name="connsiteX19" fmla="*/ 1333301 w 1348951"/>
              <a:gd name="connsiteY19" fmla="*/ 585146 h 11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1" h="1170290">
                <a:moveTo>
                  <a:pt x="334565" y="1166634"/>
                </a:moveTo>
                <a:lnTo>
                  <a:pt x="950" y="588803"/>
                </a:lnTo>
                <a:cubicBezTo>
                  <a:pt x="-317" y="586482"/>
                  <a:pt x="-317" y="583739"/>
                  <a:pt x="950" y="581488"/>
                </a:cubicBezTo>
                <a:lnTo>
                  <a:pt x="334565" y="3657"/>
                </a:lnTo>
                <a:cubicBezTo>
                  <a:pt x="335831" y="1406"/>
                  <a:pt x="338293" y="0"/>
                  <a:pt x="340895" y="0"/>
                </a:cubicBezTo>
                <a:lnTo>
                  <a:pt x="1008056" y="0"/>
                </a:lnTo>
                <a:cubicBezTo>
                  <a:pt x="1010658" y="0"/>
                  <a:pt x="1013120" y="1406"/>
                  <a:pt x="1014386" y="3657"/>
                </a:cubicBezTo>
                <a:lnTo>
                  <a:pt x="1348001" y="581488"/>
                </a:lnTo>
                <a:cubicBezTo>
                  <a:pt x="1349268" y="583809"/>
                  <a:pt x="1349268" y="586552"/>
                  <a:pt x="1348001" y="588803"/>
                </a:cubicBezTo>
                <a:lnTo>
                  <a:pt x="1014386" y="1166634"/>
                </a:lnTo>
                <a:cubicBezTo>
                  <a:pt x="1013120" y="1168885"/>
                  <a:pt x="1010658" y="1170291"/>
                  <a:pt x="1008056" y="1170291"/>
                </a:cubicBezTo>
                <a:lnTo>
                  <a:pt x="340895" y="1170291"/>
                </a:lnTo>
                <a:cubicBezTo>
                  <a:pt x="338293" y="1170291"/>
                  <a:pt x="335831" y="1168885"/>
                  <a:pt x="334565" y="1166634"/>
                </a:cubicBezTo>
                <a:close/>
                <a:moveTo>
                  <a:pt x="1333301" y="585146"/>
                </a:moveTo>
                <a:lnTo>
                  <a:pt x="1003906" y="14630"/>
                </a:lnTo>
                <a:lnTo>
                  <a:pt x="345186" y="14630"/>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3B5003-BAAE-BDD5-1280-A4ED7AC0DD75}"/>
              </a:ext>
            </a:extLst>
          </p:cNvPr>
          <p:cNvSpPr/>
          <p:nvPr/>
        </p:nvSpPr>
        <p:spPr>
          <a:xfrm flipH="1">
            <a:off x="624641" y="4622573"/>
            <a:ext cx="1348810" cy="1170291"/>
          </a:xfrm>
          <a:custGeom>
            <a:avLst/>
            <a:gdLst>
              <a:gd name="connsiteX0" fmla="*/ 334494 w 1348810"/>
              <a:gd name="connsiteY0" fmla="*/ 1166634 h 1170291"/>
              <a:gd name="connsiteX1" fmla="*/ 950 w 1348810"/>
              <a:gd name="connsiteY1" fmla="*/ 588803 h 1170291"/>
              <a:gd name="connsiteX2" fmla="*/ 950 w 1348810"/>
              <a:gd name="connsiteY2" fmla="*/ 581488 h 1170291"/>
              <a:gd name="connsiteX3" fmla="*/ 334494 w 1348810"/>
              <a:gd name="connsiteY3" fmla="*/ 3658 h 1170291"/>
              <a:gd name="connsiteX4" fmla="*/ 340825 w 1348810"/>
              <a:gd name="connsiteY4" fmla="*/ 0 h 1170291"/>
              <a:gd name="connsiteX5" fmla="*/ 1007985 w 1348810"/>
              <a:gd name="connsiteY5" fmla="*/ 0 h 1170291"/>
              <a:gd name="connsiteX6" fmla="*/ 1014316 w 1348810"/>
              <a:gd name="connsiteY6" fmla="*/ 3658 h 1170291"/>
              <a:gd name="connsiteX7" fmla="*/ 1347861 w 1348810"/>
              <a:gd name="connsiteY7" fmla="*/ 581488 h 1170291"/>
              <a:gd name="connsiteX8" fmla="*/ 1347861 w 1348810"/>
              <a:gd name="connsiteY8" fmla="*/ 588803 h 1170291"/>
              <a:gd name="connsiteX9" fmla="*/ 1014316 w 1348810"/>
              <a:gd name="connsiteY9" fmla="*/ 1166634 h 1170291"/>
              <a:gd name="connsiteX10" fmla="*/ 1007985 w 1348810"/>
              <a:gd name="connsiteY10" fmla="*/ 1170291 h 1170291"/>
              <a:gd name="connsiteX11" fmla="*/ 340825 w 1348810"/>
              <a:gd name="connsiteY11" fmla="*/ 1170291 h 1170291"/>
              <a:gd name="connsiteX12" fmla="*/ 334494 w 1348810"/>
              <a:gd name="connsiteY12" fmla="*/ 1166634 h 1170291"/>
              <a:gd name="connsiteX13" fmla="*/ 1333090 w 1348810"/>
              <a:gd name="connsiteY13" fmla="*/ 585146 h 1170291"/>
              <a:gd name="connsiteX14" fmla="*/ 1003695 w 1348810"/>
              <a:gd name="connsiteY14" fmla="*/ 14631 h 1170291"/>
              <a:gd name="connsiteX15" fmla="*/ 345045 w 1348810"/>
              <a:gd name="connsiteY15" fmla="*/ 14631 h 1170291"/>
              <a:gd name="connsiteX16" fmla="*/ 15650 w 1348810"/>
              <a:gd name="connsiteY16" fmla="*/ 585146 h 1170291"/>
              <a:gd name="connsiteX17" fmla="*/ 345045 w 1348810"/>
              <a:gd name="connsiteY17" fmla="*/ 1155661 h 1170291"/>
              <a:gd name="connsiteX18" fmla="*/ 1003695 w 1348810"/>
              <a:gd name="connsiteY18" fmla="*/ 1155661 h 1170291"/>
              <a:gd name="connsiteX19" fmla="*/ 1333090 w 134881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10" h="1170291">
                <a:moveTo>
                  <a:pt x="334494" y="1166634"/>
                </a:moveTo>
                <a:lnTo>
                  <a:pt x="950" y="588803"/>
                </a:lnTo>
                <a:cubicBezTo>
                  <a:pt x="-317" y="586482"/>
                  <a:pt x="-317" y="583739"/>
                  <a:pt x="950" y="581488"/>
                </a:cubicBezTo>
                <a:lnTo>
                  <a:pt x="334494" y="3658"/>
                </a:lnTo>
                <a:cubicBezTo>
                  <a:pt x="335760" y="1407"/>
                  <a:pt x="338223" y="0"/>
                  <a:pt x="340825" y="0"/>
                </a:cubicBezTo>
                <a:lnTo>
                  <a:pt x="1007985" y="0"/>
                </a:lnTo>
                <a:cubicBezTo>
                  <a:pt x="1010588" y="0"/>
                  <a:pt x="1013050" y="1407"/>
                  <a:pt x="1014316" y="3658"/>
                </a:cubicBezTo>
                <a:lnTo>
                  <a:pt x="1347861" y="581488"/>
                </a:lnTo>
                <a:cubicBezTo>
                  <a:pt x="1349127" y="583809"/>
                  <a:pt x="1349127" y="586553"/>
                  <a:pt x="1347861" y="588803"/>
                </a:cubicBezTo>
                <a:lnTo>
                  <a:pt x="1014316" y="1166634"/>
                </a:lnTo>
                <a:cubicBezTo>
                  <a:pt x="1013050" y="1168885"/>
                  <a:pt x="1010588" y="1170291"/>
                  <a:pt x="1007985" y="1170291"/>
                </a:cubicBezTo>
                <a:lnTo>
                  <a:pt x="340825" y="1170291"/>
                </a:lnTo>
                <a:cubicBezTo>
                  <a:pt x="338223" y="1170291"/>
                  <a:pt x="335760" y="1168885"/>
                  <a:pt x="334494" y="1166634"/>
                </a:cubicBezTo>
                <a:close/>
                <a:moveTo>
                  <a:pt x="1333090" y="585146"/>
                </a:moveTo>
                <a:lnTo>
                  <a:pt x="1003695" y="14631"/>
                </a:lnTo>
                <a:lnTo>
                  <a:pt x="345045" y="14631"/>
                </a:lnTo>
                <a:lnTo>
                  <a:pt x="15650" y="585146"/>
                </a:lnTo>
                <a:lnTo>
                  <a:pt x="345045" y="1155661"/>
                </a:lnTo>
                <a:lnTo>
                  <a:pt x="1003695" y="1155661"/>
                </a:lnTo>
                <a:lnTo>
                  <a:pt x="1333090" y="585146"/>
                </a:lnTo>
                <a:close/>
              </a:path>
            </a:pathLst>
          </a:custGeom>
          <a:solidFill>
            <a:srgbClr val="FDBB3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ECB25B3-531D-090A-792A-667840CD454B}"/>
              </a:ext>
            </a:extLst>
          </p:cNvPr>
          <p:cNvSpPr/>
          <p:nvPr/>
        </p:nvSpPr>
        <p:spPr>
          <a:xfrm flipH="1">
            <a:off x="1625348" y="5200404"/>
            <a:ext cx="1349020" cy="1170290"/>
          </a:xfrm>
          <a:custGeom>
            <a:avLst/>
            <a:gdLst>
              <a:gd name="connsiteX0" fmla="*/ 334565 w 1349020"/>
              <a:gd name="connsiteY0" fmla="*/ 1166634 h 1170290"/>
              <a:gd name="connsiteX1" fmla="*/ 950 w 1349020"/>
              <a:gd name="connsiteY1" fmla="*/ 588803 h 1170290"/>
              <a:gd name="connsiteX2" fmla="*/ 950 w 1349020"/>
              <a:gd name="connsiteY2" fmla="*/ 581488 h 1170290"/>
              <a:gd name="connsiteX3" fmla="*/ 334565 w 1349020"/>
              <a:gd name="connsiteY3" fmla="*/ 3657 h 1170290"/>
              <a:gd name="connsiteX4" fmla="*/ 340895 w 1349020"/>
              <a:gd name="connsiteY4" fmla="*/ 0 h 1170290"/>
              <a:gd name="connsiteX5" fmla="*/ 1008196 w 1349020"/>
              <a:gd name="connsiteY5" fmla="*/ 0 h 1170290"/>
              <a:gd name="connsiteX6" fmla="*/ 1014527 w 1349020"/>
              <a:gd name="connsiteY6" fmla="*/ 3657 h 1170290"/>
              <a:gd name="connsiteX7" fmla="*/ 1348071 w 1349020"/>
              <a:gd name="connsiteY7" fmla="*/ 581488 h 1170290"/>
              <a:gd name="connsiteX8" fmla="*/ 1348071 w 1349020"/>
              <a:gd name="connsiteY8" fmla="*/ 588803 h 1170290"/>
              <a:gd name="connsiteX9" fmla="*/ 1014527 w 1349020"/>
              <a:gd name="connsiteY9" fmla="*/ 1166634 h 1170290"/>
              <a:gd name="connsiteX10" fmla="*/ 1008196 w 1349020"/>
              <a:gd name="connsiteY10" fmla="*/ 1170291 h 1170290"/>
              <a:gd name="connsiteX11" fmla="*/ 340895 w 1349020"/>
              <a:gd name="connsiteY11" fmla="*/ 1170291 h 1170290"/>
              <a:gd name="connsiteX12" fmla="*/ 334565 w 1349020"/>
              <a:gd name="connsiteY12" fmla="*/ 1166634 h 1170290"/>
              <a:gd name="connsiteX13" fmla="*/ 1333301 w 1349020"/>
              <a:gd name="connsiteY13" fmla="*/ 585146 h 1170290"/>
              <a:gd name="connsiteX14" fmla="*/ 1003905 w 1349020"/>
              <a:gd name="connsiteY14" fmla="*/ 14630 h 1170290"/>
              <a:gd name="connsiteX15" fmla="*/ 345045 w 1349020"/>
              <a:gd name="connsiteY15" fmla="*/ 14630 h 1170290"/>
              <a:gd name="connsiteX16" fmla="*/ 15650 w 1349020"/>
              <a:gd name="connsiteY16" fmla="*/ 585146 h 1170290"/>
              <a:gd name="connsiteX17" fmla="*/ 345045 w 1349020"/>
              <a:gd name="connsiteY17" fmla="*/ 1155661 h 1170290"/>
              <a:gd name="connsiteX18" fmla="*/ 1003905 w 1349020"/>
              <a:gd name="connsiteY18" fmla="*/ 1155661 h 1170290"/>
              <a:gd name="connsiteX19" fmla="*/ 1333301 w 1349020"/>
              <a:gd name="connsiteY19" fmla="*/ 585146 h 11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20" h="1170290">
                <a:moveTo>
                  <a:pt x="334565" y="1166634"/>
                </a:moveTo>
                <a:lnTo>
                  <a:pt x="950" y="588803"/>
                </a:lnTo>
                <a:cubicBezTo>
                  <a:pt x="-317" y="586482"/>
                  <a:pt x="-317" y="583739"/>
                  <a:pt x="950" y="581488"/>
                </a:cubicBezTo>
                <a:lnTo>
                  <a:pt x="334565" y="3657"/>
                </a:lnTo>
                <a:cubicBezTo>
                  <a:pt x="335831" y="1406"/>
                  <a:pt x="338293" y="0"/>
                  <a:pt x="340895" y="0"/>
                </a:cubicBezTo>
                <a:lnTo>
                  <a:pt x="1008196" y="0"/>
                </a:lnTo>
                <a:cubicBezTo>
                  <a:pt x="1010799" y="0"/>
                  <a:pt x="1013261" y="1406"/>
                  <a:pt x="1014527" y="3657"/>
                </a:cubicBezTo>
                <a:lnTo>
                  <a:pt x="1348071" y="581488"/>
                </a:lnTo>
                <a:cubicBezTo>
                  <a:pt x="1349337" y="583809"/>
                  <a:pt x="1349337" y="586552"/>
                  <a:pt x="1348071" y="588803"/>
                </a:cubicBezTo>
                <a:lnTo>
                  <a:pt x="1014527" y="1166634"/>
                </a:lnTo>
                <a:cubicBezTo>
                  <a:pt x="1013261" y="1168885"/>
                  <a:pt x="1010799" y="1170291"/>
                  <a:pt x="1008196" y="1170291"/>
                </a:cubicBezTo>
                <a:lnTo>
                  <a:pt x="340895" y="1170291"/>
                </a:lnTo>
                <a:cubicBezTo>
                  <a:pt x="338293" y="1170291"/>
                  <a:pt x="335831" y="1168885"/>
                  <a:pt x="334565" y="1166634"/>
                </a:cubicBezTo>
                <a:close/>
                <a:moveTo>
                  <a:pt x="1333301" y="585146"/>
                </a:moveTo>
                <a:lnTo>
                  <a:pt x="1003905" y="14630"/>
                </a:lnTo>
                <a:lnTo>
                  <a:pt x="345045" y="14630"/>
                </a:lnTo>
                <a:lnTo>
                  <a:pt x="15650" y="585146"/>
                </a:lnTo>
                <a:lnTo>
                  <a:pt x="345045" y="1155661"/>
                </a:lnTo>
                <a:lnTo>
                  <a:pt x="1003905"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A6B017A-971B-25EF-A9B7-625D21D4D691}"/>
              </a:ext>
            </a:extLst>
          </p:cNvPr>
          <p:cNvSpPr/>
          <p:nvPr/>
        </p:nvSpPr>
        <p:spPr>
          <a:xfrm flipH="1">
            <a:off x="2626264" y="4622573"/>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055 w 1348950"/>
              <a:gd name="connsiteY5" fmla="*/ 0 h 1170291"/>
              <a:gd name="connsiteX6" fmla="*/ 1014386 w 1348950"/>
              <a:gd name="connsiteY6" fmla="*/ 3658 h 1170291"/>
              <a:gd name="connsiteX7" fmla="*/ 1348001 w 1348950"/>
              <a:gd name="connsiteY7" fmla="*/ 581488 h 1170291"/>
              <a:gd name="connsiteX8" fmla="*/ 1348001 w 1348950"/>
              <a:gd name="connsiteY8" fmla="*/ 588803 h 1170291"/>
              <a:gd name="connsiteX9" fmla="*/ 1014386 w 1348950"/>
              <a:gd name="connsiteY9" fmla="*/ 1166634 h 1170291"/>
              <a:gd name="connsiteX10" fmla="*/ 1008055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1 h 1170291"/>
              <a:gd name="connsiteX15" fmla="*/ 345186 w 1348950"/>
              <a:gd name="connsiteY15" fmla="*/ 14631 h 1170291"/>
              <a:gd name="connsiteX16" fmla="*/ 15791 w 1348950"/>
              <a:gd name="connsiteY16" fmla="*/ 585146 h 1170291"/>
              <a:gd name="connsiteX17" fmla="*/ 345186 w 1348950"/>
              <a:gd name="connsiteY17" fmla="*/ 1155661 h 1170291"/>
              <a:gd name="connsiteX18" fmla="*/ 1003906 w 1348950"/>
              <a:gd name="connsiteY18" fmla="*/ 1155661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482"/>
                  <a:pt x="-317" y="583739"/>
                  <a:pt x="950" y="581488"/>
                </a:cubicBezTo>
                <a:lnTo>
                  <a:pt x="334565" y="3658"/>
                </a:lnTo>
                <a:cubicBezTo>
                  <a:pt x="335831" y="1407"/>
                  <a:pt x="338293" y="0"/>
                  <a:pt x="340895" y="0"/>
                </a:cubicBezTo>
                <a:lnTo>
                  <a:pt x="1008055" y="0"/>
                </a:lnTo>
                <a:cubicBezTo>
                  <a:pt x="1010658" y="0"/>
                  <a:pt x="1013120" y="1407"/>
                  <a:pt x="1014386" y="3658"/>
                </a:cubicBezTo>
                <a:lnTo>
                  <a:pt x="1348001" y="581488"/>
                </a:lnTo>
                <a:cubicBezTo>
                  <a:pt x="1349267" y="583809"/>
                  <a:pt x="1349267" y="586553"/>
                  <a:pt x="1348001" y="588803"/>
                </a:cubicBezTo>
                <a:lnTo>
                  <a:pt x="1014386" y="1166634"/>
                </a:lnTo>
                <a:cubicBezTo>
                  <a:pt x="1013120" y="1168885"/>
                  <a:pt x="1010658" y="1170291"/>
                  <a:pt x="1008055" y="1170291"/>
                </a:cubicBezTo>
                <a:lnTo>
                  <a:pt x="340895" y="1170291"/>
                </a:lnTo>
                <a:cubicBezTo>
                  <a:pt x="338293" y="1170291"/>
                  <a:pt x="335831" y="1168885"/>
                  <a:pt x="334565" y="1166634"/>
                </a:cubicBezTo>
                <a:close/>
                <a:moveTo>
                  <a:pt x="1333301" y="585146"/>
                </a:moveTo>
                <a:lnTo>
                  <a:pt x="1003906" y="14631"/>
                </a:lnTo>
                <a:lnTo>
                  <a:pt x="345186" y="14631"/>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97A2528-4B61-5CE6-C1B6-A794588692A7}"/>
              </a:ext>
            </a:extLst>
          </p:cNvPr>
          <p:cNvSpPr/>
          <p:nvPr/>
        </p:nvSpPr>
        <p:spPr>
          <a:xfrm flipH="1">
            <a:off x="4627815" y="4622573"/>
            <a:ext cx="1348950" cy="1170291"/>
          </a:xfrm>
          <a:custGeom>
            <a:avLst/>
            <a:gdLst>
              <a:gd name="connsiteX0" fmla="*/ 334424 w 1348950"/>
              <a:gd name="connsiteY0" fmla="*/ 1166634 h 1170291"/>
              <a:gd name="connsiteX1" fmla="*/ 950 w 1348950"/>
              <a:gd name="connsiteY1" fmla="*/ 588803 h 1170291"/>
              <a:gd name="connsiteX2" fmla="*/ 950 w 1348950"/>
              <a:gd name="connsiteY2" fmla="*/ 581488 h 1170291"/>
              <a:gd name="connsiteX3" fmla="*/ 334424 w 1348950"/>
              <a:gd name="connsiteY3" fmla="*/ 3658 h 1170291"/>
              <a:gd name="connsiteX4" fmla="*/ 340755 w 1348950"/>
              <a:gd name="connsiteY4" fmla="*/ 0 h 1170291"/>
              <a:gd name="connsiteX5" fmla="*/ 1008056 w 1348950"/>
              <a:gd name="connsiteY5" fmla="*/ 0 h 1170291"/>
              <a:gd name="connsiteX6" fmla="*/ 1014386 w 1348950"/>
              <a:gd name="connsiteY6" fmla="*/ 3658 h 1170291"/>
              <a:gd name="connsiteX7" fmla="*/ 1348001 w 1348950"/>
              <a:gd name="connsiteY7" fmla="*/ 581488 h 1170291"/>
              <a:gd name="connsiteX8" fmla="*/ 1348001 w 1348950"/>
              <a:gd name="connsiteY8" fmla="*/ 588803 h 1170291"/>
              <a:gd name="connsiteX9" fmla="*/ 1014386 w 1348950"/>
              <a:gd name="connsiteY9" fmla="*/ 1166634 h 1170291"/>
              <a:gd name="connsiteX10" fmla="*/ 1008056 w 1348950"/>
              <a:gd name="connsiteY10" fmla="*/ 1170291 h 1170291"/>
              <a:gd name="connsiteX11" fmla="*/ 340755 w 1348950"/>
              <a:gd name="connsiteY11" fmla="*/ 1170291 h 1170291"/>
              <a:gd name="connsiteX12" fmla="*/ 334424 w 1348950"/>
              <a:gd name="connsiteY12" fmla="*/ 1166634 h 1170291"/>
              <a:gd name="connsiteX13" fmla="*/ 1333230 w 1348950"/>
              <a:gd name="connsiteY13" fmla="*/ 585146 h 1170291"/>
              <a:gd name="connsiteX14" fmla="*/ 1003835 w 1348950"/>
              <a:gd name="connsiteY14" fmla="*/ 14631 h 1170291"/>
              <a:gd name="connsiteX15" fmla="*/ 344975 w 1348950"/>
              <a:gd name="connsiteY15" fmla="*/ 14631 h 1170291"/>
              <a:gd name="connsiteX16" fmla="*/ 15721 w 1348950"/>
              <a:gd name="connsiteY16" fmla="*/ 585146 h 1170291"/>
              <a:gd name="connsiteX17" fmla="*/ 344975 w 1348950"/>
              <a:gd name="connsiteY17" fmla="*/ 1155661 h 1170291"/>
              <a:gd name="connsiteX18" fmla="*/ 1003835 w 1348950"/>
              <a:gd name="connsiteY18" fmla="*/ 1155661 h 1170291"/>
              <a:gd name="connsiteX19" fmla="*/ 1333230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24" y="1166634"/>
                </a:moveTo>
                <a:lnTo>
                  <a:pt x="950" y="588803"/>
                </a:lnTo>
                <a:cubicBezTo>
                  <a:pt x="-317" y="586482"/>
                  <a:pt x="-317" y="583739"/>
                  <a:pt x="950" y="581488"/>
                </a:cubicBezTo>
                <a:lnTo>
                  <a:pt x="334424" y="3658"/>
                </a:lnTo>
                <a:cubicBezTo>
                  <a:pt x="335690" y="1407"/>
                  <a:pt x="338152" y="0"/>
                  <a:pt x="340755" y="0"/>
                </a:cubicBezTo>
                <a:lnTo>
                  <a:pt x="1008056" y="0"/>
                </a:lnTo>
                <a:cubicBezTo>
                  <a:pt x="1010658" y="0"/>
                  <a:pt x="1013120" y="1407"/>
                  <a:pt x="1014386" y="3658"/>
                </a:cubicBezTo>
                <a:lnTo>
                  <a:pt x="1348001" y="581488"/>
                </a:lnTo>
                <a:cubicBezTo>
                  <a:pt x="1349267" y="583809"/>
                  <a:pt x="1349267" y="586553"/>
                  <a:pt x="1348001" y="588803"/>
                </a:cubicBezTo>
                <a:lnTo>
                  <a:pt x="1014386" y="1166634"/>
                </a:lnTo>
                <a:cubicBezTo>
                  <a:pt x="1013120" y="1168885"/>
                  <a:pt x="1010658" y="1170291"/>
                  <a:pt x="1008056" y="1170291"/>
                </a:cubicBezTo>
                <a:lnTo>
                  <a:pt x="340755" y="1170291"/>
                </a:lnTo>
                <a:cubicBezTo>
                  <a:pt x="338152" y="1170291"/>
                  <a:pt x="335690" y="1168885"/>
                  <a:pt x="334424" y="1166634"/>
                </a:cubicBezTo>
                <a:close/>
                <a:moveTo>
                  <a:pt x="1333230" y="585146"/>
                </a:moveTo>
                <a:lnTo>
                  <a:pt x="1003835" y="14631"/>
                </a:lnTo>
                <a:lnTo>
                  <a:pt x="344975" y="14631"/>
                </a:lnTo>
                <a:lnTo>
                  <a:pt x="15721" y="585146"/>
                </a:lnTo>
                <a:lnTo>
                  <a:pt x="344975" y="1155661"/>
                </a:lnTo>
                <a:lnTo>
                  <a:pt x="1003835" y="1155661"/>
                </a:lnTo>
                <a:lnTo>
                  <a:pt x="1333230" y="585146"/>
                </a:lnTo>
                <a:close/>
              </a:path>
            </a:pathLst>
          </a:custGeom>
          <a:solidFill>
            <a:srgbClr val="FDBB3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734D075-3355-3612-BD70-7AE7789795F0}"/>
              </a:ext>
            </a:extLst>
          </p:cNvPr>
          <p:cNvSpPr/>
          <p:nvPr/>
        </p:nvSpPr>
        <p:spPr>
          <a:xfrm flipH="1">
            <a:off x="5628519" y="4044742"/>
            <a:ext cx="1349021" cy="1170291"/>
          </a:xfrm>
          <a:custGeom>
            <a:avLst/>
            <a:gdLst>
              <a:gd name="connsiteX0" fmla="*/ 334495 w 1349021"/>
              <a:gd name="connsiteY0" fmla="*/ 1166634 h 1170291"/>
              <a:gd name="connsiteX1" fmla="*/ 950 w 1349021"/>
              <a:gd name="connsiteY1" fmla="*/ 588803 h 1170291"/>
              <a:gd name="connsiteX2" fmla="*/ 950 w 1349021"/>
              <a:gd name="connsiteY2" fmla="*/ 581488 h 1170291"/>
              <a:gd name="connsiteX3" fmla="*/ 334495 w 1349021"/>
              <a:gd name="connsiteY3" fmla="*/ 3658 h 1170291"/>
              <a:gd name="connsiteX4" fmla="*/ 340825 w 1349021"/>
              <a:gd name="connsiteY4" fmla="*/ 0 h 1170291"/>
              <a:gd name="connsiteX5" fmla="*/ 1008056 w 1349021"/>
              <a:gd name="connsiteY5" fmla="*/ 0 h 1170291"/>
              <a:gd name="connsiteX6" fmla="*/ 1014386 w 1349021"/>
              <a:gd name="connsiteY6" fmla="*/ 3658 h 1170291"/>
              <a:gd name="connsiteX7" fmla="*/ 1348072 w 1349021"/>
              <a:gd name="connsiteY7" fmla="*/ 581488 h 1170291"/>
              <a:gd name="connsiteX8" fmla="*/ 1348072 w 1349021"/>
              <a:gd name="connsiteY8" fmla="*/ 588803 h 1170291"/>
              <a:gd name="connsiteX9" fmla="*/ 1014386 w 1349021"/>
              <a:gd name="connsiteY9" fmla="*/ 1166634 h 1170291"/>
              <a:gd name="connsiteX10" fmla="*/ 1008056 w 1349021"/>
              <a:gd name="connsiteY10" fmla="*/ 1170291 h 1170291"/>
              <a:gd name="connsiteX11" fmla="*/ 340825 w 1349021"/>
              <a:gd name="connsiteY11" fmla="*/ 1170291 h 1170291"/>
              <a:gd name="connsiteX12" fmla="*/ 334495 w 1349021"/>
              <a:gd name="connsiteY12" fmla="*/ 1166634 h 1170291"/>
              <a:gd name="connsiteX13" fmla="*/ 1333371 w 1349021"/>
              <a:gd name="connsiteY13" fmla="*/ 585075 h 1170291"/>
              <a:gd name="connsiteX14" fmla="*/ 1003835 w 1349021"/>
              <a:gd name="connsiteY14" fmla="*/ 14560 h 1170291"/>
              <a:gd name="connsiteX15" fmla="*/ 345116 w 1349021"/>
              <a:gd name="connsiteY15" fmla="*/ 14560 h 1170291"/>
              <a:gd name="connsiteX16" fmla="*/ 15721 w 1349021"/>
              <a:gd name="connsiteY16" fmla="*/ 585075 h 1170291"/>
              <a:gd name="connsiteX17" fmla="*/ 345116 w 1349021"/>
              <a:gd name="connsiteY17" fmla="*/ 1155591 h 1170291"/>
              <a:gd name="connsiteX18" fmla="*/ 1003835 w 1349021"/>
              <a:gd name="connsiteY18" fmla="*/ 1155591 h 1170291"/>
              <a:gd name="connsiteX19" fmla="*/ 1333371 w 1349021"/>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21" h="1170291">
                <a:moveTo>
                  <a:pt x="334495" y="1166634"/>
                </a:moveTo>
                <a:lnTo>
                  <a:pt x="950" y="588803"/>
                </a:lnTo>
                <a:cubicBezTo>
                  <a:pt x="-317" y="586482"/>
                  <a:pt x="-317" y="583739"/>
                  <a:pt x="950" y="581488"/>
                </a:cubicBezTo>
                <a:lnTo>
                  <a:pt x="334495" y="3658"/>
                </a:lnTo>
                <a:cubicBezTo>
                  <a:pt x="335761" y="1407"/>
                  <a:pt x="338222" y="0"/>
                  <a:pt x="340825" y="0"/>
                </a:cubicBezTo>
                <a:lnTo>
                  <a:pt x="1008056" y="0"/>
                </a:lnTo>
                <a:cubicBezTo>
                  <a:pt x="1010658" y="0"/>
                  <a:pt x="1013120" y="1407"/>
                  <a:pt x="1014386" y="3658"/>
                </a:cubicBezTo>
                <a:lnTo>
                  <a:pt x="1348072" y="581488"/>
                </a:lnTo>
                <a:cubicBezTo>
                  <a:pt x="1349338" y="583809"/>
                  <a:pt x="1349338" y="586553"/>
                  <a:pt x="1348072" y="588803"/>
                </a:cubicBezTo>
                <a:lnTo>
                  <a:pt x="1014386" y="1166634"/>
                </a:lnTo>
                <a:cubicBezTo>
                  <a:pt x="1013120" y="1168885"/>
                  <a:pt x="1010658" y="1170291"/>
                  <a:pt x="1008056" y="1170291"/>
                </a:cubicBezTo>
                <a:lnTo>
                  <a:pt x="340825" y="1170291"/>
                </a:lnTo>
                <a:cubicBezTo>
                  <a:pt x="338222" y="1170291"/>
                  <a:pt x="335761" y="1168885"/>
                  <a:pt x="334495" y="1166634"/>
                </a:cubicBezTo>
                <a:close/>
                <a:moveTo>
                  <a:pt x="1333371" y="585075"/>
                </a:moveTo>
                <a:lnTo>
                  <a:pt x="1003835" y="14560"/>
                </a:lnTo>
                <a:lnTo>
                  <a:pt x="345116" y="14560"/>
                </a:lnTo>
                <a:lnTo>
                  <a:pt x="15721" y="585075"/>
                </a:lnTo>
                <a:lnTo>
                  <a:pt x="345116" y="1155591"/>
                </a:lnTo>
                <a:lnTo>
                  <a:pt x="1003835" y="1155591"/>
                </a:lnTo>
                <a:lnTo>
                  <a:pt x="1333371" y="585075"/>
                </a:lnTo>
                <a:close/>
              </a:path>
            </a:pathLst>
          </a:custGeom>
          <a:solidFill>
            <a:srgbClr val="FCD89A"/>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09F38BE-4DC9-BFDC-8F6D-ED591E995E05}"/>
              </a:ext>
            </a:extLst>
          </p:cNvPr>
          <p:cNvSpPr/>
          <p:nvPr/>
        </p:nvSpPr>
        <p:spPr>
          <a:xfrm flipH="1">
            <a:off x="6629295" y="3467018"/>
            <a:ext cx="348260" cy="1170185"/>
          </a:xfrm>
          <a:custGeom>
            <a:avLst/>
            <a:gdLst>
              <a:gd name="connsiteX0" fmla="*/ 7294 w 348260"/>
              <a:gd name="connsiteY0" fmla="*/ 1170185 h 1170185"/>
              <a:gd name="connsiteX1" fmla="*/ 13625 w 348260"/>
              <a:gd name="connsiteY1" fmla="*/ 1166527 h 1170185"/>
              <a:gd name="connsiteX2" fmla="*/ 347311 w 348260"/>
              <a:gd name="connsiteY2" fmla="*/ 588837 h 1170185"/>
              <a:gd name="connsiteX3" fmla="*/ 347311 w 348260"/>
              <a:gd name="connsiteY3" fmla="*/ 581522 h 1170185"/>
              <a:gd name="connsiteX4" fmla="*/ 13695 w 348260"/>
              <a:gd name="connsiteY4" fmla="*/ 3622 h 1170185"/>
              <a:gd name="connsiteX5" fmla="*/ 3707 w 348260"/>
              <a:gd name="connsiteY5" fmla="*/ 949 h 1170185"/>
              <a:gd name="connsiteX6" fmla="*/ 1034 w 348260"/>
              <a:gd name="connsiteY6" fmla="*/ 10937 h 1170185"/>
              <a:gd name="connsiteX7" fmla="*/ 332539 w 348260"/>
              <a:gd name="connsiteY7" fmla="*/ 585180 h 1170185"/>
              <a:gd name="connsiteX8" fmla="*/ 964 w 348260"/>
              <a:gd name="connsiteY8" fmla="*/ 1159142 h 1170185"/>
              <a:gd name="connsiteX9" fmla="*/ 3637 w 348260"/>
              <a:gd name="connsiteY9" fmla="*/ 1169130 h 1170185"/>
              <a:gd name="connsiteX10" fmla="*/ 7294 w 348260"/>
              <a:gd name="connsiteY10" fmla="*/ 1170115 h 117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260" h="1170185">
                <a:moveTo>
                  <a:pt x="7294" y="1170185"/>
                </a:moveTo>
                <a:cubicBezTo>
                  <a:pt x="9827" y="1170185"/>
                  <a:pt x="12288" y="1168849"/>
                  <a:pt x="13625" y="1166527"/>
                </a:cubicBezTo>
                <a:lnTo>
                  <a:pt x="347311" y="588837"/>
                </a:lnTo>
                <a:cubicBezTo>
                  <a:pt x="348577" y="586587"/>
                  <a:pt x="348577" y="583773"/>
                  <a:pt x="347311" y="581522"/>
                </a:cubicBezTo>
                <a:lnTo>
                  <a:pt x="13695" y="3622"/>
                </a:lnTo>
                <a:cubicBezTo>
                  <a:pt x="11726" y="175"/>
                  <a:pt x="7154" y="-1021"/>
                  <a:pt x="3707" y="949"/>
                </a:cubicBezTo>
                <a:cubicBezTo>
                  <a:pt x="190" y="2988"/>
                  <a:pt x="-935" y="7490"/>
                  <a:pt x="1034" y="10937"/>
                </a:cubicBezTo>
                <a:lnTo>
                  <a:pt x="332539" y="585180"/>
                </a:lnTo>
                <a:lnTo>
                  <a:pt x="964" y="1159142"/>
                </a:lnTo>
                <a:cubicBezTo>
                  <a:pt x="-1006" y="1162659"/>
                  <a:pt x="120" y="1167161"/>
                  <a:pt x="3637" y="1169130"/>
                </a:cubicBezTo>
                <a:cubicBezTo>
                  <a:pt x="4762" y="1169833"/>
                  <a:pt x="6099" y="1170115"/>
                  <a:pt x="7294" y="1170115"/>
                </a:cubicBezTo>
                <a:close/>
              </a:path>
            </a:pathLst>
          </a:custGeom>
          <a:solidFill>
            <a:srgbClr val="FCD89A"/>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57EDC3D-A5B5-775A-0938-DE6D0826B91D}"/>
              </a:ext>
            </a:extLst>
          </p:cNvPr>
          <p:cNvSpPr/>
          <p:nvPr/>
        </p:nvSpPr>
        <p:spPr>
          <a:xfrm flipH="1">
            <a:off x="624712" y="3466912"/>
            <a:ext cx="1348965" cy="1170291"/>
          </a:xfrm>
          <a:custGeom>
            <a:avLst/>
            <a:gdLst>
              <a:gd name="connsiteX0" fmla="*/ 1008000 w 1348965"/>
              <a:gd name="connsiteY0" fmla="*/ 1170291 h 1170291"/>
              <a:gd name="connsiteX1" fmla="*/ 1014330 w 1348965"/>
              <a:gd name="connsiteY1" fmla="*/ 1166634 h 1170291"/>
              <a:gd name="connsiteX2" fmla="*/ 1348016 w 1348965"/>
              <a:gd name="connsiteY2" fmla="*/ 588803 h 1170291"/>
              <a:gd name="connsiteX3" fmla="*/ 1348016 w 1348965"/>
              <a:gd name="connsiteY3" fmla="*/ 581488 h 1170291"/>
              <a:gd name="connsiteX4" fmla="*/ 1014330 w 1348965"/>
              <a:gd name="connsiteY4" fmla="*/ 3658 h 1170291"/>
              <a:gd name="connsiteX5" fmla="*/ 1008000 w 1348965"/>
              <a:gd name="connsiteY5" fmla="*/ 0 h 1170291"/>
              <a:gd name="connsiteX6" fmla="*/ 340839 w 1348965"/>
              <a:gd name="connsiteY6" fmla="*/ 0 h 1170291"/>
              <a:gd name="connsiteX7" fmla="*/ 334509 w 1348965"/>
              <a:gd name="connsiteY7" fmla="*/ 3658 h 1170291"/>
              <a:gd name="connsiteX8" fmla="*/ 964 w 1348965"/>
              <a:gd name="connsiteY8" fmla="*/ 581488 h 1170291"/>
              <a:gd name="connsiteX9" fmla="*/ 3637 w 1348965"/>
              <a:gd name="connsiteY9" fmla="*/ 591476 h 1170291"/>
              <a:gd name="connsiteX10" fmla="*/ 13625 w 1348965"/>
              <a:gd name="connsiteY10" fmla="*/ 588803 h 1170291"/>
              <a:gd name="connsiteX11" fmla="*/ 345060 w 1348965"/>
              <a:gd name="connsiteY11" fmla="*/ 14630 h 1170291"/>
              <a:gd name="connsiteX12" fmla="*/ 1003779 w 1348965"/>
              <a:gd name="connsiteY12" fmla="*/ 14630 h 1170291"/>
              <a:gd name="connsiteX13" fmla="*/ 1333245 w 1348965"/>
              <a:gd name="connsiteY13" fmla="*/ 585146 h 1170291"/>
              <a:gd name="connsiteX14" fmla="*/ 1001669 w 1348965"/>
              <a:gd name="connsiteY14" fmla="*/ 1159319 h 1170291"/>
              <a:gd name="connsiteX15" fmla="*/ 1004342 w 1348965"/>
              <a:gd name="connsiteY15" fmla="*/ 1169307 h 1170291"/>
              <a:gd name="connsiteX16" fmla="*/ 1008000 w 1348965"/>
              <a:gd name="connsiteY16" fmla="*/ 1170291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8965" h="1170291">
                <a:moveTo>
                  <a:pt x="1008000" y="1170291"/>
                </a:moveTo>
                <a:cubicBezTo>
                  <a:pt x="1010532" y="1170291"/>
                  <a:pt x="1012994" y="1168955"/>
                  <a:pt x="1014330" y="1166634"/>
                </a:cubicBezTo>
                <a:lnTo>
                  <a:pt x="1348016" y="588803"/>
                </a:lnTo>
                <a:cubicBezTo>
                  <a:pt x="1349282" y="586553"/>
                  <a:pt x="1349282" y="583739"/>
                  <a:pt x="1348016" y="581488"/>
                </a:cubicBezTo>
                <a:lnTo>
                  <a:pt x="1014330" y="3658"/>
                </a:lnTo>
                <a:cubicBezTo>
                  <a:pt x="1013064" y="1407"/>
                  <a:pt x="1010602" y="0"/>
                  <a:pt x="1008000" y="0"/>
                </a:cubicBezTo>
                <a:lnTo>
                  <a:pt x="340839" y="0"/>
                </a:lnTo>
                <a:cubicBezTo>
                  <a:pt x="338237" y="0"/>
                  <a:pt x="335775" y="1407"/>
                  <a:pt x="334509" y="3658"/>
                </a:cubicBezTo>
                <a:lnTo>
                  <a:pt x="964" y="581488"/>
                </a:lnTo>
                <a:cubicBezTo>
                  <a:pt x="-1005" y="585005"/>
                  <a:pt x="120" y="589507"/>
                  <a:pt x="3637" y="591476"/>
                </a:cubicBezTo>
                <a:cubicBezTo>
                  <a:pt x="7154" y="593446"/>
                  <a:pt x="11726" y="592250"/>
                  <a:pt x="13625" y="588803"/>
                </a:cubicBezTo>
                <a:lnTo>
                  <a:pt x="345060" y="14630"/>
                </a:lnTo>
                <a:lnTo>
                  <a:pt x="1003779" y="14630"/>
                </a:lnTo>
                <a:lnTo>
                  <a:pt x="1333245" y="585146"/>
                </a:lnTo>
                <a:lnTo>
                  <a:pt x="1001669" y="1159319"/>
                </a:lnTo>
                <a:cubicBezTo>
                  <a:pt x="999700" y="1162836"/>
                  <a:pt x="1000825" y="1167337"/>
                  <a:pt x="1004342" y="1169307"/>
                </a:cubicBezTo>
                <a:cubicBezTo>
                  <a:pt x="1005467" y="1170010"/>
                  <a:pt x="1006804" y="1170291"/>
                  <a:pt x="1008000" y="1170291"/>
                </a:cubicBezTo>
                <a:close/>
              </a:path>
            </a:pathLst>
          </a:custGeom>
          <a:solidFill>
            <a:srgbClr val="FDBB30"/>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3717A74-D061-391C-8E6F-7E2652FAF14E}"/>
              </a:ext>
            </a:extLst>
          </p:cNvPr>
          <p:cNvSpPr/>
          <p:nvPr/>
        </p:nvSpPr>
        <p:spPr>
          <a:xfrm flipH="1">
            <a:off x="624768" y="577718"/>
            <a:ext cx="1349049" cy="592572"/>
          </a:xfrm>
          <a:custGeom>
            <a:avLst/>
            <a:gdLst>
              <a:gd name="connsiteX0" fmla="*/ 340910 w 1349049"/>
              <a:gd name="connsiteY0" fmla="*/ 592503 h 592572"/>
              <a:gd name="connsiteX1" fmla="*/ 1008070 w 1349049"/>
              <a:gd name="connsiteY1" fmla="*/ 592503 h 592572"/>
              <a:gd name="connsiteX2" fmla="*/ 1014400 w 1349049"/>
              <a:gd name="connsiteY2" fmla="*/ 588775 h 592572"/>
              <a:gd name="connsiteX3" fmla="*/ 1348086 w 1349049"/>
              <a:gd name="connsiteY3" fmla="*/ 11015 h 592572"/>
              <a:gd name="connsiteX4" fmla="*/ 1345413 w 1349049"/>
              <a:gd name="connsiteY4" fmla="*/ 1026 h 592572"/>
              <a:gd name="connsiteX5" fmla="*/ 1335425 w 1349049"/>
              <a:gd name="connsiteY5" fmla="*/ 3699 h 592572"/>
              <a:gd name="connsiteX6" fmla="*/ 1003849 w 1349049"/>
              <a:gd name="connsiteY6" fmla="*/ 577872 h 592572"/>
              <a:gd name="connsiteX7" fmla="*/ 345130 w 1349049"/>
              <a:gd name="connsiteY7" fmla="*/ 577872 h 592572"/>
              <a:gd name="connsiteX8" fmla="*/ 13625 w 1349049"/>
              <a:gd name="connsiteY8" fmla="*/ 3770 h 592572"/>
              <a:gd name="connsiteX9" fmla="*/ 3637 w 1349049"/>
              <a:gd name="connsiteY9" fmla="*/ 1097 h 592572"/>
              <a:gd name="connsiteX10" fmla="*/ 964 w 1349049"/>
              <a:gd name="connsiteY10" fmla="*/ 11085 h 592572"/>
              <a:gd name="connsiteX11" fmla="*/ 334579 w 1349049"/>
              <a:gd name="connsiteY11" fmla="*/ 588915 h 592572"/>
              <a:gd name="connsiteX12" fmla="*/ 340910 w 1349049"/>
              <a:gd name="connsiteY12" fmla="*/ 592573 h 5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049" h="592572">
                <a:moveTo>
                  <a:pt x="340910" y="592503"/>
                </a:moveTo>
                <a:lnTo>
                  <a:pt x="1008070" y="592503"/>
                </a:lnTo>
                <a:cubicBezTo>
                  <a:pt x="1010673" y="592503"/>
                  <a:pt x="1013134" y="591096"/>
                  <a:pt x="1014400" y="588775"/>
                </a:cubicBezTo>
                <a:lnTo>
                  <a:pt x="1348086" y="11015"/>
                </a:lnTo>
                <a:cubicBezTo>
                  <a:pt x="1350056" y="7498"/>
                  <a:pt x="1348930" y="2996"/>
                  <a:pt x="1345413" y="1026"/>
                </a:cubicBezTo>
                <a:cubicBezTo>
                  <a:pt x="1341967" y="-1084"/>
                  <a:pt x="1337395" y="182"/>
                  <a:pt x="1335425" y="3699"/>
                </a:cubicBezTo>
                <a:lnTo>
                  <a:pt x="1003849" y="577872"/>
                </a:lnTo>
                <a:lnTo>
                  <a:pt x="345130" y="577872"/>
                </a:lnTo>
                <a:cubicBezTo>
                  <a:pt x="345130" y="577872"/>
                  <a:pt x="13625" y="3770"/>
                  <a:pt x="13625" y="3770"/>
                </a:cubicBezTo>
                <a:cubicBezTo>
                  <a:pt x="11655" y="323"/>
                  <a:pt x="7083" y="-873"/>
                  <a:pt x="3637" y="1097"/>
                </a:cubicBezTo>
                <a:cubicBezTo>
                  <a:pt x="120" y="3137"/>
                  <a:pt x="-1006" y="7638"/>
                  <a:pt x="964" y="11085"/>
                </a:cubicBezTo>
                <a:lnTo>
                  <a:pt x="334579" y="588915"/>
                </a:lnTo>
                <a:cubicBezTo>
                  <a:pt x="335845" y="591166"/>
                  <a:pt x="338307" y="592573"/>
                  <a:pt x="340910" y="592573"/>
                </a:cubicBezTo>
                <a:close/>
              </a:path>
            </a:pathLst>
          </a:custGeom>
          <a:solidFill>
            <a:srgbClr val="FCD89A"/>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A18269F-F99B-81DE-4D55-12112E14492C}"/>
              </a:ext>
            </a:extLst>
          </p:cNvPr>
          <p:cNvSpPr/>
          <p:nvPr/>
        </p:nvSpPr>
        <p:spPr>
          <a:xfrm flipH="1">
            <a:off x="1625629" y="1733421"/>
            <a:ext cx="1348950" cy="1170291"/>
          </a:xfrm>
          <a:custGeom>
            <a:avLst/>
            <a:gdLst>
              <a:gd name="connsiteX0" fmla="*/ 334635 w 1348950"/>
              <a:gd name="connsiteY0" fmla="*/ 1166634 h 1170291"/>
              <a:gd name="connsiteX1" fmla="*/ 950 w 1348950"/>
              <a:gd name="connsiteY1" fmla="*/ 588803 h 1170291"/>
              <a:gd name="connsiteX2" fmla="*/ 950 w 1348950"/>
              <a:gd name="connsiteY2" fmla="*/ 581488 h 1170291"/>
              <a:gd name="connsiteX3" fmla="*/ 334635 w 1348950"/>
              <a:gd name="connsiteY3" fmla="*/ 3658 h 1170291"/>
              <a:gd name="connsiteX4" fmla="*/ 340966 w 1348950"/>
              <a:gd name="connsiteY4" fmla="*/ 0 h 1170291"/>
              <a:gd name="connsiteX5" fmla="*/ 1008126 w 1348950"/>
              <a:gd name="connsiteY5" fmla="*/ 0 h 1170291"/>
              <a:gd name="connsiteX6" fmla="*/ 1014457 w 1348950"/>
              <a:gd name="connsiteY6" fmla="*/ 3658 h 1170291"/>
              <a:gd name="connsiteX7" fmla="*/ 1348001 w 1348950"/>
              <a:gd name="connsiteY7" fmla="*/ 581488 h 1170291"/>
              <a:gd name="connsiteX8" fmla="*/ 1348001 w 1348950"/>
              <a:gd name="connsiteY8" fmla="*/ 588803 h 1170291"/>
              <a:gd name="connsiteX9" fmla="*/ 1014457 w 1348950"/>
              <a:gd name="connsiteY9" fmla="*/ 1166634 h 1170291"/>
              <a:gd name="connsiteX10" fmla="*/ 1008126 w 1348950"/>
              <a:gd name="connsiteY10" fmla="*/ 1170291 h 1170291"/>
              <a:gd name="connsiteX11" fmla="*/ 340966 w 1348950"/>
              <a:gd name="connsiteY11" fmla="*/ 1170291 h 1170291"/>
              <a:gd name="connsiteX12" fmla="*/ 334635 w 1348950"/>
              <a:gd name="connsiteY12" fmla="*/ 1166634 h 1170291"/>
              <a:gd name="connsiteX13" fmla="*/ 1333231 w 1348950"/>
              <a:gd name="connsiteY13" fmla="*/ 585075 h 1170291"/>
              <a:gd name="connsiteX14" fmla="*/ 1003835 w 1348950"/>
              <a:gd name="connsiteY14" fmla="*/ 14560 h 1170291"/>
              <a:gd name="connsiteX15" fmla="*/ 345116 w 1348950"/>
              <a:gd name="connsiteY15" fmla="*/ 14560 h 1170291"/>
              <a:gd name="connsiteX16" fmla="*/ 15650 w 1348950"/>
              <a:gd name="connsiteY16" fmla="*/ 585075 h 1170291"/>
              <a:gd name="connsiteX17" fmla="*/ 345116 w 1348950"/>
              <a:gd name="connsiteY17" fmla="*/ 1155591 h 1170291"/>
              <a:gd name="connsiteX18" fmla="*/ 1003835 w 1348950"/>
              <a:gd name="connsiteY18" fmla="*/ 1155591 h 1170291"/>
              <a:gd name="connsiteX19" fmla="*/ 1333231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635" y="1166634"/>
                </a:moveTo>
                <a:lnTo>
                  <a:pt x="950" y="588803"/>
                </a:lnTo>
                <a:cubicBezTo>
                  <a:pt x="-317" y="586552"/>
                  <a:pt x="-317" y="583739"/>
                  <a:pt x="950" y="581488"/>
                </a:cubicBezTo>
                <a:lnTo>
                  <a:pt x="334635" y="3658"/>
                </a:lnTo>
                <a:cubicBezTo>
                  <a:pt x="335901" y="1407"/>
                  <a:pt x="338363" y="0"/>
                  <a:pt x="340966" y="0"/>
                </a:cubicBezTo>
                <a:lnTo>
                  <a:pt x="1008126" y="0"/>
                </a:lnTo>
                <a:cubicBezTo>
                  <a:pt x="1010728" y="0"/>
                  <a:pt x="1013191" y="1407"/>
                  <a:pt x="1014457" y="3658"/>
                </a:cubicBezTo>
                <a:lnTo>
                  <a:pt x="1348001" y="581488"/>
                </a:lnTo>
                <a:cubicBezTo>
                  <a:pt x="1349268" y="583739"/>
                  <a:pt x="1349268" y="586552"/>
                  <a:pt x="1348001" y="588803"/>
                </a:cubicBezTo>
                <a:lnTo>
                  <a:pt x="1014457" y="1166634"/>
                </a:lnTo>
                <a:cubicBezTo>
                  <a:pt x="1013191" y="1168885"/>
                  <a:pt x="1010728" y="1170291"/>
                  <a:pt x="1008126" y="1170291"/>
                </a:cubicBezTo>
                <a:lnTo>
                  <a:pt x="340966" y="1170291"/>
                </a:lnTo>
                <a:cubicBezTo>
                  <a:pt x="338363" y="1170291"/>
                  <a:pt x="335901" y="1168885"/>
                  <a:pt x="334635" y="1166634"/>
                </a:cubicBezTo>
                <a:close/>
                <a:moveTo>
                  <a:pt x="1333231" y="585075"/>
                </a:moveTo>
                <a:lnTo>
                  <a:pt x="1003835" y="14560"/>
                </a:lnTo>
                <a:lnTo>
                  <a:pt x="345116" y="14560"/>
                </a:lnTo>
                <a:lnTo>
                  <a:pt x="15650" y="585075"/>
                </a:lnTo>
                <a:lnTo>
                  <a:pt x="345116" y="1155591"/>
                </a:lnTo>
                <a:lnTo>
                  <a:pt x="1003835" y="1155591"/>
                </a:lnTo>
                <a:lnTo>
                  <a:pt x="1333231" y="585075"/>
                </a:lnTo>
                <a:close/>
              </a:path>
            </a:pathLst>
          </a:custGeom>
          <a:solidFill>
            <a:srgbClr val="FDBB3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9C5D59-1A89-E7DB-AAB8-A261703EF1F8}"/>
              </a:ext>
            </a:extLst>
          </p:cNvPr>
          <p:cNvSpPr/>
          <p:nvPr/>
        </p:nvSpPr>
        <p:spPr>
          <a:xfrm flipH="1">
            <a:off x="624783" y="1155590"/>
            <a:ext cx="1348950" cy="1170291"/>
          </a:xfrm>
          <a:custGeom>
            <a:avLst/>
            <a:gdLst>
              <a:gd name="connsiteX0" fmla="*/ 334495 w 1348950"/>
              <a:gd name="connsiteY0" fmla="*/ 1166634 h 1170291"/>
              <a:gd name="connsiteX1" fmla="*/ 950 w 1348950"/>
              <a:gd name="connsiteY1" fmla="*/ 588803 h 1170291"/>
              <a:gd name="connsiteX2" fmla="*/ 950 w 1348950"/>
              <a:gd name="connsiteY2" fmla="*/ 581488 h 1170291"/>
              <a:gd name="connsiteX3" fmla="*/ 334495 w 1348950"/>
              <a:gd name="connsiteY3" fmla="*/ 3658 h 1170291"/>
              <a:gd name="connsiteX4" fmla="*/ 340825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2 h 1170291"/>
              <a:gd name="connsiteX11" fmla="*/ 340825 w 1348950"/>
              <a:gd name="connsiteY11" fmla="*/ 1170292 h 1170291"/>
              <a:gd name="connsiteX12" fmla="*/ 334495 w 1348950"/>
              <a:gd name="connsiteY12" fmla="*/ 1166634 h 1170291"/>
              <a:gd name="connsiteX13" fmla="*/ 1333230 w 1348950"/>
              <a:gd name="connsiteY13" fmla="*/ 585075 h 1170291"/>
              <a:gd name="connsiteX14" fmla="*/ 1003765 w 1348950"/>
              <a:gd name="connsiteY14" fmla="*/ 14560 h 1170291"/>
              <a:gd name="connsiteX15" fmla="*/ 345045 w 1348950"/>
              <a:gd name="connsiteY15" fmla="*/ 14560 h 1170291"/>
              <a:gd name="connsiteX16" fmla="*/ 15650 w 1348950"/>
              <a:gd name="connsiteY16" fmla="*/ 585075 h 1170291"/>
              <a:gd name="connsiteX17" fmla="*/ 34504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95" y="1166634"/>
                </a:moveTo>
                <a:lnTo>
                  <a:pt x="950" y="588803"/>
                </a:lnTo>
                <a:cubicBezTo>
                  <a:pt x="-317" y="586552"/>
                  <a:pt x="-317" y="583739"/>
                  <a:pt x="950" y="581488"/>
                </a:cubicBezTo>
                <a:lnTo>
                  <a:pt x="334495" y="3658"/>
                </a:lnTo>
                <a:cubicBezTo>
                  <a:pt x="335761" y="1407"/>
                  <a:pt x="338222" y="0"/>
                  <a:pt x="340825" y="0"/>
                </a:cubicBezTo>
                <a:lnTo>
                  <a:pt x="1007985" y="0"/>
                </a:lnTo>
                <a:cubicBezTo>
                  <a:pt x="1010588" y="0"/>
                  <a:pt x="1013050" y="1407"/>
                  <a:pt x="1014316" y="3658"/>
                </a:cubicBezTo>
                <a:lnTo>
                  <a:pt x="1348001" y="581488"/>
                </a:lnTo>
                <a:cubicBezTo>
                  <a:pt x="1349267" y="583739"/>
                  <a:pt x="1349267" y="586552"/>
                  <a:pt x="1348001" y="588803"/>
                </a:cubicBezTo>
                <a:lnTo>
                  <a:pt x="1014316" y="1166634"/>
                </a:lnTo>
                <a:cubicBezTo>
                  <a:pt x="1013050" y="1168885"/>
                  <a:pt x="1010588" y="1170292"/>
                  <a:pt x="1007985" y="1170292"/>
                </a:cubicBezTo>
                <a:lnTo>
                  <a:pt x="340825" y="1170292"/>
                </a:lnTo>
                <a:cubicBezTo>
                  <a:pt x="338222" y="1170292"/>
                  <a:pt x="335761" y="1168885"/>
                  <a:pt x="334495" y="1166634"/>
                </a:cubicBezTo>
                <a:close/>
                <a:moveTo>
                  <a:pt x="1333230" y="585075"/>
                </a:moveTo>
                <a:lnTo>
                  <a:pt x="1003765" y="14560"/>
                </a:lnTo>
                <a:lnTo>
                  <a:pt x="345045" y="14560"/>
                </a:lnTo>
                <a:lnTo>
                  <a:pt x="15650" y="585075"/>
                </a:lnTo>
                <a:lnTo>
                  <a:pt x="345045" y="1155591"/>
                </a:lnTo>
                <a:lnTo>
                  <a:pt x="1003765" y="1155591"/>
                </a:lnTo>
                <a:lnTo>
                  <a:pt x="1333230" y="585075"/>
                </a:lnTo>
                <a:close/>
              </a:path>
            </a:pathLst>
          </a:custGeom>
          <a:solidFill>
            <a:srgbClr val="FCD89A"/>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AE4CA57-9423-102A-339A-457752D79488}"/>
              </a:ext>
            </a:extLst>
          </p:cNvPr>
          <p:cNvSpPr/>
          <p:nvPr/>
        </p:nvSpPr>
        <p:spPr>
          <a:xfrm flipH="1">
            <a:off x="2626334" y="2311251"/>
            <a:ext cx="1348950" cy="1170291"/>
          </a:xfrm>
          <a:custGeom>
            <a:avLst/>
            <a:gdLst>
              <a:gd name="connsiteX0" fmla="*/ 334354 w 1348950"/>
              <a:gd name="connsiteY0" fmla="*/ 1166634 h 1170291"/>
              <a:gd name="connsiteX1" fmla="*/ 950 w 1348950"/>
              <a:gd name="connsiteY1" fmla="*/ 588803 h 1170291"/>
              <a:gd name="connsiteX2" fmla="*/ 950 w 1348950"/>
              <a:gd name="connsiteY2" fmla="*/ 581488 h 1170291"/>
              <a:gd name="connsiteX3" fmla="*/ 334354 w 1348950"/>
              <a:gd name="connsiteY3" fmla="*/ 3658 h 1170291"/>
              <a:gd name="connsiteX4" fmla="*/ 340684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1 h 1170291"/>
              <a:gd name="connsiteX11" fmla="*/ 340684 w 1348950"/>
              <a:gd name="connsiteY11" fmla="*/ 1170291 h 1170291"/>
              <a:gd name="connsiteX12" fmla="*/ 334354 w 1348950"/>
              <a:gd name="connsiteY12" fmla="*/ 1166634 h 1170291"/>
              <a:gd name="connsiteX13" fmla="*/ 1333230 w 1348950"/>
              <a:gd name="connsiteY13" fmla="*/ 585146 h 1170291"/>
              <a:gd name="connsiteX14" fmla="*/ 1003765 w 1348950"/>
              <a:gd name="connsiteY14" fmla="*/ 14631 h 1170291"/>
              <a:gd name="connsiteX15" fmla="*/ 344905 w 1348950"/>
              <a:gd name="connsiteY15" fmla="*/ 14631 h 1170291"/>
              <a:gd name="connsiteX16" fmla="*/ 15650 w 1348950"/>
              <a:gd name="connsiteY16" fmla="*/ 585146 h 1170291"/>
              <a:gd name="connsiteX17" fmla="*/ 344905 w 1348950"/>
              <a:gd name="connsiteY17" fmla="*/ 1155661 h 1170291"/>
              <a:gd name="connsiteX18" fmla="*/ 1003765 w 1348950"/>
              <a:gd name="connsiteY18" fmla="*/ 1155661 h 1170291"/>
              <a:gd name="connsiteX19" fmla="*/ 1333230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354" y="1166634"/>
                </a:moveTo>
                <a:lnTo>
                  <a:pt x="950" y="588803"/>
                </a:lnTo>
                <a:cubicBezTo>
                  <a:pt x="-317" y="586553"/>
                  <a:pt x="-317" y="583739"/>
                  <a:pt x="950" y="581488"/>
                </a:cubicBezTo>
                <a:lnTo>
                  <a:pt x="334354" y="3658"/>
                </a:lnTo>
                <a:cubicBezTo>
                  <a:pt x="335620" y="1407"/>
                  <a:pt x="338082" y="0"/>
                  <a:pt x="340684" y="0"/>
                </a:cubicBezTo>
                <a:lnTo>
                  <a:pt x="1007985" y="0"/>
                </a:lnTo>
                <a:cubicBezTo>
                  <a:pt x="1010588" y="0"/>
                  <a:pt x="1013050" y="1407"/>
                  <a:pt x="1014316" y="3658"/>
                </a:cubicBezTo>
                <a:lnTo>
                  <a:pt x="1348001" y="581488"/>
                </a:lnTo>
                <a:cubicBezTo>
                  <a:pt x="1349267" y="583739"/>
                  <a:pt x="1349267" y="586553"/>
                  <a:pt x="134800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230" y="585146"/>
                </a:moveTo>
                <a:lnTo>
                  <a:pt x="1003765" y="14631"/>
                </a:lnTo>
                <a:lnTo>
                  <a:pt x="344905" y="14631"/>
                </a:lnTo>
                <a:lnTo>
                  <a:pt x="15650" y="585146"/>
                </a:lnTo>
                <a:lnTo>
                  <a:pt x="344905" y="1155661"/>
                </a:lnTo>
                <a:lnTo>
                  <a:pt x="1003765" y="1155661"/>
                </a:lnTo>
                <a:lnTo>
                  <a:pt x="1333230" y="585146"/>
                </a:lnTo>
                <a:close/>
              </a:path>
            </a:pathLst>
          </a:custGeom>
          <a:solidFill>
            <a:srgbClr val="FDBB30"/>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55A1C08-1D0A-183D-956A-2BC5369BC431}"/>
              </a:ext>
            </a:extLst>
          </p:cNvPr>
          <p:cNvSpPr/>
          <p:nvPr/>
        </p:nvSpPr>
        <p:spPr>
          <a:xfrm flipH="1">
            <a:off x="2626334" y="1155590"/>
            <a:ext cx="1348950" cy="1170291"/>
          </a:xfrm>
          <a:custGeom>
            <a:avLst/>
            <a:gdLst>
              <a:gd name="connsiteX0" fmla="*/ 334354 w 1348950"/>
              <a:gd name="connsiteY0" fmla="*/ 1166634 h 1170291"/>
              <a:gd name="connsiteX1" fmla="*/ 950 w 1348950"/>
              <a:gd name="connsiteY1" fmla="*/ 588803 h 1170291"/>
              <a:gd name="connsiteX2" fmla="*/ 950 w 1348950"/>
              <a:gd name="connsiteY2" fmla="*/ 581488 h 1170291"/>
              <a:gd name="connsiteX3" fmla="*/ 334354 w 1348950"/>
              <a:gd name="connsiteY3" fmla="*/ 3658 h 1170291"/>
              <a:gd name="connsiteX4" fmla="*/ 340684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2 h 1170291"/>
              <a:gd name="connsiteX11" fmla="*/ 340684 w 1348950"/>
              <a:gd name="connsiteY11" fmla="*/ 1170292 h 1170291"/>
              <a:gd name="connsiteX12" fmla="*/ 334354 w 1348950"/>
              <a:gd name="connsiteY12" fmla="*/ 1166634 h 1170291"/>
              <a:gd name="connsiteX13" fmla="*/ 1333230 w 1348950"/>
              <a:gd name="connsiteY13" fmla="*/ 585075 h 1170291"/>
              <a:gd name="connsiteX14" fmla="*/ 1003765 w 1348950"/>
              <a:gd name="connsiteY14" fmla="*/ 14560 h 1170291"/>
              <a:gd name="connsiteX15" fmla="*/ 344905 w 1348950"/>
              <a:gd name="connsiteY15" fmla="*/ 14560 h 1170291"/>
              <a:gd name="connsiteX16" fmla="*/ 15650 w 1348950"/>
              <a:gd name="connsiteY16" fmla="*/ 585075 h 1170291"/>
              <a:gd name="connsiteX17" fmla="*/ 34490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354" y="1166634"/>
                </a:moveTo>
                <a:lnTo>
                  <a:pt x="950" y="588803"/>
                </a:lnTo>
                <a:cubicBezTo>
                  <a:pt x="-317" y="586552"/>
                  <a:pt x="-317" y="583739"/>
                  <a:pt x="950" y="581488"/>
                </a:cubicBezTo>
                <a:lnTo>
                  <a:pt x="334354" y="3658"/>
                </a:lnTo>
                <a:cubicBezTo>
                  <a:pt x="335620" y="1407"/>
                  <a:pt x="338082" y="0"/>
                  <a:pt x="340684" y="0"/>
                </a:cubicBezTo>
                <a:lnTo>
                  <a:pt x="1007985" y="0"/>
                </a:lnTo>
                <a:cubicBezTo>
                  <a:pt x="1010588" y="0"/>
                  <a:pt x="1013050" y="1407"/>
                  <a:pt x="1014316" y="3658"/>
                </a:cubicBezTo>
                <a:lnTo>
                  <a:pt x="1348001" y="581488"/>
                </a:lnTo>
                <a:cubicBezTo>
                  <a:pt x="1349267" y="583739"/>
                  <a:pt x="1349267" y="586552"/>
                  <a:pt x="1348001" y="588803"/>
                </a:cubicBezTo>
                <a:lnTo>
                  <a:pt x="1014316" y="1166634"/>
                </a:lnTo>
                <a:cubicBezTo>
                  <a:pt x="1013050" y="1168885"/>
                  <a:pt x="1010588" y="1170292"/>
                  <a:pt x="1007985" y="1170292"/>
                </a:cubicBezTo>
                <a:lnTo>
                  <a:pt x="340684" y="1170292"/>
                </a:lnTo>
                <a:cubicBezTo>
                  <a:pt x="338082" y="1170292"/>
                  <a:pt x="335620" y="1168885"/>
                  <a:pt x="334354" y="1166634"/>
                </a:cubicBezTo>
                <a:close/>
                <a:moveTo>
                  <a:pt x="1333230" y="585075"/>
                </a:moveTo>
                <a:lnTo>
                  <a:pt x="1003765" y="14560"/>
                </a:lnTo>
                <a:lnTo>
                  <a:pt x="344905" y="14560"/>
                </a:lnTo>
                <a:lnTo>
                  <a:pt x="15650" y="585075"/>
                </a:lnTo>
                <a:lnTo>
                  <a:pt x="344905" y="1155591"/>
                </a:lnTo>
                <a:lnTo>
                  <a:pt x="1003765" y="1155591"/>
                </a:lnTo>
                <a:lnTo>
                  <a:pt x="1333230" y="585075"/>
                </a:lnTo>
                <a:close/>
              </a:path>
            </a:pathLst>
          </a:custGeom>
          <a:solidFill>
            <a:srgbClr val="FCD89A"/>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7DEA5B2-0B34-CB29-3ECA-A947BCD3D710}"/>
              </a:ext>
            </a:extLst>
          </p:cNvPr>
          <p:cNvSpPr/>
          <p:nvPr/>
        </p:nvSpPr>
        <p:spPr>
          <a:xfrm flipH="1">
            <a:off x="3627039" y="577760"/>
            <a:ext cx="1349091" cy="1170291"/>
          </a:xfrm>
          <a:custGeom>
            <a:avLst/>
            <a:gdLst>
              <a:gd name="connsiteX0" fmla="*/ 334495 w 1349091"/>
              <a:gd name="connsiteY0" fmla="*/ 1166634 h 1170291"/>
              <a:gd name="connsiteX1" fmla="*/ 950 w 1349091"/>
              <a:gd name="connsiteY1" fmla="*/ 588803 h 1170291"/>
              <a:gd name="connsiteX2" fmla="*/ 950 w 1349091"/>
              <a:gd name="connsiteY2" fmla="*/ 581488 h 1170291"/>
              <a:gd name="connsiteX3" fmla="*/ 334495 w 1349091"/>
              <a:gd name="connsiteY3" fmla="*/ 3658 h 1170291"/>
              <a:gd name="connsiteX4" fmla="*/ 340825 w 1349091"/>
              <a:gd name="connsiteY4" fmla="*/ 0 h 1170291"/>
              <a:gd name="connsiteX5" fmla="*/ 1008126 w 1349091"/>
              <a:gd name="connsiteY5" fmla="*/ 0 h 1170291"/>
              <a:gd name="connsiteX6" fmla="*/ 1014456 w 1349091"/>
              <a:gd name="connsiteY6" fmla="*/ 3658 h 1170291"/>
              <a:gd name="connsiteX7" fmla="*/ 1348142 w 1349091"/>
              <a:gd name="connsiteY7" fmla="*/ 581488 h 1170291"/>
              <a:gd name="connsiteX8" fmla="*/ 1348142 w 1349091"/>
              <a:gd name="connsiteY8" fmla="*/ 588803 h 1170291"/>
              <a:gd name="connsiteX9" fmla="*/ 1014456 w 1349091"/>
              <a:gd name="connsiteY9" fmla="*/ 1166634 h 1170291"/>
              <a:gd name="connsiteX10" fmla="*/ 1008126 w 1349091"/>
              <a:gd name="connsiteY10" fmla="*/ 1170291 h 1170291"/>
              <a:gd name="connsiteX11" fmla="*/ 340825 w 1349091"/>
              <a:gd name="connsiteY11" fmla="*/ 1170291 h 1170291"/>
              <a:gd name="connsiteX12" fmla="*/ 334495 w 1349091"/>
              <a:gd name="connsiteY12" fmla="*/ 1166634 h 1170291"/>
              <a:gd name="connsiteX13" fmla="*/ 1333371 w 1349091"/>
              <a:gd name="connsiteY13" fmla="*/ 585075 h 1170291"/>
              <a:gd name="connsiteX14" fmla="*/ 1003835 w 1349091"/>
              <a:gd name="connsiteY14" fmla="*/ 14560 h 1170291"/>
              <a:gd name="connsiteX15" fmla="*/ 345045 w 1349091"/>
              <a:gd name="connsiteY15" fmla="*/ 14560 h 1170291"/>
              <a:gd name="connsiteX16" fmla="*/ 15650 w 1349091"/>
              <a:gd name="connsiteY16" fmla="*/ 585075 h 1170291"/>
              <a:gd name="connsiteX17" fmla="*/ 345045 w 1349091"/>
              <a:gd name="connsiteY17" fmla="*/ 1155591 h 1170291"/>
              <a:gd name="connsiteX18" fmla="*/ 1003835 w 1349091"/>
              <a:gd name="connsiteY18" fmla="*/ 1155591 h 1170291"/>
              <a:gd name="connsiteX19" fmla="*/ 1333371 w 1349091"/>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495" y="1166634"/>
                </a:moveTo>
                <a:lnTo>
                  <a:pt x="950" y="588803"/>
                </a:lnTo>
                <a:cubicBezTo>
                  <a:pt x="-317" y="586552"/>
                  <a:pt x="-317" y="583739"/>
                  <a:pt x="950" y="581488"/>
                </a:cubicBezTo>
                <a:lnTo>
                  <a:pt x="334495" y="3658"/>
                </a:lnTo>
                <a:cubicBezTo>
                  <a:pt x="335761" y="1407"/>
                  <a:pt x="338223" y="0"/>
                  <a:pt x="340825" y="0"/>
                </a:cubicBezTo>
                <a:lnTo>
                  <a:pt x="1008126" y="0"/>
                </a:lnTo>
                <a:cubicBezTo>
                  <a:pt x="1010728" y="0"/>
                  <a:pt x="1013190" y="1407"/>
                  <a:pt x="1014456" y="3658"/>
                </a:cubicBezTo>
                <a:lnTo>
                  <a:pt x="1348142" y="581488"/>
                </a:lnTo>
                <a:cubicBezTo>
                  <a:pt x="1349408" y="583739"/>
                  <a:pt x="1349408" y="586552"/>
                  <a:pt x="1348142" y="588803"/>
                </a:cubicBezTo>
                <a:lnTo>
                  <a:pt x="1014456" y="1166634"/>
                </a:lnTo>
                <a:cubicBezTo>
                  <a:pt x="1013190" y="1168885"/>
                  <a:pt x="1010728" y="1170291"/>
                  <a:pt x="1008126" y="1170291"/>
                </a:cubicBezTo>
                <a:lnTo>
                  <a:pt x="340825" y="1170291"/>
                </a:lnTo>
                <a:cubicBezTo>
                  <a:pt x="338223" y="1170291"/>
                  <a:pt x="335761" y="1168885"/>
                  <a:pt x="334495" y="1166634"/>
                </a:cubicBezTo>
                <a:close/>
                <a:moveTo>
                  <a:pt x="1333371" y="585075"/>
                </a:moveTo>
                <a:lnTo>
                  <a:pt x="1003835" y="14560"/>
                </a:lnTo>
                <a:lnTo>
                  <a:pt x="345045" y="14560"/>
                </a:lnTo>
                <a:lnTo>
                  <a:pt x="15650" y="585075"/>
                </a:lnTo>
                <a:lnTo>
                  <a:pt x="345045" y="1155591"/>
                </a:lnTo>
                <a:lnTo>
                  <a:pt x="1003835" y="1155591"/>
                </a:lnTo>
                <a:lnTo>
                  <a:pt x="1333371" y="585075"/>
                </a:lnTo>
                <a:close/>
              </a:path>
            </a:pathLst>
          </a:custGeom>
          <a:solidFill>
            <a:srgbClr val="FCD89A"/>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3BB9BE8-6B34-A599-8A33-DAB755A12C45}"/>
              </a:ext>
            </a:extLst>
          </p:cNvPr>
          <p:cNvSpPr/>
          <p:nvPr/>
        </p:nvSpPr>
        <p:spPr>
          <a:xfrm flipH="1">
            <a:off x="1625629" y="2889081"/>
            <a:ext cx="1348950" cy="1170291"/>
          </a:xfrm>
          <a:custGeom>
            <a:avLst/>
            <a:gdLst>
              <a:gd name="connsiteX0" fmla="*/ 334635 w 1348950"/>
              <a:gd name="connsiteY0" fmla="*/ 1166634 h 1170291"/>
              <a:gd name="connsiteX1" fmla="*/ 950 w 1348950"/>
              <a:gd name="connsiteY1" fmla="*/ 588803 h 1170291"/>
              <a:gd name="connsiteX2" fmla="*/ 950 w 1348950"/>
              <a:gd name="connsiteY2" fmla="*/ 581488 h 1170291"/>
              <a:gd name="connsiteX3" fmla="*/ 334635 w 1348950"/>
              <a:gd name="connsiteY3" fmla="*/ 3658 h 1170291"/>
              <a:gd name="connsiteX4" fmla="*/ 340966 w 1348950"/>
              <a:gd name="connsiteY4" fmla="*/ 0 h 1170291"/>
              <a:gd name="connsiteX5" fmla="*/ 1008126 w 1348950"/>
              <a:gd name="connsiteY5" fmla="*/ 0 h 1170291"/>
              <a:gd name="connsiteX6" fmla="*/ 1014457 w 1348950"/>
              <a:gd name="connsiteY6" fmla="*/ 3658 h 1170291"/>
              <a:gd name="connsiteX7" fmla="*/ 1348001 w 1348950"/>
              <a:gd name="connsiteY7" fmla="*/ 581488 h 1170291"/>
              <a:gd name="connsiteX8" fmla="*/ 1348001 w 1348950"/>
              <a:gd name="connsiteY8" fmla="*/ 588803 h 1170291"/>
              <a:gd name="connsiteX9" fmla="*/ 1014457 w 1348950"/>
              <a:gd name="connsiteY9" fmla="*/ 1166634 h 1170291"/>
              <a:gd name="connsiteX10" fmla="*/ 1008126 w 1348950"/>
              <a:gd name="connsiteY10" fmla="*/ 1170291 h 1170291"/>
              <a:gd name="connsiteX11" fmla="*/ 340966 w 1348950"/>
              <a:gd name="connsiteY11" fmla="*/ 1170291 h 1170291"/>
              <a:gd name="connsiteX12" fmla="*/ 334635 w 1348950"/>
              <a:gd name="connsiteY12" fmla="*/ 1166634 h 1170291"/>
              <a:gd name="connsiteX13" fmla="*/ 1333231 w 1348950"/>
              <a:gd name="connsiteY13" fmla="*/ 585146 h 1170291"/>
              <a:gd name="connsiteX14" fmla="*/ 1003835 w 1348950"/>
              <a:gd name="connsiteY14" fmla="*/ 14631 h 1170291"/>
              <a:gd name="connsiteX15" fmla="*/ 345116 w 1348950"/>
              <a:gd name="connsiteY15" fmla="*/ 14631 h 1170291"/>
              <a:gd name="connsiteX16" fmla="*/ 15650 w 1348950"/>
              <a:gd name="connsiteY16" fmla="*/ 585146 h 1170291"/>
              <a:gd name="connsiteX17" fmla="*/ 345116 w 1348950"/>
              <a:gd name="connsiteY17" fmla="*/ 1155661 h 1170291"/>
              <a:gd name="connsiteX18" fmla="*/ 1003835 w 1348950"/>
              <a:gd name="connsiteY18" fmla="*/ 1155661 h 1170291"/>
              <a:gd name="connsiteX19" fmla="*/ 133323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635" y="1166634"/>
                </a:moveTo>
                <a:lnTo>
                  <a:pt x="950" y="588803"/>
                </a:lnTo>
                <a:cubicBezTo>
                  <a:pt x="-317" y="586553"/>
                  <a:pt x="-317" y="583739"/>
                  <a:pt x="950" y="581488"/>
                </a:cubicBezTo>
                <a:lnTo>
                  <a:pt x="334635" y="3658"/>
                </a:lnTo>
                <a:cubicBezTo>
                  <a:pt x="335901" y="1407"/>
                  <a:pt x="338363" y="0"/>
                  <a:pt x="340966" y="0"/>
                </a:cubicBezTo>
                <a:lnTo>
                  <a:pt x="1008126" y="0"/>
                </a:lnTo>
                <a:cubicBezTo>
                  <a:pt x="1010728" y="0"/>
                  <a:pt x="1013191" y="1407"/>
                  <a:pt x="1014457" y="3658"/>
                </a:cubicBezTo>
                <a:lnTo>
                  <a:pt x="1348001" y="581488"/>
                </a:lnTo>
                <a:cubicBezTo>
                  <a:pt x="1349268" y="583739"/>
                  <a:pt x="1349268" y="586553"/>
                  <a:pt x="1348001" y="588803"/>
                </a:cubicBezTo>
                <a:lnTo>
                  <a:pt x="1014457" y="1166634"/>
                </a:lnTo>
                <a:cubicBezTo>
                  <a:pt x="1013191" y="1168885"/>
                  <a:pt x="1010728" y="1170291"/>
                  <a:pt x="1008126" y="1170291"/>
                </a:cubicBezTo>
                <a:lnTo>
                  <a:pt x="340966" y="1170291"/>
                </a:lnTo>
                <a:cubicBezTo>
                  <a:pt x="338363" y="1170291"/>
                  <a:pt x="335901" y="1168885"/>
                  <a:pt x="334635" y="1166634"/>
                </a:cubicBezTo>
                <a:close/>
                <a:moveTo>
                  <a:pt x="1333231" y="585146"/>
                </a:moveTo>
                <a:lnTo>
                  <a:pt x="1003835" y="14631"/>
                </a:lnTo>
                <a:lnTo>
                  <a:pt x="345116" y="14631"/>
                </a:lnTo>
                <a:lnTo>
                  <a:pt x="15650" y="585146"/>
                </a:lnTo>
                <a:lnTo>
                  <a:pt x="345116" y="1155661"/>
                </a:lnTo>
                <a:lnTo>
                  <a:pt x="1003835" y="1155661"/>
                </a:lnTo>
                <a:lnTo>
                  <a:pt x="1333231" y="585146"/>
                </a:lnTo>
                <a:close/>
              </a:path>
            </a:pathLst>
          </a:custGeom>
          <a:solidFill>
            <a:srgbClr val="FDBB30"/>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AE2E4D0-0C72-2E40-8FFE-C6583EE23F04}"/>
              </a:ext>
            </a:extLst>
          </p:cNvPr>
          <p:cNvSpPr/>
          <p:nvPr/>
        </p:nvSpPr>
        <p:spPr>
          <a:xfrm flipH="1">
            <a:off x="3627320" y="2889011"/>
            <a:ext cx="1015300" cy="1170291"/>
          </a:xfrm>
          <a:custGeom>
            <a:avLst/>
            <a:gdLst>
              <a:gd name="connsiteX0" fmla="*/ 674616 w 1015300"/>
              <a:gd name="connsiteY0" fmla="*/ 1170291 h 1170291"/>
              <a:gd name="connsiteX1" fmla="*/ 680947 w 1015300"/>
              <a:gd name="connsiteY1" fmla="*/ 1166634 h 1170291"/>
              <a:gd name="connsiteX2" fmla="*/ 1014351 w 1015300"/>
              <a:gd name="connsiteY2" fmla="*/ 588803 h 1170291"/>
              <a:gd name="connsiteX3" fmla="*/ 1014351 w 1015300"/>
              <a:gd name="connsiteY3" fmla="*/ 581488 h 1170291"/>
              <a:gd name="connsiteX4" fmla="*/ 680947 w 1015300"/>
              <a:gd name="connsiteY4" fmla="*/ 3658 h 1170291"/>
              <a:gd name="connsiteX5" fmla="*/ 674616 w 1015300"/>
              <a:gd name="connsiteY5" fmla="*/ 0 h 1170291"/>
              <a:gd name="connsiteX6" fmla="*/ 7315 w 1015300"/>
              <a:gd name="connsiteY6" fmla="*/ 0 h 1170291"/>
              <a:gd name="connsiteX7" fmla="*/ 0 w 1015300"/>
              <a:gd name="connsiteY7" fmla="*/ 7315 h 1170291"/>
              <a:gd name="connsiteX8" fmla="*/ 7315 w 1015300"/>
              <a:gd name="connsiteY8" fmla="*/ 14630 h 1170291"/>
              <a:gd name="connsiteX9" fmla="*/ 670326 w 1015300"/>
              <a:gd name="connsiteY9" fmla="*/ 14630 h 1170291"/>
              <a:gd name="connsiteX10" fmla="*/ 999580 w 1015300"/>
              <a:gd name="connsiteY10" fmla="*/ 585146 h 1170291"/>
              <a:gd name="connsiteX11" fmla="*/ 668286 w 1015300"/>
              <a:gd name="connsiteY11" fmla="*/ 1159248 h 1170291"/>
              <a:gd name="connsiteX12" fmla="*/ 670959 w 1015300"/>
              <a:gd name="connsiteY12" fmla="*/ 1169236 h 1170291"/>
              <a:gd name="connsiteX13" fmla="*/ 674616 w 1015300"/>
              <a:gd name="connsiteY13" fmla="*/ 1170221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00" h="1170291">
                <a:moveTo>
                  <a:pt x="674616" y="1170291"/>
                </a:moveTo>
                <a:cubicBezTo>
                  <a:pt x="677149" y="1170291"/>
                  <a:pt x="679610" y="1168955"/>
                  <a:pt x="680947" y="1166634"/>
                </a:cubicBezTo>
                <a:lnTo>
                  <a:pt x="1014351" y="588803"/>
                </a:lnTo>
                <a:cubicBezTo>
                  <a:pt x="1015617" y="586552"/>
                  <a:pt x="1015617" y="583739"/>
                  <a:pt x="1014351" y="581488"/>
                </a:cubicBezTo>
                <a:lnTo>
                  <a:pt x="680947" y="3658"/>
                </a:lnTo>
                <a:cubicBezTo>
                  <a:pt x="679681" y="1407"/>
                  <a:pt x="677219" y="0"/>
                  <a:pt x="674616" y="0"/>
                </a:cubicBezTo>
                <a:lnTo>
                  <a:pt x="7315" y="0"/>
                </a:lnTo>
                <a:cubicBezTo>
                  <a:pt x="3236" y="0"/>
                  <a:pt x="0" y="3236"/>
                  <a:pt x="0" y="7315"/>
                </a:cubicBezTo>
                <a:cubicBezTo>
                  <a:pt x="0" y="11395"/>
                  <a:pt x="3306" y="14630"/>
                  <a:pt x="7315" y="14630"/>
                </a:cubicBezTo>
                <a:lnTo>
                  <a:pt x="670326" y="14630"/>
                </a:lnTo>
                <a:lnTo>
                  <a:pt x="999580" y="585146"/>
                </a:lnTo>
                <a:lnTo>
                  <a:pt x="668286" y="1159248"/>
                </a:lnTo>
                <a:cubicBezTo>
                  <a:pt x="666316" y="1162765"/>
                  <a:pt x="667442" y="1167267"/>
                  <a:pt x="670959" y="1169236"/>
                </a:cubicBezTo>
                <a:cubicBezTo>
                  <a:pt x="672084" y="1169940"/>
                  <a:pt x="673421" y="1170221"/>
                  <a:pt x="674616" y="1170221"/>
                </a:cubicBezTo>
                <a:close/>
              </a:path>
            </a:pathLst>
          </a:custGeom>
          <a:solidFill>
            <a:srgbClr val="FDBB3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0CCDFD4-A455-7928-575C-FD398C4B1EC7}"/>
              </a:ext>
            </a:extLst>
          </p:cNvPr>
          <p:cNvSpPr/>
          <p:nvPr/>
        </p:nvSpPr>
        <p:spPr>
          <a:xfrm flipH="1">
            <a:off x="4627885" y="36"/>
            <a:ext cx="1015370" cy="1170255"/>
          </a:xfrm>
          <a:custGeom>
            <a:avLst/>
            <a:gdLst>
              <a:gd name="connsiteX0" fmla="*/ 7245 w 1015370"/>
              <a:gd name="connsiteY0" fmla="*/ 1170255 h 1170255"/>
              <a:gd name="connsiteX1" fmla="*/ 7245 w 1015370"/>
              <a:gd name="connsiteY1" fmla="*/ 1170255 h 1170255"/>
              <a:gd name="connsiteX2" fmla="*/ 674405 w 1015370"/>
              <a:gd name="connsiteY2" fmla="*/ 1170115 h 1170255"/>
              <a:gd name="connsiteX3" fmla="*/ 680736 w 1015370"/>
              <a:gd name="connsiteY3" fmla="*/ 1166457 h 1170255"/>
              <a:gd name="connsiteX4" fmla="*/ 1014421 w 1015370"/>
              <a:gd name="connsiteY4" fmla="*/ 588767 h 1170255"/>
              <a:gd name="connsiteX5" fmla="*/ 1014421 w 1015370"/>
              <a:gd name="connsiteY5" fmla="*/ 581452 h 1170255"/>
              <a:gd name="connsiteX6" fmla="*/ 680806 w 1015370"/>
              <a:gd name="connsiteY6" fmla="*/ 3622 h 1170255"/>
              <a:gd name="connsiteX7" fmla="*/ 670818 w 1015370"/>
              <a:gd name="connsiteY7" fmla="*/ 949 h 1170255"/>
              <a:gd name="connsiteX8" fmla="*/ 668145 w 1015370"/>
              <a:gd name="connsiteY8" fmla="*/ 10937 h 1170255"/>
              <a:gd name="connsiteX9" fmla="*/ 999720 w 1015370"/>
              <a:gd name="connsiteY9" fmla="*/ 585110 h 1170255"/>
              <a:gd name="connsiteX10" fmla="*/ 670185 w 1015370"/>
              <a:gd name="connsiteY10" fmla="*/ 1155484 h 1170255"/>
              <a:gd name="connsiteX11" fmla="*/ 7315 w 1015370"/>
              <a:gd name="connsiteY11" fmla="*/ 1155625 h 1170255"/>
              <a:gd name="connsiteX12" fmla="*/ 0 w 1015370"/>
              <a:gd name="connsiteY12" fmla="*/ 1162940 h 1170255"/>
              <a:gd name="connsiteX13" fmla="*/ 7315 w 1015370"/>
              <a:gd name="connsiteY13" fmla="*/ 1170255 h 117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70" h="1170255">
                <a:moveTo>
                  <a:pt x="7245" y="1170255"/>
                </a:moveTo>
                <a:lnTo>
                  <a:pt x="7245" y="1170255"/>
                </a:lnTo>
                <a:lnTo>
                  <a:pt x="674405" y="1170115"/>
                </a:lnTo>
                <a:cubicBezTo>
                  <a:pt x="677008" y="1170115"/>
                  <a:pt x="679469" y="1168708"/>
                  <a:pt x="680736" y="1166457"/>
                </a:cubicBezTo>
                <a:lnTo>
                  <a:pt x="1014421" y="588767"/>
                </a:lnTo>
                <a:cubicBezTo>
                  <a:pt x="1015687" y="586516"/>
                  <a:pt x="1015687" y="583703"/>
                  <a:pt x="1014421" y="581452"/>
                </a:cubicBezTo>
                <a:lnTo>
                  <a:pt x="680806" y="3622"/>
                </a:lnTo>
                <a:cubicBezTo>
                  <a:pt x="678836" y="175"/>
                  <a:pt x="674264" y="-1021"/>
                  <a:pt x="670818" y="949"/>
                </a:cubicBezTo>
                <a:cubicBezTo>
                  <a:pt x="667301" y="2988"/>
                  <a:pt x="666176" y="7490"/>
                  <a:pt x="668145" y="10937"/>
                </a:cubicBezTo>
                <a:lnTo>
                  <a:pt x="999720" y="585110"/>
                </a:lnTo>
                <a:lnTo>
                  <a:pt x="670185" y="1155484"/>
                </a:lnTo>
                <a:lnTo>
                  <a:pt x="7315" y="1155625"/>
                </a:lnTo>
                <a:cubicBezTo>
                  <a:pt x="3236" y="1155625"/>
                  <a:pt x="0" y="1158860"/>
                  <a:pt x="0" y="1162940"/>
                </a:cubicBezTo>
                <a:cubicBezTo>
                  <a:pt x="0" y="1167020"/>
                  <a:pt x="3306" y="1170255"/>
                  <a:pt x="7315" y="1170255"/>
                </a:cubicBezTo>
                <a:close/>
              </a:path>
            </a:pathLst>
          </a:custGeom>
          <a:solidFill>
            <a:srgbClr val="FCD89A"/>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4A6809F-4D80-47D7-D493-E5BFE02F0F28}"/>
              </a:ext>
            </a:extLst>
          </p:cNvPr>
          <p:cNvSpPr/>
          <p:nvPr/>
        </p:nvSpPr>
        <p:spPr>
          <a:xfrm flipH="1">
            <a:off x="1625417" y="1733410"/>
            <a:ext cx="1348965" cy="1170301"/>
          </a:xfrm>
          <a:custGeom>
            <a:avLst/>
            <a:gdLst>
              <a:gd name="connsiteX0" fmla="*/ 340840 w 1348965"/>
              <a:gd name="connsiteY0" fmla="*/ 1170302 h 1170301"/>
              <a:gd name="connsiteX1" fmla="*/ 1008000 w 1348965"/>
              <a:gd name="connsiteY1" fmla="*/ 1170302 h 1170301"/>
              <a:gd name="connsiteX2" fmla="*/ 1014330 w 1348965"/>
              <a:gd name="connsiteY2" fmla="*/ 1166644 h 1170301"/>
              <a:gd name="connsiteX3" fmla="*/ 1348016 w 1348965"/>
              <a:gd name="connsiteY3" fmla="*/ 588814 h 1170301"/>
              <a:gd name="connsiteX4" fmla="*/ 1348016 w 1348965"/>
              <a:gd name="connsiteY4" fmla="*/ 581498 h 1170301"/>
              <a:gd name="connsiteX5" fmla="*/ 1014330 w 1348965"/>
              <a:gd name="connsiteY5" fmla="*/ 3668 h 1170301"/>
              <a:gd name="connsiteX6" fmla="*/ 1004342 w 1348965"/>
              <a:gd name="connsiteY6" fmla="*/ 995 h 1170301"/>
              <a:gd name="connsiteX7" fmla="*/ 1001669 w 1348965"/>
              <a:gd name="connsiteY7" fmla="*/ 10983 h 1170301"/>
              <a:gd name="connsiteX8" fmla="*/ 1333245 w 1348965"/>
              <a:gd name="connsiteY8" fmla="*/ 585156 h 1170301"/>
              <a:gd name="connsiteX9" fmla="*/ 1003780 w 1348965"/>
              <a:gd name="connsiteY9" fmla="*/ 1155671 h 1170301"/>
              <a:gd name="connsiteX10" fmla="*/ 345060 w 1348965"/>
              <a:gd name="connsiteY10" fmla="*/ 1155671 h 1170301"/>
              <a:gd name="connsiteX11" fmla="*/ 13625 w 1348965"/>
              <a:gd name="connsiteY11" fmla="*/ 581498 h 1170301"/>
              <a:gd name="connsiteX12" fmla="*/ 3637 w 1348965"/>
              <a:gd name="connsiteY12" fmla="*/ 578826 h 1170301"/>
              <a:gd name="connsiteX13" fmla="*/ 964 w 1348965"/>
              <a:gd name="connsiteY13" fmla="*/ 588814 h 1170301"/>
              <a:gd name="connsiteX14" fmla="*/ 334509 w 1348965"/>
              <a:gd name="connsiteY14" fmla="*/ 1166644 h 1170301"/>
              <a:gd name="connsiteX15" fmla="*/ 340840 w 1348965"/>
              <a:gd name="connsiteY15" fmla="*/ 1170302 h 117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8965" h="1170301">
                <a:moveTo>
                  <a:pt x="340840" y="1170302"/>
                </a:moveTo>
                <a:lnTo>
                  <a:pt x="1008000" y="1170302"/>
                </a:lnTo>
                <a:cubicBezTo>
                  <a:pt x="1010602" y="1170302"/>
                  <a:pt x="1013064" y="1168895"/>
                  <a:pt x="1014330" y="1166644"/>
                </a:cubicBezTo>
                <a:lnTo>
                  <a:pt x="1348016" y="588814"/>
                </a:lnTo>
                <a:cubicBezTo>
                  <a:pt x="1349282" y="586563"/>
                  <a:pt x="1349282" y="583749"/>
                  <a:pt x="1348016" y="581498"/>
                </a:cubicBezTo>
                <a:lnTo>
                  <a:pt x="1014330" y="3668"/>
                </a:lnTo>
                <a:cubicBezTo>
                  <a:pt x="1012361" y="151"/>
                  <a:pt x="1007718" y="-1045"/>
                  <a:pt x="1004342" y="995"/>
                </a:cubicBezTo>
                <a:cubicBezTo>
                  <a:pt x="1000825" y="3035"/>
                  <a:pt x="999700" y="7537"/>
                  <a:pt x="1001669" y="10983"/>
                </a:cubicBezTo>
                <a:lnTo>
                  <a:pt x="1333245" y="585156"/>
                </a:lnTo>
                <a:lnTo>
                  <a:pt x="1003780" y="1155671"/>
                </a:lnTo>
                <a:lnTo>
                  <a:pt x="345060" y="1155671"/>
                </a:lnTo>
                <a:lnTo>
                  <a:pt x="13625" y="581498"/>
                </a:lnTo>
                <a:cubicBezTo>
                  <a:pt x="11655" y="577982"/>
                  <a:pt x="7013" y="576856"/>
                  <a:pt x="3637" y="578826"/>
                </a:cubicBezTo>
                <a:cubicBezTo>
                  <a:pt x="120" y="580865"/>
                  <a:pt x="-1006" y="585367"/>
                  <a:pt x="964" y="588814"/>
                </a:cubicBezTo>
                <a:lnTo>
                  <a:pt x="334509" y="1166644"/>
                </a:lnTo>
                <a:cubicBezTo>
                  <a:pt x="335775" y="1168895"/>
                  <a:pt x="338237" y="1170302"/>
                  <a:pt x="340840" y="1170302"/>
                </a:cubicBezTo>
                <a:close/>
              </a:path>
            </a:pathLst>
          </a:custGeom>
          <a:solidFill>
            <a:srgbClr val="FDBB30"/>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3D11C40-CA34-9ADA-19DA-F4A8CD03BDF5}"/>
              </a:ext>
            </a:extLst>
          </p:cNvPr>
          <p:cNvSpPr/>
          <p:nvPr/>
        </p:nvSpPr>
        <p:spPr>
          <a:xfrm flipH="1">
            <a:off x="1625489" y="5200404"/>
            <a:ext cx="1349034" cy="592390"/>
          </a:xfrm>
          <a:custGeom>
            <a:avLst/>
            <a:gdLst>
              <a:gd name="connsiteX0" fmla="*/ 1341756 w 1349034"/>
              <a:gd name="connsiteY0" fmla="*/ 592390 h 592390"/>
              <a:gd name="connsiteX1" fmla="*/ 1345413 w 1349034"/>
              <a:gd name="connsiteY1" fmla="*/ 591406 h 592390"/>
              <a:gd name="connsiteX2" fmla="*/ 1348086 w 1349034"/>
              <a:gd name="connsiteY2" fmla="*/ 581418 h 592390"/>
              <a:gd name="connsiteX3" fmla="*/ 1014401 w 1349034"/>
              <a:gd name="connsiteY3" fmla="*/ 3657 h 592390"/>
              <a:gd name="connsiteX4" fmla="*/ 1008070 w 1349034"/>
              <a:gd name="connsiteY4" fmla="*/ 0 h 592390"/>
              <a:gd name="connsiteX5" fmla="*/ 340910 w 1349034"/>
              <a:gd name="connsiteY5" fmla="*/ 0 h 592390"/>
              <a:gd name="connsiteX6" fmla="*/ 334579 w 1349034"/>
              <a:gd name="connsiteY6" fmla="*/ 3657 h 592390"/>
              <a:gd name="connsiteX7" fmla="*/ 964 w 1349034"/>
              <a:gd name="connsiteY7" fmla="*/ 581418 h 592390"/>
              <a:gd name="connsiteX8" fmla="*/ 3637 w 1349034"/>
              <a:gd name="connsiteY8" fmla="*/ 591406 h 592390"/>
              <a:gd name="connsiteX9" fmla="*/ 13625 w 1349034"/>
              <a:gd name="connsiteY9" fmla="*/ 588733 h 592390"/>
              <a:gd name="connsiteX10" fmla="*/ 345130 w 1349034"/>
              <a:gd name="connsiteY10" fmla="*/ 14630 h 592390"/>
              <a:gd name="connsiteX11" fmla="*/ 1003850 w 1349034"/>
              <a:gd name="connsiteY11" fmla="*/ 14630 h 592390"/>
              <a:gd name="connsiteX12" fmla="*/ 1335425 w 1349034"/>
              <a:gd name="connsiteY12" fmla="*/ 588733 h 592390"/>
              <a:gd name="connsiteX13" fmla="*/ 1341756 w 1349034"/>
              <a:gd name="connsiteY13" fmla="*/ 592390 h 59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034" h="592390">
                <a:moveTo>
                  <a:pt x="1341756" y="592390"/>
                </a:moveTo>
                <a:cubicBezTo>
                  <a:pt x="1343022" y="592390"/>
                  <a:pt x="1344288" y="592039"/>
                  <a:pt x="1345413" y="591406"/>
                </a:cubicBezTo>
                <a:cubicBezTo>
                  <a:pt x="1348860" y="589436"/>
                  <a:pt x="1350056" y="584934"/>
                  <a:pt x="1348086" y="581418"/>
                </a:cubicBezTo>
                <a:lnTo>
                  <a:pt x="1014401" y="3657"/>
                </a:lnTo>
                <a:cubicBezTo>
                  <a:pt x="1013135" y="1406"/>
                  <a:pt x="1010673" y="0"/>
                  <a:pt x="1008070" y="0"/>
                </a:cubicBezTo>
                <a:lnTo>
                  <a:pt x="340910" y="0"/>
                </a:lnTo>
                <a:cubicBezTo>
                  <a:pt x="338307" y="0"/>
                  <a:pt x="335845" y="1406"/>
                  <a:pt x="334579" y="3657"/>
                </a:cubicBezTo>
                <a:lnTo>
                  <a:pt x="964" y="581418"/>
                </a:lnTo>
                <a:cubicBezTo>
                  <a:pt x="-1006" y="584934"/>
                  <a:pt x="120" y="589436"/>
                  <a:pt x="3637" y="591406"/>
                </a:cubicBezTo>
                <a:cubicBezTo>
                  <a:pt x="7154" y="593375"/>
                  <a:pt x="11656" y="592180"/>
                  <a:pt x="13625" y="588733"/>
                </a:cubicBezTo>
                <a:lnTo>
                  <a:pt x="345130" y="14630"/>
                </a:lnTo>
                <a:lnTo>
                  <a:pt x="1003850" y="14630"/>
                </a:lnTo>
                <a:lnTo>
                  <a:pt x="1335425" y="588733"/>
                </a:lnTo>
                <a:cubicBezTo>
                  <a:pt x="1336762" y="591054"/>
                  <a:pt x="1339224" y="592390"/>
                  <a:pt x="1341756" y="592390"/>
                </a:cubicBezTo>
                <a:close/>
              </a:path>
            </a:pathLst>
          </a:custGeom>
          <a:solidFill>
            <a:srgbClr val="FDBB30"/>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9FEEF2B-2AC3-6F8D-5F13-DD7915A3DFCA}"/>
              </a:ext>
            </a:extLst>
          </p:cNvPr>
          <p:cNvSpPr/>
          <p:nvPr/>
        </p:nvSpPr>
        <p:spPr>
          <a:xfrm flipH="1">
            <a:off x="2626334" y="3466912"/>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126 w 1348950"/>
              <a:gd name="connsiteY5" fmla="*/ 0 h 1170291"/>
              <a:gd name="connsiteX6" fmla="*/ 1014456 w 1348950"/>
              <a:gd name="connsiteY6" fmla="*/ 3658 h 1170291"/>
              <a:gd name="connsiteX7" fmla="*/ 1348001 w 1348950"/>
              <a:gd name="connsiteY7" fmla="*/ 581488 h 1170291"/>
              <a:gd name="connsiteX8" fmla="*/ 1348001 w 1348950"/>
              <a:gd name="connsiteY8" fmla="*/ 588803 h 1170291"/>
              <a:gd name="connsiteX9" fmla="*/ 1014456 w 1348950"/>
              <a:gd name="connsiteY9" fmla="*/ 1166634 h 1170291"/>
              <a:gd name="connsiteX10" fmla="*/ 1008126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0 h 1170291"/>
              <a:gd name="connsiteX15" fmla="*/ 345186 w 1348950"/>
              <a:gd name="connsiteY15" fmla="*/ 14630 h 1170291"/>
              <a:gd name="connsiteX16" fmla="*/ 15791 w 1348950"/>
              <a:gd name="connsiteY16" fmla="*/ 585146 h 1170291"/>
              <a:gd name="connsiteX17" fmla="*/ 345186 w 1348950"/>
              <a:gd name="connsiteY17" fmla="*/ 1155590 h 1170291"/>
              <a:gd name="connsiteX18" fmla="*/ 1003906 w 1348950"/>
              <a:gd name="connsiteY18" fmla="*/ 1155590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553"/>
                  <a:pt x="-317" y="583739"/>
                  <a:pt x="950" y="581488"/>
                </a:cubicBezTo>
                <a:lnTo>
                  <a:pt x="334565" y="3658"/>
                </a:lnTo>
                <a:cubicBezTo>
                  <a:pt x="335831" y="1407"/>
                  <a:pt x="338293" y="0"/>
                  <a:pt x="340895" y="0"/>
                </a:cubicBezTo>
                <a:lnTo>
                  <a:pt x="1008126" y="0"/>
                </a:lnTo>
                <a:cubicBezTo>
                  <a:pt x="1010729" y="0"/>
                  <a:pt x="1013190" y="1407"/>
                  <a:pt x="1014456" y="3658"/>
                </a:cubicBezTo>
                <a:lnTo>
                  <a:pt x="1348001" y="581488"/>
                </a:lnTo>
                <a:cubicBezTo>
                  <a:pt x="1349267" y="583739"/>
                  <a:pt x="1349267" y="586553"/>
                  <a:pt x="1348001" y="588803"/>
                </a:cubicBezTo>
                <a:lnTo>
                  <a:pt x="1014456" y="1166634"/>
                </a:lnTo>
                <a:cubicBezTo>
                  <a:pt x="1013190" y="1168885"/>
                  <a:pt x="1010729" y="1170291"/>
                  <a:pt x="1008126" y="1170291"/>
                </a:cubicBezTo>
                <a:lnTo>
                  <a:pt x="340895" y="1170291"/>
                </a:lnTo>
                <a:cubicBezTo>
                  <a:pt x="338293" y="1170291"/>
                  <a:pt x="335831" y="1168885"/>
                  <a:pt x="334565" y="1166634"/>
                </a:cubicBezTo>
                <a:close/>
                <a:moveTo>
                  <a:pt x="1333301" y="585146"/>
                </a:moveTo>
                <a:lnTo>
                  <a:pt x="1003906" y="14630"/>
                </a:lnTo>
                <a:lnTo>
                  <a:pt x="345186" y="14630"/>
                </a:lnTo>
                <a:lnTo>
                  <a:pt x="15791" y="585146"/>
                </a:lnTo>
                <a:lnTo>
                  <a:pt x="345186" y="1155590"/>
                </a:lnTo>
                <a:lnTo>
                  <a:pt x="1003906" y="1155590"/>
                </a:lnTo>
                <a:lnTo>
                  <a:pt x="1333301" y="585146"/>
                </a:lnTo>
                <a:close/>
              </a:path>
            </a:pathLst>
          </a:custGeom>
          <a:solidFill>
            <a:srgbClr val="FDBB30"/>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1A9E501-37CA-3836-715E-4A81516CADDA}"/>
              </a:ext>
            </a:extLst>
          </p:cNvPr>
          <p:cNvSpPr/>
          <p:nvPr/>
        </p:nvSpPr>
        <p:spPr>
          <a:xfrm flipH="1">
            <a:off x="624642" y="3466912"/>
            <a:ext cx="1349091" cy="1170291"/>
          </a:xfrm>
          <a:custGeom>
            <a:avLst/>
            <a:gdLst>
              <a:gd name="connsiteX0" fmla="*/ 334635 w 1349091"/>
              <a:gd name="connsiteY0" fmla="*/ 1166634 h 1170291"/>
              <a:gd name="connsiteX1" fmla="*/ 950 w 1349091"/>
              <a:gd name="connsiteY1" fmla="*/ 588803 h 1170291"/>
              <a:gd name="connsiteX2" fmla="*/ 950 w 1349091"/>
              <a:gd name="connsiteY2" fmla="*/ 581488 h 1170291"/>
              <a:gd name="connsiteX3" fmla="*/ 334635 w 1349091"/>
              <a:gd name="connsiteY3" fmla="*/ 3658 h 1170291"/>
              <a:gd name="connsiteX4" fmla="*/ 340966 w 1349091"/>
              <a:gd name="connsiteY4" fmla="*/ 0 h 1170291"/>
              <a:gd name="connsiteX5" fmla="*/ 1008267 w 1349091"/>
              <a:gd name="connsiteY5" fmla="*/ 0 h 1170291"/>
              <a:gd name="connsiteX6" fmla="*/ 1014597 w 1349091"/>
              <a:gd name="connsiteY6" fmla="*/ 3658 h 1170291"/>
              <a:gd name="connsiteX7" fmla="*/ 1348142 w 1349091"/>
              <a:gd name="connsiteY7" fmla="*/ 581488 h 1170291"/>
              <a:gd name="connsiteX8" fmla="*/ 1348142 w 1349091"/>
              <a:gd name="connsiteY8" fmla="*/ 588803 h 1170291"/>
              <a:gd name="connsiteX9" fmla="*/ 1014597 w 1349091"/>
              <a:gd name="connsiteY9" fmla="*/ 1166634 h 1170291"/>
              <a:gd name="connsiteX10" fmla="*/ 1008267 w 1349091"/>
              <a:gd name="connsiteY10" fmla="*/ 1170291 h 1170291"/>
              <a:gd name="connsiteX11" fmla="*/ 340966 w 1349091"/>
              <a:gd name="connsiteY11" fmla="*/ 1170291 h 1170291"/>
              <a:gd name="connsiteX12" fmla="*/ 334635 w 1349091"/>
              <a:gd name="connsiteY12" fmla="*/ 1166634 h 1170291"/>
              <a:gd name="connsiteX13" fmla="*/ 1333371 w 1349091"/>
              <a:gd name="connsiteY13" fmla="*/ 585146 h 1170291"/>
              <a:gd name="connsiteX14" fmla="*/ 1003976 w 1349091"/>
              <a:gd name="connsiteY14" fmla="*/ 14630 h 1170291"/>
              <a:gd name="connsiteX15" fmla="*/ 345186 w 1349091"/>
              <a:gd name="connsiteY15" fmla="*/ 14630 h 1170291"/>
              <a:gd name="connsiteX16" fmla="*/ 15721 w 1349091"/>
              <a:gd name="connsiteY16" fmla="*/ 585146 h 1170291"/>
              <a:gd name="connsiteX17" fmla="*/ 345186 w 1349091"/>
              <a:gd name="connsiteY17" fmla="*/ 1155590 h 1170291"/>
              <a:gd name="connsiteX18" fmla="*/ 1003976 w 1349091"/>
              <a:gd name="connsiteY18" fmla="*/ 1155590 h 1170291"/>
              <a:gd name="connsiteX19" fmla="*/ 133337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635" y="1166634"/>
                </a:moveTo>
                <a:lnTo>
                  <a:pt x="950" y="588803"/>
                </a:lnTo>
                <a:cubicBezTo>
                  <a:pt x="-317" y="586553"/>
                  <a:pt x="-317" y="583739"/>
                  <a:pt x="950" y="581488"/>
                </a:cubicBezTo>
                <a:lnTo>
                  <a:pt x="334635" y="3658"/>
                </a:lnTo>
                <a:cubicBezTo>
                  <a:pt x="335902" y="1407"/>
                  <a:pt x="338363" y="0"/>
                  <a:pt x="340966" y="0"/>
                </a:cubicBezTo>
                <a:lnTo>
                  <a:pt x="1008267" y="0"/>
                </a:lnTo>
                <a:cubicBezTo>
                  <a:pt x="1010869" y="0"/>
                  <a:pt x="1013331" y="1407"/>
                  <a:pt x="1014597" y="3658"/>
                </a:cubicBezTo>
                <a:lnTo>
                  <a:pt x="1348142" y="581488"/>
                </a:lnTo>
                <a:cubicBezTo>
                  <a:pt x="1349408" y="583739"/>
                  <a:pt x="1349408" y="586553"/>
                  <a:pt x="1348142" y="588803"/>
                </a:cubicBezTo>
                <a:lnTo>
                  <a:pt x="1014597" y="1166634"/>
                </a:lnTo>
                <a:cubicBezTo>
                  <a:pt x="1013331" y="1168885"/>
                  <a:pt x="1010869" y="1170291"/>
                  <a:pt x="1008267" y="1170291"/>
                </a:cubicBezTo>
                <a:lnTo>
                  <a:pt x="340966" y="1170291"/>
                </a:lnTo>
                <a:cubicBezTo>
                  <a:pt x="338363" y="1170291"/>
                  <a:pt x="335902" y="1168885"/>
                  <a:pt x="334635" y="1166634"/>
                </a:cubicBezTo>
                <a:close/>
                <a:moveTo>
                  <a:pt x="1333371" y="585146"/>
                </a:moveTo>
                <a:lnTo>
                  <a:pt x="1003976" y="14630"/>
                </a:lnTo>
                <a:lnTo>
                  <a:pt x="345186" y="14630"/>
                </a:lnTo>
                <a:lnTo>
                  <a:pt x="15721" y="585146"/>
                </a:lnTo>
                <a:lnTo>
                  <a:pt x="345186" y="1155590"/>
                </a:lnTo>
                <a:lnTo>
                  <a:pt x="1003976" y="1155590"/>
                </a:lnTo>
                <a:lnTo>
                  <a:pt x="1333371" y="585146"/>
                </a:lnTo>
                <a:close/>
              </a:path>
            </a:pathLst>
          </a:custGeom>
          <a:solidFill>
            <a:srgbClr val="FDBB30"/>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71EC0AF-4FEA-DB68-23A4-00B5C943B529}"/>
              </a:ext>
            </a:extLst>
          </p:cNvPr>
          <p:cNvSpPr/>
          <p:nvPr/>
        </p:nvSpPr>
        <p:spPr>
          <a:xfrm flipH="1">
            <a:off x="1625488" y="4044742"/>
            <a:ext cx="1348950" cy="1170291"/>
          </a:xfrm>
          <a:custGeom>
            <a:avLst/>
            <a:gdLst>
              <a:gd name="connsiteX0" fmla="*/ 334494 w 1348950"/>
              <a:gd name="connsiteY0" fmla="*/ 1166634 h 1170291"/>
              <a:gd name="connsiteX1" fmla="*/ 950 w 1348950"/>
              <a:gd name="connsiteY1" fmla="*/ 588803 h 1170291"/>
              <a:gd name="connsiteX2" fmla="*/ 950 w 1348950"/>
              <a:gd name="connsiteY2" fmla="*/ 581488 h 1170291"/>
              <a:gd name="connsiteX3" fmla="*/ 334494 w 1348950"/>
              <a:gd name="connsiteY3" fmla="*/ 3658 h 1170291"/>
              <a:gd name="connsiteX4" fmla="*/ 340825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1 h 1170291"/>
              <a:gd name="connsiteX11" fmla="*/ 340825 w 1348950"/>
              <a:gd name="connsiteY11" fmla="*/ 1170291 h 1170291"/>
              <a:gd name="connsiteX12" fmla="*/ 334494 w 1348950"/>
              <a:gd name="connsiteY12" fmla="*/ 1166634 h 1170291"/>
              <a:gd name="connsiteX13" fmla="*/ 1333230 w 1348950"/>
              <a:gd name="connsiteY13" fmla="*/ 585075 h 1170291"/>
              <a:gd name="connsiteX14" fmla="*/ 1003765 w 1348950"/>
              <a:gd name="connsiteY14" fmla="*/ 14560 h 1170291"/>
              <a:gd name="connsiteX15" fmla="*/ 345045 w 1348950"/>
              <a:gd name="connsiteY15" fmla="*/ 14560 h 1170291"/>
              <a:gd name="connsiteX16" fmla="*/ 15650 w 1348950"/>
              <a:gd name="connsiteY16" fmla="*/ 585075 h 1170291"/>
              <a:gd name="connsiteX17" fmla="*/ 34504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94" y="1166634"/>
                </a:moveTo>
                <a:lnTo>
                  <a:pt x="950" y="588803"/>
                </a:lnTo>
                <a:cubicBezTo>
                  <a:pt x="-317" y="586482"/>
                  <a:pt x="-317" y="583739"/>
                  <a:pt x="950" y="581488"/>
                </a:cubicBezTo>
                <a:lnTo>
                  <a:pt x="334494" y="3658"/>
                </a:lnTo>
                <a:cubicBezTo>
                  <a:pt x="335760" y="1407"/>
                  <a:pt x="338223" y="0"/>
                  <a:pt x="340825" y="0"/>
                </a:cubicBezTo>
                <a:lnTo>
                  <a:pt x="1007985" y="0"/>
                </a:lnTo>
                <a:cubicBezTo>
                  <a:pt x="1010588" y="0"/>
                  <a:pt x="1013050" y="1407"/>
                  <a:pt x="1014316" y="3658"/>
                </a:cubicBezTo>
                <a:lnTo>
                  <a:pt x="1348001" y="581488"/>
                </a:lnTo>
                <a:cubicBezTo>
                  <a:pt x="1349268" y="583809"/>
                  <a:pt x="1349268" y="586553"/>
                  <a:pt x="1348001" y="588803"/>
                </a:cubicBezTo>
                <a:lnTo>
                  <a:pt x="1014316" y="1166634"/>
                </a:lnTo>
                <a:cubicBezTo>
                  <a:pt x="1013050" y="1168885"/>
                  <a:pt x="1010588" y="1170291"/>
                  <a:pt x="1007985" y="1170291"/>
                </a:cubicBezTo>
                <a:lnTo>
                  <a:pt x="340825" y="1170291"/>
                </a:lnTo>
                <a:cubicBezTo>
                  <a:pt x="338223" y="1170291"/>
                  <a:pt x="335760" y="1168885"/>
                  <a:pt x="334494" y="1166634"/>
                </a:cubicBezTo>
                <a:close/>
                <a:moveTo>
                  <a:pt x="1333230" y="585075"/>
                </a:moveTo>
                <a:lnTo>
                  <a:pt x="1003765" y="14560"/>
                </a:lnTo>
                <a:lnTo>
                  <a:pt x="345045" y="14560"/>
                </a:lnTo>
                <a:lnTo>
                  <a:pt x="15650" y="585075"/>
                </a:lnTo>
                <a:lnTo>
                  <a:pt x="345045" y="1155591"/>
                </a:lnTo>
                <a:lnTo>
                  <a:pt x="1003765" y="1155591"/>
                </a:lnTo>
                <a:lnTo>
                  <a:pt x="1333230" y="585075"/>
                </a:lnTo>
                <a:close/>
              </a:path>
            </a:pathLst>
          </a:custGeom>
          <a:solidFill>
            <a:srgbClr val="FDBB30"/>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F2A2BE0-CD16-D736-F938-3B4890C0B241}"/>
              </a:ext>
            </a:extLst>
          </p:cNvPr>
          <p:cNvSpPr/>
          <p:nvPr/>
        </p:nvSpPr>
        <p:spPr>
          <a:xfrm flipH="1">
            <a:off x="624642" y="2311251"/>
            <a:ext cx="1349091" cy="1170291"/>
          </a:xfrm>
          <a:custGeom>
            <a:avLst/>
            <a:gdLst>
              <a:gd name="connsiteX0" fmla="*/ 334635 w 1349091"/>
              <a:gd name="connsiteY0" fmla="*/ 1166634 h 1170291"/>
              <a:gd name="connsiteX1" fmla="*/ 950 w 1349091"/>
              <a:gd name="connsiteY1" fmla="*/ 588803 h 1170291"/>
              <a:gd name="connsiteX2" fmla="*/ 950 w 1349091"/>
              <a:gd name="connsiteY2" fmla="*/ 581488 h 1170291"/>
              <a:gd name="connsiteX3" fmla="*/ 334635 w 1349091"/>
              <a:gd name="connsiteY3" fmla="*/ 3658 h 1170291"/>
              <a:gd name="connsiteX4" fmla="*/ 340966 w 1349091"/>
              <a:gd name="connsiteY4" fmla="*/ 0 h 1170291"/>
              <a:gd name="connsiteX5" fmla="*/ 1008267 w 1349091"/>
              <a:gd name="connsiteY5" fmla="*/ 0 h 1170291"/>
              <a:gd name="connsiteX6" fmla="*/ 1014597 w 1349091"/>
              <a:gd name="connsiteY6" fmla="*/ 3658 h 1170291"/>
              <a:gd name="connsiteX7" fmla="*/ 1348142 w 1349091"/>
              <a:gd name="connsiteY7" fmla="*/ 581488 h 1170291"/>
              <a:gd name="connsiteX8" fmla="*/ 1348142 w 1349091"/>
              <a:gd name="connsiteY8" fmla="*/ 588803 h 1170291"/>
              <a:gd name="connsiteX9" fmla="*/ 1014597 w 1349091"/>
              <a:gd name="connsiteY9" fmla="*/ 1166634 h 1170291"/>
              <a:gd name="connsiteX10" fmla="*/ 1008267 w 1349091"/>
              <a:gd name="connsiteY10" fmla="*/ 1170291 h 1170291"/>
              <a:gd name="connsiteX11" fmla="*/ 340966 w 1349091"/>
              <a:gd name="connsiteY11" fmla="*/ 1170291 h 1170291"/>
              <a:gd name="connsiteX12" fmla="*/ 334635 w 1349091"/>
              <a:gd name="connsiteY12" fmla="*/ 1166634 h 1170291"/>
              <a:gd name="connsiteX13" fmla="*/ 1333371 w 1349091"/>
              <a:gd name="connsiteY13" fmla="*/ 585146 h 1170291"/>
              <a:gd name="connsiteX14" fmla="*/ 1003976 w 1349091"/>
              <a:gd name="connsiteY14" fmla="*/ 14631 h 1170291"/>
              <a:gd name="connsiteX15" fmla="*/ 345186 w 1349091"/>
              <a:gd name="connsiteY15" fmla="*/ 14631 h 1170291"/>
              <a:gd name="connsiteX16" fmla="*/ 15721 w 1349091"/>
              <a:gd name="connsiteY16" fmla="*/ 585146 h 1170291"/>
              <a:gd name="connsiteX17" fmla="*/ 345186 w 1349091"/>
              <a:gd name="connsiteY17" fmla="*/ 1155661 h 1170291"/>
              <a:gd name="connsiteX18" fmla="*/ 1003976 w 1349091"/>
              <a:gd name="connsiteY18" fmla="*/ 1155661 h 1170291"/>
              <a:gd name="connsiteX19" fmla="*/ 133337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635" y="1166634"/>
                </a:moveTo>
                <a:lnTo>
                  <a:pt x="950" y="588803"/>
                </a:lnTo>
                <a:cubicBezTo>
                  <a:pt x="-317" y="586553"/>
                  <a:pt x="-317" y="583739"/>
                  <a:pt x="950" y="581488"/>
                </a:cubicBezTo>
                <a:lnTo>
                  <a:pt x="334635" y="3658"/>
                </a:lnTo>
                <a:cubicBezTo>
                  <a:pt x="335902" y="1407"/>
                  <a:pt x="338363" y="0"/>
                  <a:pt x="340966" y="0"/>
                </a:cubicBezTo>
                <a:lnTo>
                  <a:pt x="1008267" y="0"/>
                </a:lnTo>
                <a:cubicBezTo>
                  <a:pt x="1010869" y="0"/>
                  <a:pt x="1013331" y="1407"/>
                  <a:pt x="1014597" y="3658"/>
                </a:cubicBezTo>
                <a:lnTo>
                  <a:pt x="1348142" y="581488"/>
                </a:lnTo>
                <a:cubicBezTo>
                  <a:pt x="1349408" y="583739"/>
                  <a:pt x="1349408" y="586553"/>
                  <a:pt x="1348142" y="588803"/>
                </a:cubicBezTo>
                <a:lnTo>
                  <a:pt x="1014597" y="1166634"/>
                </a:lnTo>
                <a:cubicBezTo>
                  <a:pt x="1013331" y="1168885"/>
                  <a:pt x="1010869" y="1170291"/>
                  <a:pt x="1008267" y="1170291"/>
                </a:cubicBezTo>
                <a:lnTo>
                  <a:pt x="340966" y="1170291"/>
                </a:lnTo>
                <a:cubicBezTo>
                  <a:pt x="338363" y="1170291"/>
                  <a:pt x="335902" y="1168885"/>
                  <a:pt x="334635" y="1166634"/>
                </a:cubicBezTo>
                <a:close/>
                <a:moveTo>
                  <a:pt x="1333371" y="585146"/>
                </a:moveTo>
                <a:lnTo>
                  <a:pt x="1003976" y="14631"/>
                </a:lnTo>
                <a:lnTo>
                  <a:pt x="345186" y="14631"/>
                </a:lnTo>
                <a:lnTo>
                  <a:pt x="15721" y="585146"/>
                </a:lnTo>
                <a:lnTo>
                  <a:pt x="345186" y="1155661"/>
                </a:lnTo>
                <a:lnTo>
                  <a:pt x="1003976" y="1155661"/>
                </a:lnTo>
                <a:lnTo>
                  <a:pt x="1333371" y="585146"/>
                </a:lnTo>
                <a:close/>
              </a:path>
            </a:pathLst>
          </a:custGeom>
          <a:solidFill>
            <a:srgbClr val="FDBB30"/>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E10A8C1-C423-5D8E-1E6B-7F959ECF39B9}"/>
              </a:ext>
            </a:extLst>
          </p:cNvPr>
          <p:cNvSpPr/>
          <p:nvPr/>
        </p:nvSpPr>
        <p:spPr>
          <a:xfrm flipH="1">
            <a:off x="3627109" y="2889081"/>
            <a:ext cx="1348880" cy="1170291"/>
          </a:xfrm>
          <a:custGeom>
            <a:avLst/>
            <a:gdLst>
              <a:gd name="connsiteX0" fmla="*/ 334354 w 1348880"/>
              <a:gd name="connsiteY0" fmla="*/ 1166634 h 1170291"/>
              <a:gd name="connsiteX1" fmla="*/ 950 w 1348880"/>
              <a:gd name="connsiteY1" fmla="*/ 588803 h 1170291"/>
              <a:gd name="connsiteX2" fmla="*/ 950 w 1348880"/>
              <a:gd name="connsiteY2" fmla="*/ 581488 h 1170291"/>
              <a:gd name="connsiteX3" fmla="*/ 334354 w 1348880"/>
              <a:gd name="connsiteY3" fmla="*/ 3658 h 1170291"/>
              <a:gd name="connsiteX4" fmla="*/ 340684 w 1348880"/>
              <a:gd name="connsiteY4" fmla="*/ 0 h 1170291"/>
              <a:gd name="connsiteX5" fmla="*/ 1007985 w 1348880"/>
              <a:gd name="connsiteY5" fmla="*/ 0 h 1170291"/>
              <a:gd name="connsiteX6" fmla="*/ 1014316 w 1348880"/>
              <a:gd name="connsiteY6" fmla="*/ 3658 h 1170291"/>
              <a:gd name="connsiteX7" fmla="*/ 1347931 w 1348880"/>
              <a:gd name="connsiteY7" fmla="*/ 581488 h 1170291"/>
              <a:gd name="connsiteX8" fmla="*/ 1347931 w 1348880"/>
              <a:gd name="connsiteY8" fmla="*/ 588803 h 1170291"/>
              <a:gd name="connsiteX9" fmla="*/ 1014316 w 1348880"/>
              <a:gd name="connsiteY9" fmla="*/ 1166634 h 1170291"/>
              <a:gd name="connsiteX10" fmla="*/ 1007985 w 1348880"/>
              <a:gd name="connsiteY10" fmla="*/ 1170291 h 1170291"/>
              <a:gd name="connsiteX11" fmla="*/ 340684 w 1348880"/>
              <a:gd name="connsiteY11" fmla="*/ 1170291 h 1170291"/>
              <a:gd name="connsiteX12" fmla="*/ 334354 w 1348880"/>
              <a:gd name="connsiteY12" fmla="*/ 1166634 h 1170291"/>
              <a:gd name="connsiteX13" fmla="*/ 1333160 w 1348880"/>
              <a:gd name="connsiteY13" fmla="*/ 585146 h 1170291"/>
              <a:gd name="connsiteX14" fmla="*/ 1003765 w 1348880"/>
              <a:gd name="connsiteY14" fmla="*/ 14631 h 1170291"/>
              <a:gd name="connsiteX15" fmla="*/ 344905 w 1348880"/>
              <a:gd name="connsiteY15" fmla="*/ 14631 h 1170291"/>
              <a:gd name="connsiteX16" fmla="*/ 15650 w 1348880"/>
              <a:gd name="connsiteY16" fmla="*/ 585146 h 1170291"/>
              <a:gd name="connsiteX17" fmla="*/ 344905 w 1348880"/>
              <a:gd name="connsiteY17" fmla="*/ 1155661 h 1170291"/>
              <a:gd name="connsiteX18" fmla="*/ 1003765 w 1348880"/>
              <a:gd name="connsiteY18" fmla="*/ 1155661 h 1170291"/>
              <a:gd name="connsiteX19" fmla="*/ 1333160 w 134888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80" h="1170291">
                <a:moveTo>
                  <a:pt x="334354" y="1166634"/>
                </a:moveTo>
                <a:lnTo>
                  <a:pt x="950" y="588803"/>
                </a:lnTo>
                <a:cubicBezTo>
                  <a:pt x="-317" y="586553"/>
                  <a:pt x="-317" y="583739"/>
                  <a:pt x="950" y="581488"/>
                </a:cubicBezTo>
                <a:lnTo>
                  <a:pt x="334354" y="3658"/>
                </a:lnTo>
                <a:cubicBezTo>
                  <a:pt x="335620" y="1407"/>
                  <a:pt x="338082" y="0"/>
                  <a:pt x="340684" y="0"/>
                </a:cubicBezTo>
                <a:lnTo>
                  <a:pt x="1007985" y="0"/>
                </a:lnTo>
                <a:cubicBezTo>
                  <a:pt x="1010588" y="0"/>
                  <a:pt x="1013050" y="1407"/>
                  <a:pt x="1014316" y="3658"/>
                </a:cubicBezTo>
                <a:lnTo>
                  <a:pt x="1347931" y="581488"/>
                </a:lnTo>
                <a:cubicBezTo>
                  <a:pt x="1349197" y="583739"/>
                  <a:pt x="1349197" y="586553"/>
                  <a:pt x="134793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160" y="585146"/>
                </a:moveTo>
                <a:lnTo>
                  <a:pt x="1003765" y="14631"/>
                </a:lnTo>
                <a:lnTo>
                  <a:pt x="344905" y="14631"/>
                </a:lnTo>
                <a:lnTo>
                  <a:pt x="15650" y="585146"/>
                </a:lnTo>
                <a:lnTo>
                  <a:pt x="344905" y="1155661"/>
                </a:lnTo>
                <a:lnTo>
                  <a:pt x="1003765" y="1155661"/>
                </a:lnTo>
                <a:lnTo>
                  <a:pt x="1333160" y="585146"/>
                </a:lnTo>
                <a:close/>
              </a:path>
            </a:pathLst>
          </a:custGeom>
          <a:solidFill>
            <a:srgbClr val="FDBB30"/>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EDBE5C9-2C75-844D-F388-532B4D6B788F}"/>
              </a:ext>
            </a:extLst>
          </p:cNvPr>
          <p:cNvSpPr/>
          <p:nvPr/>
        </p:nvSpPr>
        <p:spPr>
          <a:xfrm flipH="1">
            <a:off x="3627109" y="4044742"/>
            <a:ext cx="1348880" cy="1170291"/>
          </a:xfrm>
          <a:custGeom>
            <a:avLst/>
            <a:gdLst>
              <a:gd name="connsiteX0" fmla="*/ 334354 w 1348880"/>
              <a:gd name="connsiteY0" fmla="*/ 1166634 h 1170291"/>
              <a:gd name="connsiteX1" fmla="*/ 950 w 1348880"/>
              <a:gd name="connsiteY1" fmla="*/ 588803 h 1170291"/>
              <a:gd name="connsiteX2" fmla="*/ 950 w 1348880"/>
              <a:gd name="connsiteY2" fmla="*/ 581488 h 1170291"/>
              <a:gd name="connsiteX3" fmla="*/ 334354 w 1348880"/>
              <a:gd name="connsiteY3" fmla="*/ 3658 h 1170291"/>
              <a:gd name="connsiteX4" fmla="*/ 340684 w 1348880"/>
              <a:gd name="connsiteY4" fmla="*/ 0 h 1170291"/>
              <a:gd name="connsiteX5" fmla="*/ 1007985 w 1348880"/>
              <a:gd name="connsiteY5" fmla="*/ 0 h 1170291"/>
              <a:gd name="connsiteX6" fmla="*/ 1014316 w 1348880"/>
              <a:gd name="connsiteY6" fmla="*/ 3658 h 1170291"/>
              <a:gd name="connsiteX7" fmla="*/ 1347931 w 1348880"/>
              <a:gd name="connsiteY7" fmla="*/ 581488 h 1170291"/>
              <a:gd name="connsiteX8" fmla="*/ 1347931 w 1348880"/>
              <a:gd name="connsiteY8" fmla="*/ 588803 h 1170291"/>
              <a:gd name="connsiteX9" fmla="*/ 1014316 w 1348880"/>
              <a:gd name="connsiteY9" fmla="*/ 1166634 h 1170291"/>
              <a:gd name="connsiteX10" fmla="*/ 1007985 w 1348880"/>
              <a:gd name="connsiteY10" fmla="*/ 1170291 h 1170291"/>
              <a:gd name="connsiteX11" fmla="*/ 340684 w 1348880"/>
              <a:gd name="connsiteY11" fmla="*/ 1170291 h 1170291"/>
              <a:gd name="connsiteX12" fmla="*/ 334354 w 1348880"/>
              <a:gd name="connsiteY12" fmla="*/ 1166634 h 1170291"/>
              <a:gd name="connsiteX13" fmla="*/ 1333160 w 1348880"/>
              <a:gd name="connsiteY13" fmla="*/ 585075 h 1170291"/>
              <a:gd name="connsiteX14" fmla="*/ 1003765 w 1348880"/>
              <a:gd name="connsiteY14" fmla="*/ 14560 h 1170291"/>
              <a:gd name="connsiteX15" fmla="*/ 344905 w 1348880"/>
              <a:gd name="connsiteY15" fmla="*/ 14560 h 1170291"/>
              <a:gd name="connsiteX16" fmla="*/ 15650 w 1348880"/>
              <a:gd name="connsiteY16" fmla="*/ 585075 h 1170291"/>
              <a:gd name="connsiteX17" fmla="*/ 344905 w 1348880"/>
              <a:gd name="connsiteY17" fmla="*/ 1155591 h 1170291"/>
              <a:gd name="connsiteX18" fmla="*/ 1003765 w 1348880"/>
              <a:gd name="connsiteY18" fmla="*/ 1155591 h 1170291"/>
              <a:gd name="connsiteX19" fmla="*/ 1333160 w 134888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80" h="1170291">
                <a:moveTo>
                  <a:pt x="334354" y="1166634"/>
                </a:moveTo>
                <a:lnTo>
                  <a:pt x="950" y="588803"/>
                </a:lnTo>
                <a:cubicBezTo>
                  <a:pt x="-317" y="586482"/>
                  <a:pt x="-317" y="583739"/>
                  <a:pt x="950" y="581488"/>
                </a:cubicBezTo>
                <a:lnTo>
                  <a:pt x="334354" y="3658"/>
                </a:lnTo>
                <a:cubicBezTo>
                  <a:pt x="335620" y="1407"/>
                  <a:pt x="338082" y="0"/>
                  <a:pt x="340684" y="0"/>
                </a:cubicBezTo>
                <a:lnTo>
                  <a:pt x="1007985" y="0"/>
                </a:lnTo>
                <a:cubicBezTo>
                  <a:pt x="1010588" y="0"/>
                  <a:pt x="1013050" y="1407"/>
                  <a:pt x="1014316" y="3658"/>
                </a:cubicBezTo>
                <a:lnTo>
                  <a:pt x="1347931" y="581488"/>
                </a:lnTo>
                <a:cubicBezTo>
                  <a:pt x="1349197" y="583809"/>
                  <a:pt x="1349197" y="586553"/>
                  <a:pt x="134793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160" y="585075"/>
                </a:moveTo>
                <a:lnTo>
                  <a:pt x="1003765" y="14560"/>
                </a:lnTo>
                <a:lnTo>
                  <a:pt x="344905" y="14560"/>
                </a:lnTo>
                <a:lnTo>
                  <a:pt x="15650" y="585075"/>
                </a:lnTo>
                <a:lnTo>
                  <a:pt x="344905" y="1155591"/>
                </a:lnTo>
                <a:lnTo>
                  <a:pt x="1003765" y="1155591"/>
                </a:lnTo>
                <a:lnTo>
                  <a:pt x="1333160" y="585075"/>
                </a:lnTo>
                <a:close/>
              </a:path>
            </a:pathLst>
          </a:custGeom>
          <a:solidFill>
            <a:srgbClr val="FDBB30"/>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2F30965-ADBA-D6B8-B1AE-1C9777BC66BB}"/>
              </a:ext>
            </a:extLst>
          </p:cNvPr>
          <p:cNvSpPr/>
          <p:nvPr/>
        </p:nvSpPr>
        <p:spPr>
          <a:xfrm flipH="1">
            <a:off x="4627744" y="4622573"/>
            <a:ext cx="1349091" cy="1170291"/>
          </a:xfrm>
          <a:custGeom>
            <a:avLst/>
            <a:gdLst>
              <a:gd name="connsiteX0" fmla="*/ 334495 w 1349091"/>
              <a:gd name="connsiteY0" fmla="*/ 1166634 h 1170291"/>
              <a:gd name="connsiteX1" fmla="*/ 950 w 1349091"/>
              <a:gd name="connsiteY1" fmla="*/ 588803 h 1170291"/>
              <a:gd name="connsiteX2" fmla="*/ 950 w 1349091"/>
              <a:gd name="connsiteY2" fmla="*/ 581488 h 1170291"/>
              <a:gd name="connsiteX3" fmla="*/ 334495 w 1349091"/>
              <a:gd name="connsiteY3" fmla="*/ 3658 h 1170291"/>
              <a:gd name="connsiteX4" fmla="*/ 340825 w 1349091"/>
              <a:gd name="connsiteY4" fmla="*/ 0 h 1170291"/>
              <a:gd name="connsiteX5" fmla="*/ 1008126 w 1349091"/>
              <a:gd name="connsiteY5" fmla="*/ 0 h 1170291"/>
              <a:gd name="connsiteX6" fmla="*/ 1014456 w 1349091"/>
              <a:gd name="connsiteY6" fmla="*/ 3658 h 1170291"/>
              <a:gd name="connsiteX7" fmla="*/ 1348142 w 1349091"/>
              <a:gd name="connsiteY7" fmla="*/ 581488 h 1170291"/>
              <a:gd name="connsiteX8" fmla="*/ 1348142 w 1349091"/>
              <a:gd name="connsiteY8" fmla="*/ 588803 h 1170291"/>
              <a:gd name="connsiteX9" fmla="*/ 1014456 w 1349091"/>
              <a:gd name="connsiteY9" fmla="*/ 1166634 h 1170291"/>
              <a:gd name="connsiteX10" fmla="*/ 1008126 w 1349091"/>
              <a:gd name="connsiteY10" fmla="*/ 1170291 h 1170291"/>
              <a:gd name="connsiteX11" fmla="*/ 340825 w 1349091"/>
              <a:gd name="connsiteY11" fmla="*/ 1170291 h 1170291"/>
              <a:gd name="connsiteX12" fmla="*/ 334495 w 1349091"/>
              <a:gd name="connsiteY12" fmla="*/ 1166634 h 1170291"/>
              <a:gd name="connsiteX13" fmla="*/ 1333301 w 1349091"/>
              <a:gd name="connsiteY13" fmla="*/ 585146 h 1170291"/>
              <a:gd name="connsiteX14" fmla="*/ 1003835 w 1349091"/>
              <a:gd name="connsiteY14" fmla="*/ 14631 h 1170291"/>
              <a:gd name="connsiteX15" fmla="*/ 345045 w 1349091"/>
              <a:gd name="connsiteY15" fmla="*/ 14631 h 1170291"/>
              <a:gd name="connsiteX16" fmla="*/ 15650 w 1349091"/>
              <a:gd name="connsiteY16" fmla="*/ 585146 h 1170291"/>
              <a:gd name="connsiteX17" fmla="*/ 345045 w 1349091"/>
              <a:gd name="connsiteY17" fmla="*/ 1155661 h 1170291"/>
              <a:gd name="connsiteX18" fmla="*/ 1003835 w 1349091"/>
              <a:gd name="connsiteY18" fmla="*/ 1155661 h 1170291"/>
              <a:gd name="connsiteX19" fmla="*/ 133330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495" y="1166634"/>
                </a:moveTo>
                <a:lnTo>
                  <a:pt x="950" y="588803"/>
                </a:lnTo>
                <a:cubicBezTo>
                  <a:pt x="-317" y="586482"/>
                  <a:pt x="-317" y="583739"/>
                  <a:pt x="950" y="581488"/>
                </a:cubicBezTo>
                <a:lnTo>
                  <a:pt x="334495" y="3658"/>
                </a:lnTo>
                <a:cubicBezTo>
                  <a:pt x="335761" y="1407"/>
                  <a:pt x="338223" y="0"/>
                  <a:pt x="340825" y="0"/>
                </a:cubicBezTo>
                <a:lnTo>
                  <a:pt x="1008126" y="0"/>
                </a:lnTo>
                <a:cubicBezTo>
                  <a:pt x="1010729" y="0"/>
                  <a:pt x="1013190" y="1407"/>
                  <a:pt x="1014456" y="3658"/>
                </a:cubicBezTo>
                <a:lnTo>
                  <a:pt x="1348142" y="581488"/>
                </a:lnTo>
                <a:cubicBezTo>
                  <a:pt x="1349408" y="583809"/>
                  <a:pt x="1349408" y="586553"/>
                  <a:pt x="1348142" y="588803"/>
                </a:cubicBezTo>
                <a:lnTo>
                  <a:pt x="1014456" y="1166634"/>
                </a:lnTo>
                <a:cubicBezTo>
                  <a:pt x="1013190" y="1168885"/>
                  <a:pt x="1010729" y="1170291"/>
                  <a:pt x="1008126" y="1170291"/>
                </a:cubicBezTo>
                <a:lnTo>
                  <a:pt x="340825" y="1170291"/>
                </a:lnTo>
                <a:cubicBezTo>
                  <a:pt x="338223" y="1170291"/>
                  <a:pt x="335761" y="1168885"/>
                  <a:pt x="334495" y="1166634"/>
                </a:cubicBezTo>
                <a:close/>
                <a:moveTo>
                  <a:pt x="1333301" y="585146"/>
                </a:moveTo>
                <a:lnTo>
                  <a:pt x="1003835" y="14631"/>
                </a:lnTo>
                <a:lnTo>
                  <a:pt x="345045" y="14631"/>
                </a:lnTo>
                <a:lnTo>
                  <a:pt x="15650" y="585146"/>
                </a:lnTo>
                <a:lnTo>
                  <a:pt x="345045" y="1155661"/>
                </a:lnTo>
                <a:lnTo>
                  <a:pt x="1003835" y="1155661"/>
                </a:lnTo>
                <a:lnTo>
                  <a:pt x="1333301" y="585146"/>
                </a:lnTo>
                <a:close/>
              </a:path>
            </a:pathLst>
          </a:custGeom>
          <a:solidFill>
            <a:srgbClr val="FCD89A"/>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C7A1708-FE3F-4922-986C-5B64B502FA6C}"/>
              </a:ext>
            </a:extLst>
          </p:cNvPr>
          <p:cNvSpPr/>
          <p:nvPr/>
        </p:nvSpPr>
        <p:spPr>
          <a:xfrm flipH="1">
            <a:off x="2626334" y="2311251"/>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126 w 1348950"/>
              <a:gd name="connsiteY5" fmla="*/ 0 h 1170291"/>
              <a:gd name="connsiteX6" fmla="*/ 1014456 w 1348950"/>
              <a:gd name="connsiteY6" fmla="*/ 3658 h 1170291"/>
              <a:gd name="connsiteX7" fmla="*/ 1348001 w 1348950"/>
              <a:gd name="connsiteY7" fmla="*/ 581488 h 1170291"/>
              <a:gd name="connsiteX8" fmla="*/ 1348001 w 1348950"/>
              <a:gd name="connsiteY8" fmla="*/ 588803 h 1170291"/>
              <a:gd name="connsiteX9" fmla="*/ 1014456 w 1348950"/>
              <a:gd name="connsiteY9" fmla="*/ 1166634 h 1170291"/>
              <a:gd name="connsiteX10" fmla="*/ 1008126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1 h 1170291"/>
              <a:gd name="connsiteX15" fmla="*/ 345186 w 1348950"/>
              <a:gd name="connsiteY15" fmla="*/ 14631 h 1170291"/>
              <a:gd name="connsiteX16" fmla="*/ 15791 w 1348950"/>
              <a:gd name="connsiteY16" fmla="*/ 585146 h 1170291"/>
              <a:gd name="connsiteX17" fmla="*/ 345186 w 1348950"/>
              <a:gd name="connsiteY17" fmla="*/ 1155661 h 1170291"/>
              <a:gd name="connsiteX18" fmla="*/ 1003906 w 1348950"/>
              <a:gd name="connsiteY18" fmla="*/ 1155661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553"/>
                  <a:pt x="-317" y="583739"/>
                  <a:pt x="950" y="581488"/>
                </a:cubicBezTo>
                <a:lnTo>
                  <a:pt x="334565" y="3658"/>
                </a:lnTo>
                <a:cubicBezTo>
                  <a:pt x="335831" y="1407"/>
                  <a:pt x="338293" y="0"/>
                  <a:pt x="340895" y="0"/>
                </a:cubicBezTo>
                <a:lnTo>
                  <a:pt x="1008126" y="0"/>
                </a:lnTo>
                <a:cubicBezTo>
                  <a:pt x="1010729" y="0"/>
                  <a:pt x="1013190" y="1407"/>
                  <a:pt x="1014456" y="3658"/>
                </a:cubicBezTo>
                <a:lnTo>
                  <a:pt x="1348001" y="581488"/>
                </a:lnTo>
                <a:cubicBezTo>
                  <a:pt x="1349267" y="583739"/>
                  <a:pt x="1349267" y="586553"/>
                  <a:pt x="1348001" y="588803"/>
                </a:cubicBezTo>
                <a:lnTo>
                  <a:pt x="1014456" y="1166634"/>
                </a:lnTo>
                <a:cubicBezTo>
                  <a:pt x="1013190" y="1168885"/>
                  <a:pt x="1010729" y="1170291"/>
                  <a:pt x="1008126" y="1170291"/>
                </a:cubicBezTo>
                <a:lnTo>
                  <a:pt x="340895" y="1170291"/>
                </a:lnTo>
                <a:cubicBezTo>
                  <a:pt x="338293" y="1170291"/>
                  <a:pt x="335831" y="1168885"/>
                  <a:pt x="334565" y="1166634"/>
                </a:cubicBezTo>
                <a:close/>
                <a:moveTo>
                  <a:pt x="1333301" y="585146"/>
                </a:moveTo>
                <a:lnTo>
                  <a:pt x="1003906" y="14631"/>
                </a:lnTo>
                <a:lnTo>
                  <a:pt x="345186" y="14631"/>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7F04A5A-34D6-5020-9FEC-AA8E4BA7D513}"/>
              </a:ext>
            </a:extLst>
          </p:cNvPr>
          <p:cNvSpPr/>
          <p:nvPr/>
        </p:nvSpPr>
        <p:spPr>
          <a:xfrm flipH="1">
            <a:off x="4628025" y="2311272"/>
            <a:ext cx="1015300" cy="1170270"/>
          </a:xfrm>
          <a:custGeom>
            <a:avLst/>
            <a:gdLst>
              <a:gd name="connsiteX0" fmla="*/ 7315 w 1015300"/>
              <a:gd name="connsiteY0" fmla="*/ 1170271 h 1170270"/>
              <a:gd name="connsiteX1" fmla="*/ 674616 w 1015300"/>
              <a:gd name="connsiteY1" fmla="*/ 1170271 h 1170270"/>
              <a:gd name="connsiteX2" fmla="*/ 680947 w 1015300"/>
              <a:gd name="connsiteY2" fmla="*/ 1166613 h 1170270"/>
              <a:gd name="connsiteX3" fmla="*/ 1014351 w 1015300"/>
              <a:gd name="connsiteY3" fmla="*/ 588782 h 1170270"/>
              <a:gd name="connsiteX4" fmla="*/ 1014351 w 1015300"/>
              <a:gd name="connsiteY4" fmla="*/ 581467 h 1170270"/>
              <a:gd name="connsiteX5" fmla="*/ 680947 w 1015300"/>
              <a:gd name="connsiteY5" fmla="*/ 3637 h 1170270"/>
              <a:gd name="connsiteX6" fmla="*/ 670958 w 1015300"/>
              <a:gd name="connsiteY6" fmla="*/ 964 h 1170270"/>
              <a:gd name="connsiteX7" fmla="*/ 668286 w 1015300"/>
              <a:gd name="connsiteY7" fmla="*/ 10952 h 1170270"/>
              <a:gd name="connsiteX8" fmla="*/ 999580 w 1015300"/>
              <a:gd name="connsiteY8" fmla="*/ 585125 h 1170270"/>
              <a:gd name="connsiteX9" fmla="*/ 670325 w 1015300"/>
              <a:gd name="connsiteY9" fmla="*/ 1155640 h 1170270"/>
              <a:gd name="connsiteX10" fmla="*/ 7315 w 1015300"/>
              <a:gd name="connsiteY10" fmla="*/ 1155640 h 1170270"/>
              <a:gd name="connsiteX11" fmla="*/ 0 w 1015300"/>
              <a:gd name="connsiteY11" fmla="*/ 1162955 h 1170270"/>
              <a:gd name="connsiteX12" fmla="*/ 7315 w 1015300"/>
              <a:gd name="connsiteY12" fmla="*/ 1170271 h 11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5300" h="1170270">
                <a:moveTo>
                  <a:pt x="7315" y="1170271"/>
                </a:moveTo>
                <a:lnTo>
                  <a:pt x="674616" y="1170271"/>
                </a:lnTo>
                <a:cubicBezTo>
                  <a:pt x="677219" y="1170271"/>
                  <a:pt x="679681" y="1168864"/>
                  <a:pt x="680947" y="1166613"/>
                </a:cubicBezTo>
                <a:lnTo>
                  <a:pt x="1014351" y="588782"/>
                </a:lnTo>
                <a:cubicBezTo>
                  <a:pt x="1015617" y="586532"/>
                  <a:pt x="1015617" y="583718"/>
                  <a:pt x="1014351" y="581467"/>
                </a:cubicBezTo>
                <a:lnTo>
                  <a:pt x="680947" y="3637"/>
                </a:lnTo>
                <a:cubicBezTo>
                  <a:pt x="678977" y="120"/>
                  <a:pt x="674335" y="-1005"/>
                  <a:pt x="670958" y="964"/>
                </a:cubicBezTo>
                <a:cubicBezTo>
                  <a:pt x="667442" y="3004"/>
                  <a:pt x="666316" y="7505"/>
                  <a:pt x="668286" y="10952"/>
                </a:cubicBezTo>
                <a:lnTo>
                  <a:pt x="999580" y="585125"/>
                </a:lnTo>
                <a:lnTo>
                  <a:pt x="670325" y="1155640"/>
                </a:lnTo>
                <a:lnTo>
                  <a:pt x="7315" y="1155640"/>
                </a:lnTo>
                <a:cubicBezTo>
                  <a:pt x="3236" y="1155640"/>
                  <a:pt x="0" y="1158876"/>
                  <a:pt x="0" y="1162955"/>
                </a:cubicBezTo>
                <a:cubicBezTo>
                  <a:pt x="0" y="1167035"/>
                  <a:pt x="3306" y="1170271"/>
                  <a:pt x="7315" y="1170271"/>
                </a:cubicBezTo>
                <a:close/>
              </a:path>
            </a:pathLst>
          </a:custGeom>
          <a:solidFill>
            <a:srgbClr val="FCD89A"/>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AE26F20-D74C-8649-1E6D-D713A471A06A}"/>
              </a:ext>
            </a:extLst>
          </p:cNvPr>
          <p:cNvSpPr/>
          <p:nvPr/>
        </p:nvSpPr>
        <p:spPr>
          <a:xfrm flipH="1">
            <a:off x="5628519" y="5200263"/>
            <a:ext cx="1015441" cy="1170361"/>
          </a:xfrm>
          <a:custGeom>
            <a:avLst/>
            <a:gdLst>
              <a:gd name="connsiteX0" fmla="*/ 674476 w 1015441"/>
              <a:gd name="connsiteY0" fmla="*/ 1170362 h 1170361"/>
              <a:gd name="connsiteX1" fmla="*/ 680806 w 1015441"/>
              <a:gd name="connsiteY1" fmla="*/ 1166704 h 1170361"/>
              <a:gd name="connsiteX2" fmla="*/ 1014492 w 1015441"/>
              <a:gd name="connsiteY2" fmla="*/ 588803 h 1170361"/>
              <a:gd name="connsiteX3" fmla="*/ 1014492 w 1015441"/>
              <a:gd name="connsiteY3" fmla="*/ 581488 h 1170361"/>
              <a:gd name="connsiteX4" fmla="*/ 680806 w 1015441"/>
              <a:gd name="connsiteY4" fmla="*/ 3798 h 1170361"/>
              <a:gd name="connsiteX5" fmla="*/ 674476 w 1015441"/>
              <a:gd name="connsiteY5" fmla="*/ 141 h 1170361"/>
              <a:gd name="connsiteX6" fmla="*/ 7315 w 1015441"/>
              <a:gd name="connsiteY6" fmla="*/ 0 h 1170361"/>
              <a:gd name="connsiteX7" fmla="*/ 0 w 1015441"/>
              <a:gd name="connsiteY7" fmla="*/ 7315 h 1170361"/>
              <a:gd name="connsiteX8" fmla="*/ 7315 w 1015441"/>
              <a:gd name="connsiteY8" fmla="*/ 14631 h 1170361"/>
              <a:gd name="connsiteX9" fmla="*/ 670185 w 1015441"/>
              <a:gd name="connsiteY9" fmla="*/ 14771 h 1170361"/>
              <a:gd name="connsiteX10" fmla="*/ 999721 w 1015441"/>
              <a:gd name="connsiteY10" fmla="*/ 585146 h 1170361"/>
              <a:gd name="connsiteX11" fmla="*/ 668145 w 1015441"/>
              <a:gd name="connsiteY11" fmla="*/ 1159389 h 1170361"/>
              <a:gd name="connsiteX12" fmla="*/ 670818 w 1015441"/>
              <a:gd name="connsiteY12" fmla="*/ 1169377 h 1170361"/>
              <a:gd name="connsiteX13" fmla="*/ 674476 w 1015441"/>
              <a:gd name="connsiteY13" fmla="*/ 1170362 h 1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441" h="1170361">
                <a:moveTo>
                  <a:pt x="674476" y="1170362"/>
                </a:moveTo>
                <a:cubicBezTo>
                  <a:pt x="677008" y="1170362"/>
                  <a:pt x="679470" y="1169025"/>
                  <a:pt x="680806" y="1166704"/>
                </a:cubicBezTo>
                <a:lnTo>
                  <a:pt x="1014492" y="588803"/>
                </a:lnTo>
                <a:cubicBezTo>
                  <a:pt x="1015758" y="586553"/>
                  <a:pt x="1015758" y="583739"/>
                  <a:pt x="1014492" y="581488"/>
                </a:cubicBezTo>
                <a:lnTo>
                  <a:pt x="680806" y="3798"/>
                </a:lnTo>
                <a:cubicBezTo>
                  <a:pt x="679540" y="1547"/>
                  <a:pt x="677078" y="141"/>
                  <a:pt x="674476" y="141"/>
                </a:cubicBezTo>
                <a:lnTo>
                  <a:pt x="7315" y="0"/>
                </a:lnTo>
                <a:cubicBezTo>
                  <a:pt x="3236" y="0"/>
                  <a:pt x="0" y="3306"/>
                  <a:pt x="0" y="7315"/>
                </a:cubicBezTo>
                <a:cubicBezTo>
                  <a:pt x="0" y="11324"/>
                  <a:pt x="3306" y="14631"/>
                  <a:pt x="7315" y="14631"/>
                </a:cubicBezTo>
                <a:lnTo>
                  <a:pt x="670185" y="14771"/>
                </a:lnTo>
                <a:lnTo>
                  <a:pt x="999721" y="585146"/>
                </a:lnTo>
                <a:lnTo>
                  <a:pt x="668145" y="1159389"/>
                </a:lnTo>
                <a:cubicBezTo>
                  <a:pt x="666176" y="1162906"/>
                  <a:pt x="667301" y="1167407"/>
                  <a:pt x="670818" y="1169377"/>
                </a:cubicBezTo>
                <a:cubicBezTo>
                  <a:pt x="671943" y="1170080"/>
                  <a:pt x="673280" y="1170362"/>
                  <a:pt x="674476" y="1170362"/>
                </a:cubicBezTo>
                <a:close/>
              </a:path>
            </a:pathLst>
          </a:custGeom>
          <a:solidFill>
            <a:srgbClr val="FCD89A"/>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E163CC0-2E25-620E-A10B-368523209D95}"/>
              </a:ext>
            </a:extLst>
          </p:cNvPr>
          <p:cNvSpPr/>
          <p:nvPr/>
        </p:nvSpPr>
        <p:spPr>
          <a:xfrm flipH="1">
            <a:off x="558066"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00A27E2-BCEF-3CE5-522F-75694BA89402}"/>
              </a:ext>
            </a:extLst>
          </p:cNvPr>
          <p:cNvSpPr/>
          <p:nvPr/>
        </p:nvSpPr>
        <p:spPr>
          <a:xfrm flipH="1">
            <a:off x="1893090" y="1667443"/>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73EF732-9FEB-BB31-A445-0412A33880D8}"/>
              </a:ext>
            </a:extLst>
          </p:cNvPr>
          <p:cNvSpPr/>
          <p:nvPr/>
        </p:nvSpPr>
        <p:spPr>
          <a:xfrm flipH="1">
            <a:off x="2892881" y="3400864"/>
            <a:ext cx="146585" cy="146585"/>
          </a:xfrm>
          <a:custGeom>
            <a:avLst/>
            <a:gdLst>
              <a:gd name="connsiteX0" fmla="*/ 146585 w 146585"/>
              <a:gd name="connsiteY0" fmla="*/ 73293 h 146585"/>
              <a:gd name="connsiteX1" fmla="*/ 73293 w 146585"/>
              <a:gd name="connsiteY1" fmla="*/ 146586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6"/>
                  <a:pt x="73293" y="146586"/>
                </a:cubicBezTo>
                <a:cubicBezTo>
                  <a:pt x="32814" y="146586"/>
                  <a:pt x="0" y="113771"/>
                  <a:pt x="0" y="73293"/>
                </a:cubicBezTo>
                <a:cubicBezTo>
                  <a:pt x="0" y="32814"/>
                  <a:pt x="32814"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39C0F28-2C53-9DC0-8ECA-05EDE02D52D6}"/>
              </a:ext>
            </a:extLst>
          </p:cNvPr>
          <p:cNvSpPr/>
          <p:nvPr/>
        </p:nvSpPr>
        <p:spPr>
          <a:xfrm flipH="1">
            <a:off x="4895417" y="224527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6D8EEAB-B7AE-2847-1E03-2A3A927D3E55}"/>
              </a:ext>
            </a:extLst>
          </p:cNvPr>
          <p:cNvSpPr/>
          <p:nvPr/>
        </p:nvSpPr>
        <p:spPr>
          <a:xfrm flipH="1">
            <a:off x="4894221" y="45565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7D79B52-E584-70BF-32E1-A660CF2534E6}"/>
              </a:ext>
            </a:extLst>
          </p:cNvPr>
          <p:cNvSpPr/>
          <p:nvPr/>
        </p:nvSpPr>
        <p:spPr>
          <a:xfrm flipH="1">
            <a:off x="1892316" y="39786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EA2F871-E57F-4263-258D-7617B35EBFC8}"/>
              </a:ext>
            </a:extLst>
          </p:cNvPr>
          <p:cNvSpPr/>
          <p:nvPr/>
        </p:nvSpPr>
        <p:spPr>
          <a:xfrm flipH="1">
            <a:off x="5562718" y="340093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086836-2F8C-2930-682C-601AA71D9F0A}"/>
              </a:ext>
            </a:extLst>
          </p:cNvPr>
          <p:cNvSpPr/>
          <p:nvPr/>
        </p:nvSpPr>
        <p:spPr>
          <a:xfrm flipH="1">
            <a:off x="1892527"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3EDE61B-34C2-9E46-F7A9-BF32A94046DF}"/>
              </a:ext>
            </a:extLst>
          </p:cNvPr>
          <p:cNvSpPr/>
          <p:nvPr/>
        </p:nvSpPr>
        <p:spPr>
          <a:xfrm flipH="1">
            <a:off x="6563423" y="513428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4A3796-1176-3AD5-C7C1-78B8B6A4AF20}"/>
              </a:ext>
            </a:extLst>
          </p:cNvPr>
          <p:cNvSpPr/>
          <p:nvPr/>
        </p:nvSpPr>
        <p:spPr>
          <a:xfrm flipH="1">
            <a:off x="5896192" y="6289946"/>
            <a:ext cx="146585" cy="146585"/>
          </a:xfrm>
          <a:custGeom>
            <a:avLst/>
            <a:gdLst>
              <a:gd name="connsiteX0" fmla="*/ 146585 w 146585"/>
              <a:gd name="connsiteY0" fmla="*/ 73292 h 146585"/>
              <a:gd name="connsiteX1" fmla="*/ 73293 w 146585"/>
              <a:gd name="connsiteY1" fmla="*/ 146585 h 146585"/>
              <a:gd name="connsiteX2" fmla="*/ 0 w 146585"/>
              <a:gd name="connsiteY2" fmla="*/ 73292 h 146585"/>
              <a:gd name="connsiteX3" fmla="*/ 73293 w 146585"/>
              <a:gd name="connsiteY3" fmla="*/ 0 h 146585"/>
              <a:gd name="connsiteX4" fmla="*/ 146585 w 146585"/>
              <a:gd name="connsiteY4" fmla="*/ 73292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2"/>
                </a:moveTo>
                <a:cubicBezTo>
                  <a:pt x="146585" y="113771"/>
                  <a:pt x="113771" y="146585"/>
                  <a:pt x="73293" y="146585"/>
                </a:cubicBezTo>
                <a:cubicBezTo>
                  <a:pt x="32814" y="146585"/>
                  <a:pt x="0" y="113771"/>
                  <a:pt x="0" y="73292"/>
                </a:cubicBezTo>
                <a:cubicBezTo>
                  <a:pt x="0" y="32814"/>
                  <a:pt x="32814" y="0"/>
                  <a:pt x="73293" y="0"/>
                </a:cubicBezTo>
                <a:cubicBezTo>
                  <a:pt x="113771" y="0"/>
                  <a:pt x="146585" y="32814"/>
                  <a:pt x="146585" y="73292"/>
                </a:cubicBezTo>
                <a:close/>
              </a:path>
            </a:pathLst>
          </a:custGeom>
          <a:solidFill>
            <a:srgbClr val="FCD89A"/>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40DA6E5-D258-1560-816E-17E67C6E547A}"/>
              </a:ext>
            </a:extLst>
          </p:cNvPr>
          <p:cNvSpPr/>
          <p:nvPr/>
        </p:nvSpPr>
        <p:spPr>
          <a:xfrm flipH="1">
            <a:off x="2893866" y="5712186"/>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2AE8CCB-2D20-45B7-299F-89FD74D5B4F2}"/>
              </a:ext>
            </a:extLst>
          </p:cNvPr>
          <p:cNvSpPr/>
          <p:nvPr/>
        </p:nvSpPr>
        <p:spPr>
          <a:xfrm flipH="1">
            <a:off x="1559475" y="5712186"/>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FD73DFF-39C4-9CE2-F1B2-9A822A2BD0BC}"/>
              </a:ext>
            </a:extLst>
          </p:cNvPr>
          <p:cNvSpPr/>
          <p:nvPr/>
        </p:nvSpPr>
        <p:spPr>
          <a:xfrm flipH="1">
            <a:off x="3561870" y="4556595"/>
            <a:ext cx="146585" cy="146585"/>
          </a:xfrm>
          <a:custGeom>
            <a:avLst/>
            <a:gdLst>
              <a:gd name="connsiteX0" fmla="*/ 146585 w 146585"/>
              <a:gd name="connsiteY0" fmla="*/ 73293 h 146585"/>
              <a:gd name="connsiteX1" fmla="*/ 73292 w 146585"/>
              <a:gd name="connsiteY1" fmla="*/ 146585 h 146585"/>
              <a:gd name="connsiteX2" fmla="*/ 0 w 146585"/>
              <a:gd name="connsiteY2" fmla="*/ 73293 h 146585"/>
              <a:gd name="connsiteX3" fmla="*/ 73292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2" y="146585"/>
                </a:cubicBezTo>
                <a:cubicBezTo>
                  <a:pt x="32814" y="146585"/>
                  <a:pt x="0" y="113771"/>
                  <a:pt x="0" y="73293"/>
                </a:cubicBezTo>
                <a:cubicBezTo>
                  <a:pt x="0" y="32814"/>
                  <a:pt x="32814" y="0"/>
                  <a:pt x="73292"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99E6B8A-E384-E608-2D89-EB24AA624523}"/>
              </a:ext>
            </a:extLst>
          </p:cNvPr>
          <p:cNvSpPr/>
          <p:nvPr/>
        </p:nvSpPr>
        <p:spPr>
          <a:xfrm flipH="1">
            <a:off x="3893094"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B3AC9B6-AF25-153B-FA19-CC7DCA3F0638}"/>
              </a:ext>
            </a:extLst>
          </p:cNvPr>
          <p:cNvSpPr/>
          <p:nvPr/>
        </p:nvSpPr>
        <p:spPr>
          <a:xfrm flipH="1">
            <a:off x="560106" y="39786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1E777D3-06FF-094E-BAE6-D36A58E3333C}"/>
              </a:ext>
            </a:extLst>
          </p:cNvPr>
          <p:cNvSpPr/>
          <p:nvPr/>
        </p:nvSpPr>
        <p:spPr>
          <a:xfrm flipH="1">
            <a:off x="-2109" y="1733421"/>
            <a:ext cx="975137" cy="1170291"/>
          </a:xfrm>
          <a:custGeom>
            <a:avLst/>
            <a:gdLst>
              <a:gd name="connsiteX0" fmla="*/ 334635 w 975137"/>
              <a:gd name="connsiteY0" fmla="*/ 1166634 h 1170291"/>
              <a:gd name="connsiteX1" fmla="*/ 340966 w 975137"/>
              <a:gd name="connsiteY1" fmla="*/ 1170291 h 1170291"/>
              <a:gd name="connsiteX2" fmla="*/ 975137 w 975137"/>
              <a:gd name="connsiteY2" fmla="*/ 1170291 h 1170291"/>
              <a:gd name="connsiteX3" fmla="*/ 975137 w 975137"/>
              <a:gd name="connsiteY3" fmla="*/ 1155661 h 1170291"/>
              <a:gd name="connsiteX4" fmla="*/ 345186 w 975137"/>
              <a:gd name="connsiteY4" fmla="*/ 1155661 h 1170291"/>
              <a:gd name="connsiteX5" fmla="*/ 15721 w 975137"/>
              <a:gd name="connsiteY5" fmla="*/ 585146 h 1170291"/>
              <a:gd name="connsiteX6" fmla="*/ 345186 w 975137"/>
              <a:gd name="connsiteY6" fmla="*/ 14630 h 1170291"/>
              <a:gd name="connsiteX7" fmla="*/ 975137 w 975137"/>
              <a:gd name="connsiteY7" fmla="*/ 14630 h 1170291"/>
              <a:gd name="connsiteX8" fmla="*/ 975137 w 975137"/>
              <a:gd name="connsiteY8" fmla="*/ 0 h 1170291"/>
              <a:gd name="connsiteX9" fmla="*/ 340966 w 975137"/>
              <a:gd name="connsiteY9" fmla="*/ 0 h 1170291"/>
              <a:gd name="connsiteX10" fmla="*/ 334635 w 975137"/>
              <a:gd name="connsiteY10" fmla="*/ 3658 h 1170291"/>
              <a:gd name="connsiteX11" fmla="*/ 950 w 975137"/>
              <a:gd name="connsiteY11" fmla="*/ 581488 h 1170291"/>
              <a:gd name="connsiteX12" fmla="*/ 950 w 975137"/>
              <a:gd name="connsiteY12" fmla="*/ 588803 h 1170291"/>
              <a:gd name="connsiteX13" fmla="*/ 334635 w 975137"/>
              <a:gd name="connsiteY13" fmla="*/ 1166634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137" h="1170291">
                <a:moveTo>
                  <a:pt x="334635" y="1166634"/>
                </a:moveTo>
                <a:cubicBezTo>
                  <a:pt x="335901" y="1168885"/>
                  <a:pt x="338363" y="1170291"/>
                  <a:pt x="340966" y="1170291"/>
                </a:cubicBezTo>
                <a:lnTo>
                  <a:pt x="975137" y="1170291"/>
                </a:lnTo>
                <a:lnTo>
                  <a:pt x="975137" y="1155661"/>
                </a:lnTo>
                <a:lnTo>
                  <a:pt x="345186" y="1155661"/>
                </a:lnTo>
                <a:lnTo>
                  <a:pt x="15721" y="585146"/>
                </a:lnTo>
                <a:lnTo>
                  <a:pt x="345186" y="14630"/>
                </a:lnTo>
                <a:lnTo>
                  <a:pt x="975137" y="14630"/>
                </a:lnTo>
                <a:lnTo>
                  <a:pt x="975137" y="0"/>
                </a:lnTo>
                <a:lnTo>
                  <a:pt x="340966" y="0"/>
                </a:lnTo>
                <a:cubicBezTo>
                  <a:pt x="338363" y="0"/>
                  <a:pt x="335901" y="1407"/>
                  <a:pt x="334635" y="3658"/>
                </a:cubicBezTo>
                <a:lnTo>
                  <a:pt x="950" y="581488"/>
                </a:lnTo>
                <a:cubicBezTo>
                  <a:pt x="-317" y="583739"/>
                  <a:pt x="-317" y="586552"/>
                  <a:pt x="950" y="588803"/>
                </a:cubicBezTo>
                <a:lnTo>
                  <a:pt x="334635" y="1166634"/>
                </a:lnTo>
                <a:close/>
              </a:path>
            </a:pathLst>
          </a:custGeom>
          <a:solidFill>
            <a:srgbClr val="FDBB30"/>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82E17-91B2-A4E4-D39B-EE1B873EF603}"/>
              </a:ext>
            </a:extLst>
          </p:cNvPr>
          <p:cNvSpPr/>
          <p:nvPr/>
        </p:nvSpPr>
        <p:spPr>
          <a:xfrm flipH="1">
            <a:off x="-2109" y="2889081"/>
            <a:ext cx="974855" cy="1170291"/>
          </a:xfrm>
          <a:custGeom>
            <a:avLst/>
            <a:gdLst>
              <a:gd name="connsiteX0" fmla="*/ 334495 w 974855"/>
              <a:gd name="connsiteY0" fmla="*/ 1166634 h 1170291"/>
              <a:gd name="connsiteX1" fmla="*/ 340825 w 974855"/>
              <a:gd name="connsiteY1" fmla="*/ 1170291 h 1170291"/>
              <a:gd name="connsiteX2" fmla="*/ 974856 w 974855"/>
              <a:gd name="connsiteY2" fmla="*/ 1170291 h 1170291"/>
              <a:gd name="connsiteX3" fmla="*/ 974856 w 974855"/>
              <a:gd name="connsiteY3" fmla="*/ 1155661 h 1170291"/>
              <a:gd name="connsiteX4" fmla="*/ 345045 w 974855"/>
              <a:gd name="connsiteY4" fmla="*/ 1155661 h 1170291"/>
              <a:gd name="connsiteX5" fmla="*/ 15650 w 974855"/>
              <a:gd name="connsiteY5" fmla="*/ 585146 h 1170291"/>
              <a:gd name="connsiteX6" fmla="*/ 345045 w 974855"/>
              <a:gd name="connsiteY6" fmla="*/ 14631 h 1170291"/>
              <a:gd name="connsiteX7" fmla="*/ 974856 w 974855"/>
              <a:gd name="connsiteY7" fmla="*/ 14631 h 1170291"/>
              <a:gd name="connsiteX8" fmla="*/ 974856 w 974855"/>
              <a:gd name="connsiteY8" fmla="*/ 0 h 1170291"/>
              <a:gd name="connsiteX9" fmla="*/ 340825 w 974855"/>
              <a:gd name="connsiteY9" fmla="*/ 0 h 1170291"/>
              <a:gd name="connsiteX10" fmla="*/ 334495 w 974855"/>
              <a:gd name="connsiteY10" fmla="*/ 3658 h 1170291"/>
              <a:gd name="connsiteX11" fmla="*/ 950 w 974855"/>
              <a:gd name="connsiteY11" fmla="*/ 581488 h 1170291"/>
              <a:gd name="connsiteX12" fmla="*/ 950 w 974855"/>
              <a:gd name="connsiteY12" fmla="*/ 588803 h 1170291"/>
              <a:gd name="connsiteX13" fmla="*/ 334495 w 974855"/>
              <a:gd name="connsiteY13" fmla="*/ 1166634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855" h="1170291">
                <a:moveTo>
                  <a:pt x="334495" y="1166634"/>
                </a:moveTo>
                <a:cubicBezTo>
                  <a:pt x="335761" y="1168885"/>
                  <a:pt x="338222" y="1170291"/>
                  <a:pt x="340825" y="1170291"/>
                </a:cubicBezTo>
                <a:lnTo>
                  <a:pt x="974856" y="1170291"/>
                </a:lnTo>
                <a:lnTo>
                  <a:pt x="974856" y="1155661"/>
                </a:lnTo>
                <a:lnTo>
                  <a:pt x="345045" y="1155661"/>
                </a:lnTo>
                <a:lnTo>
                  <a:pt x="15650" y="585146"/>
                </a:lnTo>
                <a:lnTo>
                  <a:pt x="345045" y="14631"/>
                </a:lnTo>
                <a:lnTo>
                  <a:pt x="974856" y="14631"/>
                </a:lnTo>
                <a:lnTo>
                  <a:pt x="974856" y="0"/>
                </a:lnTo>
                <a:lnTo>
                  <a:pt x="340825" y="0"/>
                </a:lnTo>
                <a:cubicBezTo>
                  <a:pt x="338222" y="0"/>
                  <a:pt x="335761" y="1407"/>
                  <a:pt x="334495" y="3658"/>
                </a:cubicBezTo>
                <a:lnTo>
                  <a:pt x="950" y="581488"/>
                </a:lnTo>
                <a:cubicBezTo>
                  <a:pt x="-317" y="583739"/>
                  <a:pt x="-317" y="586553"/>
                  <a:pt x="950" y="588803"/>
                </a:cubicBezTo>
                <a:lnTo>
                  <a:pt x="334495" y="1166634"/>
                </a:lnTo>
                <a:close/>
              </a:path>
            </a:pathLst>
          </a:custGeom>
          <a:solidFill>
            <a:srgbClr val="FDBB30"/>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7897631-9EA5-A367-BB07-E1ED0B602FB2}"/>
              </a:ext>
            </a:extLst>
          </p:cNvPr>
          <p:cNvSpPr/>
          <p:nvPr/>
        </p:nvSpPr>
        <p:spPr>
          <a:xfrm flipH="1">
            <a:off x="-2109" y="4044672"/>
            <a:ext cx="974855" cy="1170361"/>
          </a:xfrm>
          <a:custGeom>
            <a:avLst/>
            <a:gdLst>
              <a:gd name="connsiteX0" fmla="*/ 334495 w 974855"/>
              <a:gd name="connsiteY0" fmla="*/ 1166704 h 1170361"/>
              <a:gd name="connsiteX1" fmla="*/ 340825 w 974855"/>
              <a:gd name="connsiteY1" fmla="*/ 1170361 h 1170361"/>
              <a:gd name="connsiteX2" fmla="*/ 974856 w 974855"/>
              <a:gd name="connsiteY2" fmla="*/ 1170361 h 1170361"/>
              <a:gd name="connsiteX3" fmla="*/ 974856 w 974855"/>
              <a:gd name="connsiteY3" fmla="*/ 1155661 h 1170361"/>
              <a:gd name="connsiteX4" fmla="*/ 345045 w 974855"/>
              <a:gd name="connsiteY4" fmla="*/ 1155661 h 1170361"/>
              <a:gd name="connsiteX5" fmla="*/ 15650 w 974855"/>
              <a:gd name="connsiteY5" fmla="*/ 585145 h 1170361"/>
              <a:gd name="connsiteX6" fmla="*/ 345045 w 974855"/>
              <a:gd name="connsiteY6" fmla="*/ 14630 h 1170361"/>
              <a:gd name="connsiteX7" fmla="*/ 974856 w 974855"/>
              <a:gd name="connsiteY7" fmla="*/ 14630 h 1170361"/>
              <a:gd name="connsiteX8" fmla="*/ 974856 w 974855"/>
              <a:gd name="connsiteY8" fmla="*/ 0 h 1170361"/>
              <a:gd name="connsiteX9" fmla="*/ 340825 w 974855"/>
              <a:gd name="connsiteY9" fmla="*/ 0 h 1170361"/>
              <a:gd name="connsiteX10" fmla="*/ 334495 w 974855"/>
              <a:gd name="connsiteY10" fmla="*/ 3657 h 1170361"/>
              <a:gd name="connsiteX11" fmla="*/ 950 w 974855"/>
              <a:gd name="connsiteY11" fmla="*/ 581488 h 1170361"/>
              <a:gd name="connsiteX12" fmla="*/ 950 w 974855"/>
              <a:gd name="connsiteY12" fmla="*/ 588803 h 1170361"/>
              <a:gd name="connsiteX13" fmla="*/ 334495 w 974855"/>
              <a:gd name="connsiteY13" fmla="*/ 1166634 h 1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855" h="1170361">
                <a:moveTo>
                  <a:pt x="334495" y="1166704"/>
                </a:moveTo>
                <a:cubicBezTo>
                  <a:pt x="335761" y="1168955"/>
                  <a:pt x="338222" y="1170361"/>
                  <a:pt x="340825" y="1170361"/>
                </a:cubicBezTo>
                <a:lnTo>
                  <a:pt x="974856" y="1170361"/>
                </a:lnTo>
                <a:lnTo>
                  <a:pt x="974856" y="1155661"/>
                </a:lnTo>
                <a:lnTo>
                  <a:pt x="345045" y="1155661"/>
                </a:lnTo>
                <a:lnTo>
                  <a:pt x="15650" y="585145"/>
                </a:lnTo>
                <a:lnTo>
                  <a:pt x="345045" y="14630"/>
                </a:lnTo>
                <a:lnTo>
                  <a:pt x="974856" y="14630"/>
                </a:lnTo>
                <a:lnTo>
                  <a:pt x="974856" y="0"/>
                </a:lnTo>
                <a:lnTo>
                  <a:pt x="340825" y="0"/>
                </a:lnTo>
                <a:cubicBezTo>
                  <a:pt x="338222" y="0"/>
                  <a:pt x="335761" y="1406"/>
                  <a:pt x="334495" y="3657"/>
                </a:cubicBezTo>
                <a:lnTo>
                  <a:pt x="950" y="581488"/>
                </a:lnTo>
                <a:cubicBezTo>
                  <a:pt x="-317" y="583809"/>
                  <a:pt x="-317" y="586552"/>
                  <a:pt x="950" y="588803"/>
                </a:cubicBezTo>
                <a:lnTo>
                  <a:pt x="334495" y="1166634"/>
                </a:lnTo>
                <a:close/>
              </a:path>
            </a:pathLst>
          </a:custGeom>
          <a:solidFill>
            <a:srgbClr val="FDBB30"/>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5955CC6-D04C-4190-B034-5DB9019046BD}"/>
              </a:ext>
            </a:extLst>
          </p:cNvPr>
          <p:cNvSpPr/>
          <p:nvPr userDrawn="1"/>
        </p:nvSpPr>
        <p:spPr>
          <a:xfrm flipH="1">
            <a:off x="2629184" y="6356064"/>
            <a:ext cx="299994" cy="505030"/>
          </a:xfrm>
          <a:custGeom>
            <a:avLst/>
            <a:gdLst>
              <a:gd name="connsiteX0" fmla="*/ 16811 w 1258847"/>
              <a:gd name="connsiteY0" fmla="*/ 505030 h 505030"/>
              <a:gd name="connsiteX1" fmla="*/ 299994 w 1258847"/>
              <a:gd name="connsiteY1" fmla="*/ 14630 h 505030"/>
              <a:gd name="connsiteX2" fmla="*/ 958854 w 1258847"/>
              <a:gd name="connsiteY2" fmla="*/ 14630 h 505030"/>
              <a:gd name="connsiteX3" fmla="*/ 1241966 w 1258847"/>
              <a:gd name="connsiteY3" fmla="*/ 505030 h 505030"/>
              <a:gd name="connsiteX4" fmla="*/ 1258848 w 1258847"/>
              <a:gd name="connsiteY4" fmla="*/ 505030 h 505030"/>
              <a:gd name="connsiteX5" fmla="*/ 969405 w 1258847"/>
              <a:gd name="connsiteY5" fmla="*/ 3657 h 505030"/>
              <a:gd name="connsiteX6" fmla="*/ 963074 w 1258847"/>
              <a:gd name="connsiteY6" fmla="*/ 0 h 505030"/>
              <a:gd name="connsiteX7" fmla="*/ 295773 w 1258847"/>
              <a:gd name="connsiteY7" fmla="*/ 0 h 505030"/>
              <a:gd name="connsiteX8" fmla="*/ 289443 w 1258847"/>
              <a:gd name="connsiteY8" fmla="*/ 3657 h 505030"/>
              <a:gd name="connsiteX9" fmla="*/ 0 w 1258847"/>
              <a:gd name="connsiteY9" fmla="*/ 505030 h 505030"/>
              <a:gd name="connsiteX10" fmla="*/ 16951 w 1258847"/>
              <a:gd name="connsiteY10" fmla="*/ 505030 h 505030"/>
              <a:gd name="connsiteX0" fmla="*/ 16811 w 1241966"/>
              <a:gd name="connsiteY0" fmla="*/ 505030 h 505030"/>
              <a:gd name="connsiteX1" fmla="*/ 299994 w 1241966"/>
              <a:gd name="connsiteY1" fmla="*/ 14630 h 505030"/>
              <a:gd name="connsiteX2" fmla="*/ 958854 w 1241966"/>
              <a:gd name="connsiteY2" fmla="*/ 14630 h 505030"/>
              <a:gd name="connsiteX3" fmla="*/ 1241966 w 1241966"/>
              <a:gd name="connsiteY3" fmla="*/ 505030 h 505030"/>
              <a:gd name="connsiteX4" fmla="*/ 894671 w 1241966"/>
              <a:gd name="connsiteY4" fmla="*/ 394193 h 505030"/>
              <a:gd name="connsiteX5" fmla="*/ 969405 w 1241966"/>
              <a:gd name="connsiteY5" fmla="*/ 3657 h 505030"/>
              <a:gd name="connsiteX6" fmla="*/ 963074 w 1241966"/>
              <a:gd name="connsiteY6" fmla="*/ 0 h 505030"/>
              <a:gd name="connsiteX7" fmla="*/ 295773 w 1241966"/>
              <a:gd name="connsiteY7" fmla="*/ 0 h 505030"/>
              <a:gd name="connsiteX8" fmla="*/ 289443 w 1241966"/>
              <a:gd name="connsiteY8" fmla="*/ 3657 h 505030"/>
              <a:gd name="connsiteX9" fmla="*/ 0 w 1241966"/>
              <a:gd name="connsiteY9" fmla="*/ 505030 h 505030"/>
              <a:gd name="connsiteX10" fmla="*/ 16951 w 1241966"/>
              <a:gd name="connsiteY10" fmla="*/ 505030 h 505030"/>
              <a:gd name="connsiteX11" fmla="*/ 16811 w 1241966"/>
              <a:gd name="connsiteY11" fmla="*/ 505030 h 505030"/>
              <a:gd name="connsiteX0" fmla="*/ 16811 w 1162797"/>
              <a:gd name="connsiteY0" fmla="*/ 505030 h 505030"/>
              <a:gd name="connsiteX1" fmla="*/ 299994 w 1162797"/>
              <a:gd name="connsiteY1" fmla="*/ 14630 h 505030"/>
              <a:gd name="connsiteX2" fmla="*/ 958854 w 1162797"/>
              <a:gd name="connsiteY2" fmla="*/ 14630 h 505030"/>
              <a:gd name="connsiteX3" fmla="*/ 1162797 w 1162797"/>
              <a:gd name="connsiteY3" fmla="*/ 156687 h 505030"/>
              <a:gd name="connsiteX4" fmla="*/ 894671 w 1162797"/>
              <a:gd name="connsiteY4" fmla="*/ 394193 h 505030"/>
              <a:gd name="connsiteX5" fmla="*/ 969405 w 1162797"/>
              <a:gd name="connsiteY5" fmla="*/ 3657 h 505030"/>
              <a:gd name="connsiteX6" fmla="*/ 963074 w 1162797"/>
              <a:gd name="connsiteY6" fmla="*/ 0 h 505030"/>
              <a:gd name="connsiteX7" fmla="*/ 295773 w 1162797"/>
              <a:gd name="connsiteY7" fmla="*/ 0 h 505030"/>
              <a:gd name="connsiteX8" fmla="*/ 289443 w 1162797"/>
              <a:gd name="connsiteY8" fmla="*/ 3657 h 505030"/>
              <a:gd name="connsiteX9" fmla="*/ 0 w 1162797"/>
              <a:gd name="connsiteY9" fmla="*/ 505030 h 505030"/>
              <a:gd name="connsiteX10" fmla="*/ 16951 w 1162797"/>
              <a:gd name="connsiteY10" fmla="*/ 505030 h 505030"/>
              <a:gd name="connsiteX11" fmla="*/ 16811 w 1162797"/>
              <a:gd name="connsiteY11" fmla="*/ 505030 h 505030"/>
              <a:gd name="connsiteX0" fmla="*/ 16811 w 990736"/>
              <a:gd name="connsiteY0" fmla="*/ 505030 h 505030"/>
              <a:gd name="connsiteX1" fmla="*/ 299994 w 990736"/>
              <a:gd name="connsiteY1" fmla="*/ 14630 h 505030"/>
              <a:gd name="connsiteX2" fmla="*/ 958854 w 990736"/>
              <a:gd name="connsiteY2" fmla="*/ 14630 h 505030"/>
              <a:gd name="connsiteX3" fmla="*/ 894671 w 990736"/>
              <a:gd name="connsiteY3" fmla="*/ 394193 h 505030"/>
              <a:gd name="connsiteX4" fmla="*/ 969405 w 990736"/>
              <a:gd name="connsiteY4" fmla="*/ 3657 h 505030"/>
              <a:gd name="connsiteX5" fmla="*/ 963074 w 990736"/>
              <a:gd name="connsiteY5" fmla="*/ 0 h 505030"/>
              <a:gd name="connsiteX6" fmla="*/ 295773 w 990736"/>
              <a:gd name="connsiteY6" fmla="*/ 0 h 505030"/>
              <a:gd name="connsiteX7" fmla="*/ 289443 w 990736"/>
              <a:gd name="connsiteY7" fmla="*/ 3657 h 505030"/>
              <a:gd name="connsiteX8" fmla="*/ 0 w 990736"/>
              <a:gd name="connsiteY8" fmla="*/ 505030 h 505030"/>
              <a:gd name="connsiteX9" fmla="*/ 16951 w 990736"/>
              <a:gd name="connsiteY9" fmla="*/ 505030 h 505030"/>
              <a:gd name="connsiteX10" fmla="*/ 16811 w 990736"/>
              <a:gd name="connsiteY10"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963074 w 969405"/>
              <a:gd name="connsiteY4" fmla="*/ 0 h 505030"/>
              <a:gd name="connsiteX5" fmla="*/ 295773 w 969405"/>
              <a:gd name="connsiteY5" fmla="*/ 0 h 505030"/>
              <a:gd name="connsiteX6" fmla="*/ 289443 w 969405"/>
              <a:gd name="connsiteY6" fmla="*/ 3657 h 505030"/>
              <a:gd name="connsiteX7" fmla="*/ 0 w 969405"/>
              <a:gd name="connsiteY7" fmla="*/ 505030 h 505030"/>
              <a:gd name="connsiteX8" fmla="*/ 16951 w 969405"/>
              <a:gd name="connsiteY8" fmla="*/ 505030 h 505030"/>
              <a:gd name="connsiteX9" fmla="*/ 16811 w 969405"/>
              <a:gd name="connsiteY9"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295773 w 969405"/>
              <a:gd name="connsiteY4" fmla="*/ 0 h 505030"/>
              <a:gd name="connsiteX5" fmla="*/ 289443 w 969405"/>
              <a:gd name="connsiteY5" fmla="*/ 3657 h 505030"/>
              <a:gd name="connsiteX6" fmla="*/ 0 w 969405"/>
              <a:gd name="connsiteY6" fmla="*/ 505030 h 505030"/>
              <a:gd name="connsiteX7" fmla="*/ 16951 w 969405"/>
              <a:gd name="connsiteY7" fmla="*/ 505030 h 505030"/>
              <a:gd name="connsiteX8" fmla="*/ 16811 w 969405"/>
              <a:gd name="connsiteY8" fmla="*/ 505030 h 505030"/>
              <a:gd name="connsiteX0" fmla="*/ 16811 w 958854"/>
              <a:gd name="connsiteY0" fmla="*/ 505030 h 505030"/>
              <a:gd name="connsiteX1" fmla="*/ 299994 w 958854"/>
              <a:gd name="connsiteY1" fmla="*/ 14630 h 505030"/>
              <a:gd name="connsiteX2" fmla="*/ 958854 w 958854"/>
              <a:gd name="connsiteY2" fmla="*/ 14630 h 505030"/>
              <a:gd name="connsiteX3" fmla="*/ 295773 w 958854"/>
              <a:gd name="connsiteY3" fmla="*/ 0 h 505030"/>
              <a:gd name="connsiteX4" fmla="*/ 289443 w 958854"/>
              <a:gd name="connsiteY4" fmla="*/ 3657 h 505030"/>
              <a:gd name="connsiteX5" fmla="*/ 0 w 958854"/>
              <a:gd name="connsiteY5" fmla="*/ 505030 h 505030"/>
              <a:gd name="connsiteX6" fmla="*/ 16951 w 958854"/>
              <a:gd name="connsiteY6" fmla="*/ 505030 h 505030"/>
              <a:gd name="connsiteX7" fmla="*/ 16811 w 958854"/>
              <a:gd name="connsiteY7" fmla="*/ 505030 h 505030"/>
              <a:gd name="connsiteX0" fmla="*/ 16811 w 299994"/>
              <a:gd name="connsiteY0" fmla="*/ 505030 h 505030"/>
              <a:gd name="connsiteX1" fmla="*/ 299994 w 299994"/>
              <a:gd name="connsiteY1" fmla="*/ 14630 h 505030"/>
              <a:gd name="connsiteX2" fmla="*/ 295773 w 299994"/>
              <a:gd name="connsiteY2" fmla="*/ 0 h 505030"/>
              <a:gd name="connsiteX3" fmla="*/ 289443 w 299994"/>
              <a:gd name="connsiteY3" fmla="*/ 3657 h 505030"/>
              <a:gd name="connsiteX4" fmla="*/ 0 w 299994"/>
              <a:gd name="connsiteY4" fmla="*/ 505030 h 505030"/>
              <a:gd name="connsiteX5" fmla="*/ 16951 w 299994"/>
              <a:gd name="connsiteY5" fmla="*/ 505030 h 505030"/>
              <a:gd name="connsiteX6" fmla="*/ 16811 w 299994"/>
              <a:gd name="connsiteY6" fmla="*/ 5050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94" h="505030">
                <a:moveTo>
                  <a:pt x="16811" y="505030"/>
                </a:moveTo>
                <a:lnTo>
                  <a:pt x="299994" y="14630"/>
                </a:lnTo>
                <a:lnTo>
                  <a:pt x="295773" y="0"/>
                </a:lnTo>
                <a:cubicBezTo>
                  <a:pt x="293171" y="0"/>
                  <a:pt x="290709" y="1407"/>
                  <a:pt x="289443" y="3657"/>
                </a:cubicBezTo>
                <a:lnTo>
                  <a:pt x="0" y="505030"/>
                </a:lnTo>
                <a:lnTo>
                  <a:pt x="16951" y="505030"/>
                </a:lnTo>
                <a:lnTo>
                  <a:pt x="16811" y="505030"/>
                </a:lnTo>
                <a:close/>
              </a:path>
            </a:pathLst>
          </a:custGeom>
          <a:solidFill>
            <a:srgbClr val="FDBB30"/>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1EFBAA9-5095-ED6C-40EB-F6458C687E7D}"/>
              </a:ext>
            </a:extLst>
          </p:cNvPr>
          <p:cNvSpPr/>
          <p:nvPr/>
        </p:nvSpPr>
        <p:spPr>
          <a:xfrm flipH="1">
            <a:off x="3672020" y="6356064"/>
            <a:ext cx="1258706" cy="505030"/>
          </a:xfrm>
          <a:custGeom>
            <a:avLst/>
            <a:gdLst>
              <a:gd name="connsiteX0" fmla="*/ 16741 w 1258706"/>
              <a:gd name="connsiteY0" fmla="*/ 505030 h 505030"/>
              <a:gd name="connsiteX1" fmla="*/ 299923 w 1258706"/>
              <a:gd name="connsiteY1" fmla="*/ 14630 h 505030"/>
              <a:gd name="connsiteX2" fmla="*/ 958643 w 1258706"/>
              <a:gd name="connsiteY2" fmla="*/ 14630 h 505030"/>
              <a:gd name="connsiteX3" fmla="*/ 1241825 w 1258706"/>
              <a:gd name="connsiteY3" fmla="*/ 505030 h 505030"/>
              <a:gd name="connsiteX4" fmla="*/ 1258707 w 1258706"/>
              <a:gd name="connsiteY4" fmla="*/ 505030 h 505030"/>
              <a:gd name="connsiteX5" fmla="*/ 969264 w 1258706"/>
              <a:gd name="connsiteY5" fmla="*/ 3657 h 505030"/>
              <a:gd name="connsiteX6" fmla="*/ 962933 w 1258706"/>
              <a:gd name="connsiteY6" fmla="*/ 0 h 505030"/>
              <a:gd name="connsiteX7" fmla="*/ 295773 w 1258706"/>
              <a:gd name="connsiteY7" fmla="*/ 0 h 505030"/>
              <a:gd name="connsiteX8" fmla="*/ 289443 w 1258706"/>
              <a:gd name="connsiteY8" fmla="*/ 3657 h 505030"/>
              <a:gd name="connsiteX9" fmla="*/ 0 w 1258706"/>
              <a:gd name="connsiteY9" fmla="*/ 505030 h 505030"/>
              <a:gd name="connsiteX10" fmla="*/ 16881 w 1258706"/>
              <a:gd name="connsiteY10" fmla="*/ 5050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706" h="505030">
                <a:moveTo>
                  <a:pt x="16741" y="505030"/>
                </a:moveTo>
                <a:lnTo>
                  <a:pt x="299923" y="14630"/>
                </a:lnTo>
                <a:lnTo>
                  <a:pt x="958643" y="14630"/>
                </a:lnTo>
                <a:lnTo>
                  <a:pt x="1241825" y="505030"/>
                </a:lnTo>
                <a:lnTo>
                  <a:pt x="1258707" y="505030"/>
                </a:lnTo>
                <a:lnTo>
                  <a:pt x="969264" y="3657"/>
                </a:lnTo>
                <a:cubicBezTo>
                  <a:pt x="967998" y="1407"/>
                  <a:pt x="965536" y="0"/>
                  <a:pt x="962933" y="0"/>
                </a:cubicBezTo>
                <a:lnTo>
                  <a:pt x="295773" y="0"/>
                </a:lnTo>
                <a:cubicBezTo>
                  <a:pt x="293171" y="0"/>
                  <a:pt x="290709" y="1407"/>
                  <a:pt x="289443" y="3657"/>
                </a:cubicBezTo>
                <a:lnTo>
                  <a:pt x="0" y="505030"/>
                </a:lnTo>
                <a:lnTo>
                  <a:pt x="16881" y="505030"/>
                </a:lnTo>
                <a:close/>
              </a:path>
            </a:pathLst>
          </a:custGeom>
          <a:solidFill>
            <a:srgbClr val="FDBB30"/>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627696E-FBF3-5BDA-7511-DBCD19D79144}"/>
              </a:ext>
            </a:extLst>
          </p:cNvPr>
          <p:cNvSpPr/>
          <p:nvPr/>
        </p:nvSpPr>
        <p:spPr>
          <a:xfrm flipH="1">
            <a:off x="5673783" y="6356064"/>
            <a:ext cx="970248" cy="505030"/>
          </a:xfrm>
          <a:custGeom>
            <a:avLst/>
            <a:gdLst>
              <a:gd name="connsiteX0" fmla="*/ 7315 w 970248"/>
              <a:gd name="connsiteY0" fmla="*/ 14630 h 505030"/>
              <a:gd name="connsiteX1" fmla="*/ 670326 w 970248"/>
              <a:gd name="connsiteY1" fmla="*/ 14630 h 505030"/>
              <a:gd name="connsiteX2" fmla="*/ 953368 w 970248"/>
              <a:gd name="connsiteY2" fmla="*/ 505030 h 505030"/>
              <a:gd name="connsiteX3" fmla="*/ 970249 w 970248"/>
              <a:gd name="connsiteY3" fmla="*/ 505030 h 505030"/>
              <a:gd name="connsiteX4" fmla="*/ 680876 w 970248"/>
              <a:gd name="connsiteY4" fmla="*/ 3657 h 505030"/>
              <a:gd name="connsiteX5" fmla="*/ 674546 w 970248"/>
              <a:gd name="connsiteY5" fmla="*/ 0 h 505030"/>
              <a:gd name="connsiteX6" fmla="*/ 7315 w 970248"/>
              <a:gd name="connsiteY6" fmla="*/ 0 h 505030"/>
              <a:gd name="connsiteX7" fmla="*/ 0 w 970248"/>
              <a:gd name="connsiteY7" fmla="*/ 7315 h 505030"/>
              <a:gd name="connsiteX8" fmla="*/ 7315 w 970248"/>
              <a:gd name="connsiteY8" fmla="*/ 146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248" h="505030">
                <a:moveTo>
                  <a:pt x="7315" y="14630"/>
                </a:moveTo>
                <a:lnTo>
                  <a:pt x="670326" y="14630"/>
                </a:lnTo>
                <a:lnTo>
                  <a:pt x="953368" y="505030"/>
                </a:lnTo>
                <a:lnTo>
                  <a:pt x="970249" y="505030"/>
                </a:lnTo>
                <a:lnTo>
                  <a:pt x="680876" y="3657"/>
                </a:lnTo>
                <a:cubicBezTo>
                  <a:pt x="679610" y="1407"/>
                  <a:pt x="677148" y="0"/>
                  <a:pt x="674546" y="0"/>
                </a:cubicBezTo>
                <a:lnTo>
                  <a:pt x="7315" y="0"/>
                </a:lnTo>
                <a:cubicBezTo>
                  <a:pt x="3236" y="0"/>
                  <a:pt x="0" y="3306"/>
                  <a:pt x="0" y="7315"/>
                </a:cubicBezTo>
                <a:cubicBezTo>
                  <a:pt x="0" y="11324"/>
                  <a:pt x="3306" y="14630"/>
                  <a:pt x="7315" y="14630"/>
                </a:cubicBezTo>
                <a:close/>
              </a:path>
            </a:pathLst>
          </a:custGeom>
          <a:solidFill>
            <a:srgbClr val="FCD89A"/>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92D861A-09F5-CA41-E397-5C7F9366B986}"/>
              </a:ext>
            </a:extLst>
          </p:cNvPr>
          <p:cNvSpPr/>
          <p:nvPr/>
        </p:nvSpPr>
        <p:spPr>
          <a:xfrm flipH="1">
            <a:off x="4627815" y="5778234"/>
            <a:ext cx="1348950" cy="1082860"/>
          </a:xfrm>
          <a:custGeom>
            <a:avLst/>
            <a:gdLst>
              <a:gd name="connsiteX0" fmla="*/ 286031 w 1348950"/>
              <a:gd name="connsiteY0" fmla="*/ 1082861 h 1082860"/>
              <a:gd name="connsiteX1" fmla="*/ 302983 w 1348950"/>
              <a:gd name="connsiteY1" fmla="*/ 1082861 h 1082860"/>
              <a:gd name="connsiteX2" fmla="*/ 15721 w 1348950"/>
              <a:gd name="connsiteY2" fmla="*/ 585146 h 1082860"/>
              <a:gd name="connsiteX3" fmla="*/ 344975 w 1348950"/>
              <a:gd name="connsiteY3" fmla="*/ 14631 h 1082860"/>
              <a:gd name="connsiteX4" fmla="*/ 1003835 w 1348950"/>
              <a:gd name="connsiteY4" fmla="*/ 14631 h 1082860"/>
              <a:gd name="connsiteX5" fmla="*/ 1333230 w 1348950"/>
              <a:gd name="connsiteY5" fmla="*/ 585146 h 1082860"/>
              <a:gd name="connsiteX6" fmla="*/ 1045827 w 1348950"/>
              <a:gd name="connsiteY6" fmla="*/ 1082861 h 1082860"/>
              <a:gd name="connsiteX7" fmla="*/ 1062779 w 1348950"/>
              <a:gd name="connsiteY7" fmla="*/ 1082861 h 1082860"/>
              <a:gd name="connsiteX8" fmla="*/ 1348001 w 1348950"/>
              <a:gd name="connsiteY8" fmla="*/ 588803 h 1082860"/>
              <a:gd name="connsiteX9" fmla="*/ 1348001 w 1348950"/>
              <a:gd name="connsiteY9" fmla="*/ 581488 h 1082860"/>
              <a:gd name="connsiteX10" fmla="*/ 1014386 w 1348950"/>
              <a:gd name="connsiteY10" fmla="*/ 3658 h 1082860"/>
              <a:gd name="connsiteX11" fmla="*/ 1008056 w 1348950"/>
              <a:gd name="connsiteY11" fmla="*/ 0 h 1082860"/>
              <a:gd name="connsiteX12" fmla="*/ 340755 w 1348950"/>
              <a:gd name="connsiteY12" fmla="*/ 0 h 1082860"/>
              <a:gd name="connsiteX13" fmla="*/ 334424 w 1348950"/>
              <a:gd name="connsiteY13" fmla="*/ 3658 h 1082860"/>
              <a:gd name="connsiteX14" fmla="*/ 950 w 1348950"/>
              <a:gd name="connsiteY14" fmla="*/ 581488 h 1082860"/>
              <a:gd name="connsiteX15" fmla="*/ 950 w 1348950"/>
              <a:gd name="connsiteY15" fmla="*/ 588803 h 1082860"/>
              <a:gd name="connsiteX16" fmla="*/ 286031 w 1348950"/>
              <a:gd name="connsiteY16" fmla="*/ 1082861 h 108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8950" h="1082860">
                <a:moveTo>
                  <a:pt x="286031" y="1082861"/>
                </a:moveTo>
                <a:lnTo>
                  <a:pt x="302983" y="1082861"/>
                </a:lnTo>
                <a:lnTo>
                  <a:pt x="15721" y="585146"/>
                </a:lnTo>
                <a:lnTo>
                  <a:pt x="344975" y="14631"/>
                </a:lnTo>
                <a:lnTo>
                  <a:pt x="1003835" y="14631"/>
                </a:lnTo>
                <a:lnTo>
                  <a:pt x="1333230" y="585146"/>
                </a:lnTo>
                <a:lnTo>
                  <a:pt x="1045827" y="1082861"/>
                </a:lnTo>
                <a:lnTo>
                  <a:pt x="1062779" y="1082861"/>
                </a:lnTo>
                <a:lnTo>
                  <a:pt x="1348001" y="588803"/>
                </a:lnTo>
                <a:cubicBezTo>
                  <a:pt x="1349267" y="586482"/>
                  <a:pt x="1349267" y="583739"/>
                  <a:pt x="1348001" y="581488"/>
                </a:cubicBezTo>
                <a:lnTo>
                  <a:pt x="1014386" y="3658"/>
                </a:lnTo>
                <a:cubicBezTo>
                  <a:pt x="1013120" y="1407"/>
                  <a:pt x="1010658" y="0"/>
                  <a:pt x="1008056" y="0"/>
                </a:cubicBezTo>
                <a:lnTo>
                  <a:pt x="340755" y="0"/>
                </a:lnTo>
                <a:cubicBezTo>
                  <a:pt x="338152" y="0"/>
                  <a:pt x="335690" y="1407"/>
                  <a:pt x="334424" y="3658"/>
                </a:cubicBezTo>
                <a:lnTo>
                  <a:pt x="950" y="581488"/>
                </a:lnTo>
                <a:cubicBezTo>
                  <a:pt x="-317" y="583809"/>
                  <a:pt x="-317" y="586553"/>
                  <a:pt x="950" y="588803"/>
                </a:cubicBezTo>
                <a:lnTo>
                  <a:pt x="286031" y="1082861"/>
                </a:lnTo>
                <a:close/>
              </a:path>
            </a:pathLst>
          </a:custGeom>
          <a:solidFill>
            <a:srgbClr val="FCD89A"/>
          </a:solidFill>
          <a:ln w="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ext Placeholder 2">
            <a:extLst>
              <a:ext uri="{FF2B5EF4-FFF2-40B4-BE49-F238E27FC236}">
                <a16:creationId xmlns:a16="http://schemas.microsoft.com/office/drawing/2014/main" id="{33ED9949-CDF4-1BAF-A9EA-62EE37B0AA7D}"/>
              </a:ext>
            </a:extLst>
          </p:cNvPr>
          <p:cNvSpPr>
            <a:spLocks noGrp="1"/>
          </p:cNvSpPr>
          <p:nvPr>
            <p:ph type="body" sz="quarter" idx="15" hasCustomPrompt="1"/>
          </p:nvPr>
        </p:nvSpPr>
        <p:spPr>
          <a:xfrm>
            <a:off x="4552950" y="1561522"/>
            <a:ext cx="6508750" cy="1327150"/>
          </a:xfrm>
        </p:spPr>
        <p:txBody>
          <a:bodyPr anchor="b">
            <a:normAutofit/>
          </a:bodyPr>
          <a:lstStyle>
            <a:lvl1pPr marL="0" indent="0" algn="r">
              <a:buNone/>
              <a:defRPr sz="4400"/>
            </a:lvl1pPr>
          </a:lstStyle>
          <a:p>
            <a:pPr lvl="0"/>
            <a:r>
              <a:rPr lang="en-US"/>
              <a:t>Section Header</a:t>
            </a:r>
          </a:p>
        </p:txBody>
      </p:sp>
      <p:sp>
        <p:nvSpPr>
          <p:cNvPr id="5" name="Text Placeholder 2">
            <a:extLst>
              <a:ext uri="{FF2B5EF4-FFF2-40B4-BE49-F238E27FC236}">
                <a16:creationId xmlns:a16="http://schemas.microsoft.com/office/drawing/2014/main" id="{A64B8430-785D-309C-C83C-59C707901AC2}"/>
              </a:ext>
            </a:extLst>
          </p:cNvPr>
          <p:cNvSpPr>
            <a:spLocks noGrp="1"/>
          </p:cNvSpPr>
          <p:nvPr>
            <p:ph type="body" sz="quarter" idx="16" hasCustomPrompt="1"/>
          </p:nvPr>
        </p:nvSpPr>
        <p:spPr>
          <a:xfrm>
            <a:off x="4552950" y="2888672"/>
            <a:ext cx="6508750" cy="927100"/>
          </a:xfrm>
        </p:spPr>
        <p:txBody>
          <a:bodyPr anchor="t">
            <a:normAutofit/>
          </a:bodyPr>
          <a:lstStyle>
            <a:lvl1pPr marL="0" indent="0" algn="r">
              <a:buNone/>
              <a:defRPr sz="2400">
                <a:solidFill>
                  <a:schemeClr val="tx2"/>
                </a:solidFill>
              </a:defRPr>
            </a:lvl1pPr>
          </a:lstStyle>
          <a:p>
            <a:pPr lvl="0"/>
            <a:r>
              <a:rPr lang="en-US"/>
              <a:t>Section Subhead</a:t>
            </a:r>
          </a:p>
        </p:txBody>
      </p:sp>
      <p:cxnSp>
        <p:nvCxnSpPr>
          <p:cNvPr id="7" name="Straight Connector 6">
            <a:extLst>
              <a:ext uri="{FF2B5EF4-FFF2-40B4-BE49-F238E27FC236}">
                <a16:creationId xmlns:a16="http://schemas.microsoft.com/office/drawing/2014/main" id="{75744BEF-8DAE-D20A-57A8-1E293B5B3819}"/>
              </a:ext>
            </a:extLst>
          </p:cNvPr>
          <p:cNvCxnSpPr>
            <a:cxnSpLocks/>
          </p:cNvCxnSpPr>
          <p:nvPr userDrawn="1"/>
        </p:nvCxnSpPr>
        <p:spPr>
          <a:xfrm>
            <a:off x="5494317" y="2888672"/>
            <a:ext cx="558643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E833E612-149F-7F4B-20AC-276BB7123C4C}"/>
              </a:ext>
            </a:extLst>
          </p:cNvPr>
          <p:cNvGrpSpPr/>
          <p:nvPr userDrawn="1"/>
        </p:nvGrpSpPr>
        <p:grpSpPr>
          <a:xfrm>
            <a:off x="992185" y="2551704"/>
            <a:ext cx="613581" cy="673936"/>
            <a:chOff x="2807883" y="4417478"/>
            <a:chExt cx="613581" cy="673936"/>
          </a:xfrm>
        </p:grpSpPr>
        <p:sp>
          <p:nvSpPr>
            <p:cNvPr id="68" name="Freeform: Shape 67">
              <a:extLst>
                <a:ext uri="{FF2B5EF4-FFF2-40B4-BE49-F238E27FC236}">
                  <a16:creationId xmlns:a16="http://schemas.microsoft.com/office/drawing/2014/main" id="{8E4E5400-8A19-0259-9255-EECAD1B920C2}"/>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8F3A673-4C70-965D-671F-3908C7DCD9F0}"/>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582012BC-B9DA-9388-CE51-5F76346643D9}"/>
              </a:ext>
            </a:extLst>
          </p:cNvPr>
          <p:cNvGrpSpPr/>
          <p:nvPr userDrawn="1"/>
        </p:nvGrpSpPr>
        <p:grpSpPr>
          <a:xfrm>
            <a:off x="3869052" y="5612528"/>
            <a:ext cx="864641" cy="360600"/>
            <a:chOff x="4484775" y="1424890"/>
            <a:chExt cx="864641" cy="360600"/>
          </a:xfrm>
        </p:grpSpPr>
        <p:sp>
          <p:nvSpPr>
            <p:cNvPr id="71" name="Freeform: Shape 70">
              <a:extLst>
                <a:ext uri="{FF2B5EF4-FFF2-40B4-BE49-F238E27FC236}">
                  <a16:creationId xmlns:a16="http://schemas.microsoft.com/office/drawing/2014/main" id="{9E88CE08-4DB0-785D-0B2B-C878FADDD291}"/>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9F79DC5-8659-3C11-8DAD-1602C3094DF5}"/>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200FA6-E7B0-787A-08E8-19462689E4DF}"/>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4F60304-64CC-D24A-619A-F751151C698C}"/>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6722EA4-4A1A-4AB4-FB47-1659C2E68463}"/>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B1380A1-DA79-C67D-5769-0DF6399FB1F7}"/>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26FF528-CD66-4E7B-5D6F-CFD1A67A6A99}"/>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72CEBA3-543A-AC18-7A67-5439C36989FF}"/>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99B6DD-30BF-3412-FC35-D373B3A6CE85}"/>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B86FB74-CAEF-6284-1913-C5C856D2539F}"/>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0DF2DB-AE86-5882-604D-7B4E59707109}"/>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EEBD066-BBE9-CAAC-AB84-9CF194B60176}"/>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F5EBEFC-CB77-4582-C357-44329CBD364B}"/>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855D2F5-402E-8910-24A2-4EC572F936A2}"/>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9E938D6-1669-B0E8-E645-88C9C7173557}"/>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86" name="Group 85">
            <a:extLst>
              <a:ext uri="{FF2B5EF4-FFF2-40B4-BE49-F238E27FC236}">
                <a16:creationId xmlns:a16="http://schemas.microsoft.com/office/drawing/2014/main" id="{71B964AA-7378-BD46-F599-92FBDD38723D}"/>
              </a:ext>
            </a:extLst>
          </p:cNvPr>
          <p:cNvGrpSpPr/>
          <p:nvPr userDrawn="1"/>
        </p:nvGrpSpPr>
        <p:grpSpPr>
          <a:xfrm>
            <a:off x="3902155" y="907581"/>
            <a:ext cx="799551" cy="507910"/>
            <a:chOff x="5435061" y="5043516"/>
            <a:chExt cx="799551" cy="507910"/>
          </a:xfrm>
        </p:grpSpPr>
        <p:sp>
          <p:nvSpPr>
            <p:cNvPr id="87" name="Freeform: Shape 86">
              <a:extLst>
                <a:ext uri="{FF2B5EF4-FFF2-40B4-BE49-F238E27FC236}">
                  <a16:creationId xmlns:a16="http://schemas.microsoft.com/office/drawing/2014/main" id="{5AFC337D-40FE-113E-5F06-73233F943074}"/>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3D8B797-E693-06DA-FDA9-ECED9BF26CAA}"/>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68F3FFF-2D24-88C6-9CDB-6D828E1043F0}"/>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77FB3C1-58C1-4FBA-8726-2F05BD8EDDB1}"/>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36D540D-22F0-1C54-6EFC-93431E264AFB}"/>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67ACEDB-ED60-C21E-238B-B0D49946E57E}"/>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93" name="Graphic 222">
              <a:extLst>
                <a:ext uri="{FF2B5EF4-FFF2-40B4-BE49-F238E27FC236}">
                  <a16:creationId xmlns:a16="http://schemas.microsoft.com/office/drawing/2014/main" id="{6EF0A5CF-DD83-7FF1-57D1-69B0321536A2}"/>
                </a:ext>
              </a:extLst>
            </p:cNvPr>
            <p:cNvGrpSpPr/>
            <p:nvPr/>
          </p:nvGrpSpPr>
          <p:grpSpPr>
            <a:xfrm>
              <a:off x="5767938" y="5172492"/>
              <a:ext cx="346452" cy="45360"/>
              <a:chOff x="5767938" y="5172492"/>
              <a:chExt cx="346452" cy="45360"/>
            </a:xfrm>
            <a:solidFill>
              <a:srgbClr val="BEC0C2"/>
            </a:solidFill>
          </p:grpSpPr>
          <p:sp>
            <p:nvSpPr>
              <p:cNvPr id="114" name="Freeform: Shape 113">
                <a:extLst>
                  <a:ext uri="{FF2B5EF4-FFF2-40B4-BE49-F238E27FC236}">
                    <a16:creationId xmlns:a16="http://schemas.microsoft.com/office/drawing/2014/main" id="{175D68FF-356A-547B-312E-1A6C75B48276}"/>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4E9D1D2-26E6-1AED-3B74-FC4A6C483E10}"/>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6C91A3A-191C-F4A2-43BA-2B568CF893DB}"/>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EAE0602-6190-9EF5-02D9-2EA22F0BDA03}"/>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E504C45-0B33-807F-6E25-276A46CEE504}"/>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7ABD9DB-2E69-F400-2192-54CB6BFC273A}"/>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A8A29CC-6645-CD7F-740B-752F0DCA2EA9}"/>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0B23FBA-773B-6388-28B6-9B53FF705415}"/>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AEF0753-F32C-1E2B-C21F-C2C97C61824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EAB2F4C-A67D-81BD-0F63-D76735F6AB02}"/>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1B73C588-0A67-8343-7142-55C5ACC94392}"/>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0A0727E-7CE8-8138-E5BA-3C2CA8CDDB70}"/>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D426755-538D-DE3C-EDC0-E2A2E4C63893}"/>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0925155-20DA-75B2-73CA-10FAE4CFC168}"/>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1E58884-2C05-0352-5505-1BAAD107F8C1}"/>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4357616-0258-30AB-E62E-8DF468E21B88}"/>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0DBED13-B51E-2379-6984-FD77DB250B12}"/>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101" name="Graphic 222">
              <a:extLst>
                <a:ext uri="{FF2B5EF4-FFF2-40B4-BE49-F238E27FC236}">
                  <a16:creationId xmlns:a16="http://schemas.microsoft.com/office/drawing/2014/main" id="{202077C5-C3B5-AE93-E5FC-C775F23A7A6E}"/>
                </a:ext>
              </a:extLst>
            </p:cNvPr>
            <p:cNvGrpSpPr/>
            <p:nvPr/>
          </p:nvGrpSpPr>
          <p:grpSpPr>
            <a:xfrm>
              <a:off x="5801752" y="5426765"/>
              <a:ext cx="310798" cy="34448"/>
              <a:chOff x="5801752" y="5426765"/>
              <a:chExt cx="310798" cy="34448"/>
            </a:xfrm>
            <a:solidFill>
              <a:srgbClr val="BEC0C2"/>
            </a:solidFill>
          </p:grpSpPr>
          <p:sp>
            <p:nvSpPr>
              <p:cNvPr id="102" name="Freeform: Shape 101">
                <a:extLst>
                  <a:ext uri="{FF2B5EF4-FFF2-40B4-BE49-F238E27FC236}">
                    <a16:creationId xmlns:a16="http://schemas.microsoft.com/office/drawing/2014/main" id="{F58B8C51-AFE3-18B2-647D-D75A038497E1}"/>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4987FAC-4208-10D3-5D4F-3D33449A5E28}"/>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9518AAE-213E-B980-5583-5923110A79FD}"/>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AD8000D-6D64-CA8A-0BFD-9EF9D16AE3CF}"/>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8425048-C596-ABD3-7630-0B568D5201CE}"/>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429191C-3995-89EF-B646-8A9DF724E6BA}"/>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2368F8C-C082-8000-ED85-C8E6BBE6BF38}"/>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7C9ADD6-3896-64AF-330C-17D9E2ACE179}"/>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A0F1631-A205-48AC-7867-2C686FB569EB}"/>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5502942-FCA9-9244-62D2-46A8517D02B5}"/>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210120-94A5-6614-BAD5-D33977EAC1E2}"/>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72ED73E-9F29-A06D-8ED9-7EAB712126F5}"/>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59123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with Log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Tree>
    <p:extLst>
      <p:ext uri="{BB962C8B-B14F-4D97-AF65-F5344CB8AC3E}">
        <p14:creationId xmlns:p14="http://schemas.microsoft.com/office/powerpoint/2010/main" val="195394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Tree>
    <p:extLst>
      <p:ext uri="{BB962C8B-B14F-4D97-AF65-F5344CB8AC3E}">
        <p14:creationId xmlns:p14="http://schemas.microsoft.com/office/powerpoint/2010/main" val="186853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423C507-D44A-3922-5823-C832642BB6A6}"/>
              </a:ext>
            </a:extLst>
          </p:cNvPr>
          <p:cNvSpPr/>
          <p:nvPr/>
        </p:nvSpPr>
        <p:spPr>
          <a:xfrm>
            <a:off x="1572805" y="25811"/>
            <a:ext cx="6700697" cy="6825781"/>
          </a:xfrm>
          <a:custGeom>
            <a:avLst/>
            <a:gdLst>
              <a:gd name="connsiteX0" fmla="*/ 6699730 w 6700697"/>
              <a:gd name="connsiteY0" fmla="*/ 4215237 h 6825781"/>
              <a:gd name="connsiteX1" fmla="*/ 6397622 w 6700697"/>
              <a:gd name="connsiteY1" fmla="*/ 3692037 h 6825781"/>
              <a:gd name="connsiteX2" fmla="*/ 6699667 w 6700697"/>
              <a:gd name="connsiteY2" fmla="*/ 3168837 h 6825781"/>
              <a:gd name="connsiteX3" fmla="*/ 6699667 w 6700697"/>
              <a:gd name="connsiteY3" fmla="*/ 3162112 h 6825781"/>
              <a:gd name="connsiteX4" fmla="*/ 6397560 w 6700697"/>
              <a:gd name="connsiteY4" fmla="*/ 2638849 h 6825781"/>
              <a:gd name="connsiteX5" fmla="*/ 6699476 w 6700697"/>
              <a:gd name="connsiteY5" fmla="*/ 2115839 h 6825781"/>
              <a:gd name="connsiteX6" fmla="*/ 6699476 w 6700697"/>
              <a:gd name="connsiteY6" fmla="*/ 2109114 h 6825781"/>
              <a:gd name="connsiteX7" fmla="*/ 6395529 w 6700697"/>
              <a:gd name="connsiteY7" fmla="*/ 1582615 h 6825781"/>
              <a:gd name="connsiteX8" fmla="*/ 6389756 w 6700697"/>
              <a:gd name="connsiteY8" fmla="*/ 1579316 h 6825781"/>
              <a:gd name="connsiteX9" fmla="*/ 5785542 w 6700697"/>
              <a:gd name="connsiteY9" fmla="*/ 1579316 h 6825781"/>
              <a:gd name="connsiteX10" fmla="*/ 5485338 w 6700697"/>
              <a:gd name="connsiteY10" fmla="*/ 1059479 h 6825781"/>
              <a:gd name="connsiteX11" fmla="*/ 5787445 w 6700697"/>
              <a:gd name="connsiteY11" fmla="*/ 536342 h 6825781"/>
              <a:gd name="connsiteX12" fmla="*/ 5785034 w 6700697"/>
              <a:gd name="connsiteY12" fmla="*/ 527206 h 6825781"/>
              <a:gd name="connsiteX13" fmla="*/ 5775899 w 6700697"/>
              <a:gd name="connsiteY13" fmla="*/ 529617 h 6825781"/>
              <a:gd name="connsiteX14" fmla="*/ 5473791 w 6700697"/>
              <a:gd name="connsiteY14" fmla="*/ 1052754 h 6825781"/>
              <a:gd name="connsiteX15" fmla="*/ 4873574 w 6700697"/>
              <a:gd name="connsiteY15" fmla="*/ 1052754 h 6825781"/>
              <a:gd name="connsiteX16" fmla="*/ 4571530 w 6700697"/>
              <a:gd name="connsiteY16" fmla="*/ 529617 h 6825781"/>
              <a:gd name="connsiteX17" fmla="*/ 4562394 w 6700697"/>
              <a:gd name="connsiteY17" fmla="*/ 527206 h 6825781"/>
              <a:gd name="connsiteX18" fmla="*/ 4559983 w 6700697"/>
              <a:gd name="connsiteY18" fmla="*/ 536342 h 6825781"/>
              <a:gd name="connsiteX19" fmla="*/ 4862027 w 6700697"/>
              <a:gd name="connsiteY19" fmla="*/ 1059479 h 6825781"/>
              <a:gd name="connsiteX20" fmla="*/ 4593227 w 6700697"/>
              <a:gd name="connsiteY20" fmla="*/ 1525137 h 6825781"/>
              <a:gd name="connsiteX21" fmla="*/ 4565884 w 6700697"/>
              <a:gd name="connsiteY21" fmla="*/ 1519237 h 6825781"/>
              <a:gd name="connsiteX22" fmla="*/ 4499460 w 6700697"/>
              <a:gd name="connsiteY22" fmla="*/ 1579316 h 6825781"/>
              <a:gd name="connsiteX23" fmla="*/ 3961796 w 6700697"/>
              <a:gd name="connsiteY23" fmla="*/ 1579316 h 6825781"/>
              <a:gd name="connsiteX24" fmla="*/ 3659688 w 6700697"/>
              <a:gd name="connsiteY24" fmla="*/ 1056116 h 6825781"/>
              <a:gd name="connsiteX25" fmla="*/ 3653915 w 6700697"/>
              <a:gd name="connsiteY25" fmla="*/ 1052817 h 6825781"/>
              <a:gd name="connsiteX26" fmla="*/ 3049955 w 6700697"/>
              <a:gd name="connsiteY26" fmla="*/ 1052817 h 6825781"/>
              <a:gd name="connsiteX27" fmla="*/ 2747784 w 6700697"/>
              <a:gd name="connsiteY27" fmla="*/ 529617 h 6825781"/>
              <a:gd name="connsiteX28" fmla="*/ 2742011 w 6700697"/>
              <a:gd name="connsiteY28" fmla="*/ 526318 h 6825781"/>
              <a:gd name="connsiteX29" fmla="*/ 2137923 w 6700697"/>
              <a:gd name="connsiteY29" fmla="*/ 526318 h 6825781"/>
              <a:gd name="connsiteX30" fmla="*/ 1835942 w 6700697"/>
              <a:gd name="connsiteY30" fmla="*/ 3308 h 6825781"/>
              <a:gd name="connsiteX31" fmla="*/ 1826807 w 6700697"/>
              <a:gd name="connsiteY31" fmla="*/ 898 h 6825781"/>
              <a:gd name="connsiteX32" fmla="*/ 1824396 w 6700697"/>
              <a:gd name="connsiteY32" fmla="*/ 10033 h 6825781"/>
              <a:gd name="connsiteX33" fmla="*/ 2126377 w 6700697"/>
              <a:gd name="connsiteY33" fmla="*/ 533043 h 6825781"/>
              <a:gd name="connsiteX34" fmla="*/ 1833468 w 6700697"/>
              <a:gd name="connsiteY34" fmla="*/ 1040446 h 6825781"/>
              <a:gd name="connsiteX35" fmla="*/ 1826236 w 6700697"/>
              <a:gd name="connsiteY35" fmla="*/ 1052944 h 6825781"/>
              <a:gd name="connsiteX36" fmla="*/ 1222212 w 6700697"/>
              <a:gd name="connsiteY36" fmla="*/ 1053071 h 6825781"/>
              <a:gd name="connsiteX37" fmla="*/ 1215487 w 6700697"/>
              <a:gd name="connsiteY37" fmla="*/ 1059732 h 6825781"/>
              <a:gd name="connsiteX38" fmla="*/ 1222212 w 6700697"/>
              <a:gd name="connsiteY38" fmla="*/ 1066394 h 6825781"/>
              <a:gd name="connsiteX39" fmla="*/ 1826236 w 6700697"/>
              <a:gd name="connsiteY39" fmla="*/ 1066267 h 6825781"/>
              <a:gd name="connsiteX40" fmla="*/ 2128280 w 6700697"/>
              <a:gd name="connsiteY40" fmla="*/ 1589467 h 6825781"/>
              <a:gd name="connsiteX41" fmla="*/ 2134053 w 6700697"/>
              <a:gd name="connsiteY41" fmla="*/ 1592766 h 6825781"/>
              <a:gd name="connsiteX42" fmla="*/ 2738204 w 6700697"/>
              <a:gd name="connsiteY42" fmla="*/ 1592766 h 6825781"/>
              <a:gd name="connsiteX43" fmla="*/ 3040121 w 6700697"/>
              <a:gd name="connsiteY43" fmla="*/ 2115966 h 6825781"/>
              <a:gd name="connsiteX44" fmla="*/ 3045894 w 6700697"/>
              <a:gd name="connsiteY44" fmla="*/ 2119265 h 6825781"/>
              <a:gd name="connsiteX45" fmla="*/ 3650109 w 6700697"/>
              <a:gd name="connsiteY45" fmla="*/ 2119265 h 6825781"/>
              <a:gd name="connsiteX46" fmla="*/ 3952216 w 6700697"/>
              <a:gd name="connsiteY46" fmla="*/ 2642465 h 6825781"/>
              <a:gd name="connsiteX47" fmla="*/ 3957989 w 6700697"/>
              <a:gd name="connsiteY47" fmla="*/ 2645764 h 6825781"/>
              <a:gd name="connsiteX48" fmla="*/ 4500095 w 6700697"/>
              <a:gd name="connsiteY48" fmla="*/ 2645764 h 6825781"/>
              <a:gd name="connsiteX49" fmla="*/ 4566518 w 6700697"/>
              <a:gd name="connsiteY49" fmla="*/ 2705843 h 6825781"/>
              <a:gd name="connsiteX50" fmla="*/ 4633258 w 6700697"/>
              <a:gd name="connsiteY50" fmla="*/ 2639102 h 6825781"/>
              <a:gd name="connsiteX51" fmla="*/ 4605090 w 6700697"/>
              <a:gd name="connsiteY51" fmla="*/ 2584670 h 6825781"/>
              <a:gd name="connsiteX52" fmla="*/ 4873827 w 6700697"/>
              <a:gd name="connsiteY52" fmla="*/ 2119265 h 6825781"/>
              <a:gd name="connsiteX53" fmla="*/ 5473918 w 6700697"/>
              <a:gd name="connsiteY53" fmla="*/ 2119265 h 6825781"/>
              <a:gd name="connsiteX54" fmla="*/ 5743036 w 6700697"/>
              <a:gd name="connsiteY54" fmla="*/ 2585304 h 6825781"/>
              <a:gd name="connsiteX55" fmla="*/ 5715693 w 6700697"/>
              <a:gd name="connsiteY55" fmla="*/ 2639102 h 6825781"/>
              <a:gd name="connsiteX56" fmla="*/ 5743036 w 6700697"/>
              <a:gd name="connsiteY56" fmla="*/ 2692901 h 6825781"/>
              <a:gd name="connsiteX57" fmla="*/ 5473918 w 6700697"/>
              <a:gd name="connsiteY57" fmla="*/ 3158940 h 6825781"/>
              <a:gd name="connsiteX58" fmla="*/ 4869830 w 6700697"/>
              <a:gd name="connsiteY58" fmla="*/ 3158940 h 6825781"/>
              <a:gd name="connsiteX59" fmla="*/ 4864057 w 6700697"/>
              <a:gd name="connsiteY59" fmla="*/ 3162239 h 6825781"/>
              <a:gd name="connsiteX60" fmla="*/ 4593480 w 6700697"/>
              <a:gd name="connsiteY60" fmla="*/ 3630943 h 6825781"/>
              <a:gd name="connsiteX61" fmla="*/ 4566645 w 6700697"/>
              <a:gd name="connsiteY61" fmla="*/ 3625297 h 6825781"/>
              <a:gd name="connsiteX62" fmla="*/ 4500222 w 6700697"/>
              <a:gd name="connsiteY62" fmla="*/ 3685439 h 6825781"/>
              <a:gd name="connsiteX63" fmla="*/ 3958053 w 6700697"/>
              <a:gd name="connsiteY63" fmla="*/ 3685439 h 6825781"/>
              <a:gd name="connsiteX64" fmla="*/ 3952279 w 6700697"/>
              <a:gd name="connsiteY64" fmla="*/ 3688738 h 6825781"/>
              <a:gd name="connsiteX65" fmla="*/ 3650299 w 6700697"/>
              <a:gd name="connsiteY65" fmla="*/ 4211875 h 6825781"/>
              <a:gd name="connsiteX66" fmla="*/ 3111936 w 6700697"/>
              <a:gd name="connsiteY66" fmla="*/ 4211875 h 6825781"/>
              <a:gd name="connsiteX67" fmla="*/ 3045514 w 6700697"/>
              <a:gd name="connsiteY67" fmla="*/ 4151859 h 6825781"/>
              <a:gd name="connsiteX68" fmla="*/ 3018678 w 6700697"/>
              <a:gd name="connsiteY68" fmla="*/ 4157506 h 6825781"/>
              <a:gd name="connsiteX69" fmla="*/ 2748101 w 6700697"/>
              <a:gd name="connsiteY69" fmla="*/ 3688802 h 6825781"/>
              <a:gd name="connsiteX70" fmla="*/ 2747720 w 6700697"/>
              <a:gd name="connsiteY70" fmla="*/ 3688421 h 6825781"/>
              <a:gd name="connsiteX71" fmla="*/ 2746515 w 6700697"/>
              <a:gd name="connsiteY71" fmla="*/ 3687089 h 6825781"/>
              <a:gd name="connsiteX72" fmla="*/ 2746007 w 6700697"/>
              <a:gd name="connsiteY72" fmla="*/ 3686708 h 6825781"/>
              <a:gd name="connsiteX73" fmla="*/ 2742201 w 6700697"/>
              <a:gd name="connsiteY73" fmla="*/ 3685439 h 6825781"/>
              <a:gd name="connsiteX74" fmla="*/ 2134180 w 6700697"/>
              <a:gd name="connsiteY74" fmla="*/ 3685439 h 6825781"/>
              <a:gd name="connsiteX75" fmla="*/ 2128407 w 6700697"/>
              <a:gd name="connsiteY75" fmla="*/ 3688738 h 6825781"/>
              <a:gd name="connsiteX76" fmla="*/ 1858020 w 6700697"/>
              <a:gd name="connsiteY76" fmla="*/ 4157315 h 6825781"/>
              <a:gd name="connsiteX77" fmla="*/ 1831502 w 6700697"/>
              <a:gd name="connsiteY77" fmla="*/ 4151796 h 6825781"/>
              <a:gd name="connsiteX78" fmla="*/ 1765079 w 6700697"/>
              <a:gd name="connsiteY78" fmla="*/ 4211812 h 6825781"/>
              <a:gd name="connsiteX79" fmla="*/ 1226462 w 6700697"/>
              <a:gd name="connsiteY79" fmla="*/ 4211812 h 6825781"/>
              <a:gd name="connsiteX80" fmla="*/ 924355 w 6700697"/>
              <a:gd name="connsiteY80" fmla="*/ 3688675 h 6825781"/>
              <a:gd name="connsiteX81" fmla="*/ 918582 w 6700697"/>
              <a:gd name="connsiteY81" fmla="*/ 3685376 h 6825781"/>
              <a:gd name="connsiteX82" fmla="*/ 310624 w 6700697"/>
              <a:gd name="connsiteY82" fmla="*/ 3685376 h 6825781"/>
              <a:gd name="connsiteX83" fmla="*/ 304851 w 6700697"/>
              <a:gd name="connsiteY83" fmla="*/ 3688675 h 6825781"/>
              <a:gd name="connsiteX84" fmla="*/ 904 w 6700697"/>
              <a:gd name="connsiteY84" fmla="*/ 4215174 h 6825781"/>
              <a:gd name="connsiteX85" fmla="*/ 904 w 6700697"/>
              <a:gd name="connsiteY85" fmla="*/ 4221898 h 6825781"/>
              <a:gd name="connsiteX86" fmla="*/ 271608 w 6700697"/>
              <a:gd name="connsiteY86" fmla="*/ 4690856 h 6825781"/>
              <a:gd name="connsiteX87" fmla="*/ 243821 w 6700697"/>
              <a:gd name="connsiteY87" fmla="*/ 4744972 h 6825781"/>
              <a:gd name="connsiteX88" fmla="*/ 310561 w 6700697"/>
              <a:gd name="connsiteY88" fmla="*/ 4811712 h 6825781"/>
              <a:gd name="connsiteX89" fmla="*/ 376984 w 6700697"/>
              <a:gd name="connsiteY89" fmla="*/ 4751760 h 6825781"/>
              <a:gd name="connsiteX90" fmla="*/ 914585 w 6700697"/>
              <a:gd name="connsiteY90" fmla="*/ 4751760 h 6825781"/>
              <a:gd name="connsiteX91" fmla="*/ 937043 w 6700697"/>
              <a:gd name="connsiteY91" fmla="*/ 4790650 h 6825781"/>
              <a:gd name="connsiteX92" fmla="*/ 1214662 w 6700697"/>
              <a:gd name="connsiteY92" fmla="*/ 5271534 h 6825781"/>
              <a:gd name="connsiteX93" fmla="*/ 1079025 w 6700697"/>
              <a:gd name="connsiteY93" fmla="*/ 5506520 h 6825781"/>
              <a:gd name="connsiteX94" fmla="*/ 945862 w 6700697"/>
              <a:gd name="connsiteY94" fmla="*/ 5737130 h 6825781"/>
              <a:gd name="connsiteX95" fmla="*/ 918455 w 6700697"/>
              <a:gd name="connsiteY95" fmla="*/ 5731230 h 6825781"/>
              <a:gd name="connsiteX96" fmla="*/ 852032 w 6700697"/>
              <a:gd name="connsiteY96" fmla="*/ 5791372 h 6825781"/>
              <a:gd name="connsiteX97" fmla="*/ 310561 w 6700697"/>
              <a:gd name="connsiteY97" fmla="*/ 5791372 h 6825781"/>
              <a:gd name="connsiteX98" fmla="*/ 303836 w 6700697"/>
              <a:gd name="connsiteY98" fmla="*/ 5798097 h 6825781"/>
              <a:gd name="connsiteX99" fmla="*/ 310561 w 6700697"/>
              <a:gd name="connsiteY99" fmla="*/ 5804758 h 6825781"/>
              <a:gd name="connsiteX100" fmla="*/ 852095 w 6700697"/>
              <a:gd name="connsiteY100" fmla="*/ 5804758 h 6825781"/>
              <a:gd name="connsiteX101" fmla="*/ 918518 w 6700697"/>
              <a:gd name="connsiteY101" fmla="*/ 5864710 h 6825781"/>
              <a:gd name="connsiteX102" fmla="*/ 945862 w 6700697"/>
              <a:gd name="connsiteY102" fmla="*/ 5858810 h 6825781"/>
              <a:gd name="connsiteX103" fmla="*/ 1050730 w 6700697"/>
              <a:gd name="connsiteY103" fmla="*/ 6040442 h 6825781"/>
              <a:gd name="connsiteX104" fmla="*/ 1214726 w 6700697"/>
              <a:gd name="connsiteY104" fmla="*/ 6324596 h 6825781"/>
              <a:gd name="connsiteX105" fmla="*/ 925497 w 6700697"/>
              <a:gd name="connsiteY105" fmla="*/ 6825781 h 6825781"/>
              <a:gd name="connsiteX106" fmla="*/ 940913 w 6700697"/>
              <a:gd name="connsiteY106" fmla="*/ 6825781 h 6825781"/>
              <a:gd name="connsiteX107" fmla="*/ 1226272 w 6700697"/>
              <a:gd name="connsiteY107" fmla="*/ 6331320 h 6825781"/>
              <a:gd name="connsiteX108" fmla="*/ 1826617 w 6700697"/>
              <a:gd name="connsiteY108" fmla="*/ 6331320 h 6825781"/>
              <a:gd name="connsiteX109" fmla="*/ 2112102 w 6700697"/>
              <a:gd name="connsiteY109" fmla="*/ 6825781 h 6825781"/>
              <a:gd name="connsiteX110" fmla="*/ 2127519 w 6700697"/>
              <a:gd name="connsiteY110" fmla="*/ 6825781 h 6825781"/>
              <a:gd name="connsiteX111" fmla="*/ 1838163 w 6700697"/>
              <a:gd name="connsiteY111" fmla="*/ 6324596 h 6825781"/>
              <a:gd name="connsiteX112" fmla="*/ 1997527 w 6700697"/>
              <a:gd name="connsiteY112" fmla="*/ 6048626 h 6825781"/>
              <a:gd name="connsiteX113" fmla="*/ 2138367 w 6700697"/>
              <a:gd name="connsiteY113" fmla="*/ 5804758 h 6825781"/>
              <a:gd name="connsiteX114" fmla="*/ 2738521 w 6700697"/>
              <a:gd name="connsiteY114" fmla="*/ 5804758 h 6825781"/>
              <a:gd name="connsiteX115" fmla="*/ 3038662 w 6700697"/>
              <a:gd name="connsiteY115" fmla="*/ 6324596 h 6825781"/>
              <a:gd name="connsiteX116" fmla="*/ 2749243 w 6700697"/>
              <a:gd name="connsiteY116" fmla="*/ 6825781 h 6825781"/>
              <a:gd name="connsiteX117" fmla="*/ 2764659 w 6700697"/>
              <a:gd name="connsiteY117" fmla="*/ 6825781 h 6825781"/>
              <a:gd name="connsiteX118" fmla="*/ 3052111 w 6700697"/>
              <a:gd name="connsiteY118" fmla="*/ 6327958 h 6825781"/>
              <a:gd name="connsiteX119" fmla="*/ 3052111 w 6700697"/>
              <a:gd name="connsiteY119" fmla="*/ 6321233 h 6825781"/>
              <a:gd name="connsiteX120" fmla="*/ 2750068 w 6700697"/>
              <a:gd name="connsiteY120" fmla="*/ 5798097 h 6825781"/>
              <a:gd name="connsiteX121" fmla="*/ 3050208 w 6700697"/>
              <a:gd name="connsiteY121" fmla="*/ 5278259 h 6825781"/>
              <a:gd name="connsiteX122" fmla="*/ 3587746 w 6700697"/>
              <a:gd name="connsiteY122" fmla="*/ 5278259 h 6825781"/>
              <a:gd name="connsiteX123" fmla="*/ 3654169 w 6700697"/>
              <a:gd name="connsiteY123" fmla="*/ 5338274 h 6825781"/>
              <a:gd name="connsiteX124" fmla="*/ 3681639 w 6700697"/>
              <a:gd name="connsiteY124" fmla="*/ 5332311 h 6825781"/>
              <a:gd name="connsiteX125" fmla="*/ 3950566 w 6700697"/>
              <a:gd name="connsiteY125" fmla="*/ 5798033 h 6825781"/>
              <a:gd name="connsiteX126" fmla="*/ 3648523 w 6700697"/>
              <a:gd name="connsiteY126" fmla="*/ 6321170 h 6825781"/>
              <a:gd name="connsiteX127" fmla="*/ 3648523 w 6700697"/>
              <a:gd name="connsiteY127" fmla="*/ 6327895 h 6825781"/>
              <a:gd name="connsiteX128" fmla="*/ 3935975 w 6700697"/>
              <a:gd name="connsiteY128" fmla="*/ 6825718 h 6825781"/>
              <a:gd name="connsiteX129" fmla="*/ 3951391 w 6700697"/>
              <a:gd name="connsiteY129" fmla="*/ 6825718 h 6825781"/>
              <a:gd name="connsiteX130" fmla="*/ 3661972 w 6700697"/>
              <a:gd name="connsiteY130" fmla="*/ 6324532 h 6825781"/>
              <a:gd name="connsiteX131" fmla="*/ 3962113 w 6700697"/>
              <a:gd name="connsiteY131" fmla="*/ 5804694 h 6825781"/>
              <a:gd name="connsiteX132" fmla="*/ 4562458 w 6700697"/>
              <a:gd name="connsiteY132" fmla="*/ 5804694 h 6825781"/>
              <a:gd name="connsiteX133" fmla="*/ 4698983 w 6700697"/>
              <a:gd name="connsiteY133" fmla="*/ 6041140 h 6825781"/>
              <a:gd name="connsiteX134" fmla="*/ 4862535 w 6700697"/>
              <a:gd name="connsiteY134" fmla="*/ 6324532 h 6825781"/>
              <a:gd name="connsiteX135" fmla="*/ 4573179 w 6700697"/>
              <a:gd name="connsiteY135" fmla="*/ 6825718 h 6825781"/>
              <a:gd name="connsiteX136" fmla="*/ 4588595 w 6700697"/>
              <a:gd name="connsiteY136" fmla="*/ 6825718 h 6825781"/>
              <a:gd name="connsiteX137" fmla="*/ 4874017 w 6700697"/>
              <a:gd name="connsiteY137" fmla="*/ 6331257 h 6825781"/>
              <a:gd name="connsiteX138" fmla="*/ 5474299 w 6700697"/>
              <a:gd name="connsiteY138" fmla="*/ 6331257 h 6825781"/>
              <a:gd name="connsiteX139" fmla="*/ 5759658 w 6700697"/>
              <a:gd name="connsiteY139" fmla="*/ 6825718 h 6825781"/>
              <a:gd name="connsiteX140" fmla="*/ 5775074 w 6700697"/>
              <a:gd name="connsiteY140" fmla="*/ 6825718 h 6825781"/>
              <a:gd name="connsiteX141" fmla="*/ 5485845 w 6700697"/>
              <a:gd name="connsiteY141" fmla="*/ 6324532 h 6825781"/>
              <a:gd name="connsiteX142" fmla="*/ 5785795 w 6700697"/>
              <a:gd name="connsiteY142" fmla="*/ 5804758 h 6825781"/>
              <a:gd name="connsiteX143" fmla="*/ 6386140 w 6700697"/>
              <a:gd name="connsiteY143" fmla="*/ 5804758 h 6825781"/>
              <a:gd name="connsiteX144" fmla="*/ 6686344 w 6700697"/>
              <a:gd name="connsiteY144" fmla="*/ 6324532 h 6825781"/>
              <a:gd name="connsiteX145" fmla="*/ 6396925 w 6700697"/>
              <a:gd name="connsiteY145" fmla="*/ 6825718 h 6825781"/>
              <a:gd name="connsiteX146" fmla="*/ 6412341 w 6700697"/>
              <a:gd name="connsiteY146" fmla="*/ 6825718 h 6825781"/>
              <a:gd name="connsiteX147" fmla="*/ 6699793 w 6700697"/>
              <a:gd name="connsiteY147" fmla="*/ 6327895 h 6825781"/>
              <a:gd name="connsiteX148" fmla="*/ 6699793 w 6700697"/>
              <a:gd name="connsiteY148" fmla="*/ 6321170 h 6825781"/>
              <a:gd name="connsiteX149" fmla="*/ 6397686 w 6700697"/>
              <a:gd name="connsiteY149" fmla="*/ 5798033 h 6825781"/>
              <a:gd name="connsiteX150" fmla="*/ 6699793 w 6700697"/>
              <a:gd name="connsiteY150" fmla="*/ 5274833 h 6825781"/>
              <a:gd name="connsiteX151" fmla="*/ 6699793 w 6700697"/>
              <a:gd name="connsiteY151" fmla="*/ 5268108 h 6825781"/>
              <a:gd name="connsiteX152" fmla="*/ 6397686 w 6700697"/>
              <a:gd name="connsiteY152" fmla="*/ 4744972 h 6825781"/>
              <a:gd name="connsiteX153" fmla="*/ 6699793 w 6700697"/>
              <a:gd name="connsiteY153" fmla="*/ 4221835 h 6825781"/>
              <a:gd name="connsiteX154" fmla="*/ 6699793 w 6700697"/>
              <a:gd name="connsiteY154" fmla="*/ 4215110 h 6825781"/>
              <a:gd name="connsiteX155" fmla="*/ 4873954 w 6700697"/>
              <a:gd name="connsiteY155" fmla="*/ 6317998 h 6825781"/>
              <a:gd name="connsiteX156" fmla="*/ 4739332 w 6700697"/>
              <a:gd name="connsiteY156" fmla="*/ 6084851 h 6825781"/>
              <a:gd name="connsiteX157" fmla="*/ 4573877 w 6700697"/>
              <a:gd name="connsiteY157" fmla="*/ 5798160 h 6825781"/>
              <a:gd name="connsiteX158" fmla="*/ 4738634 w 6700697"/>
              <a:gd name="connsiteY158" fmla="*/ 5512738 h 6825781"/>
              <a:gd name="connsiteX159" fmla="*/ 4842677 w 6700697"/>
              <a:gd name="connsiteY159" fmla="*/ 5332501 h 6825781"/>
              <a:gd name="connsiteX160" fmla="*/ 4869957 w 6700697"/>
              <a:gd name="connsiteY160" fmla="*/ 5338338 h 6825781"/>
              <a:gd name="connsiteX161" fmla="*/ 4936380 w 6700697"/>
              <a:gd name="connsiteY161" fmla="*/ 5278322 h 6825781"/>
              <a:gd name="connsiteX162" fmla="*/ 5474108 w 6700697"/>
              <a:gd name="connsiteY162" fmla="*/ 5278322 h 6825781"/>
              <a:gd name="connsiteX163" fmla="*/ 5565654 w 6700697"/>
              <a:gd name="connsiteY163" fmla="*/ 5436862 h 6825781"/>
              <a:gd name="connsiteX164" fmla="*/ 5774186 w 6700697"/>
              <a:gd name="connsiteY164" fmla="*/ 5798160 h 6825781"/>
              <a:gd name="connsiteX165" fmla="*/ 5474108 w 6700697"/>
              <a:gd name="connsiteY165" fmla="*/ 6317934 h 6825781"/>
              <a:gd name="connsiteX166" fmla="*/ 4873954 w 6700697"/>
              <a:gd name="connsiteY166" fmla="*/ 6317934 h 6825781"/>
              <a:gd name="connsiteX167" fmla="*/ 3050081 w 6700697"/>
              <a:gd name="connsiteY167" fmla="*/ 5264936 h 6825781"/>
              <a:gd name="connsiteX168" fmla="*/ 2900931 w 6700697"/>
              <a:gd name="connsiteY168" fmla="*/ 5006603 h 6825781"/>
              <a:gd name="connsiteX169" fmla="*/ 2749941 w 6700697"/>
              <a:gd name="connsiteY169" fmla="*/ 4745099 h 6825781"/>
              <a:gd name="connsiteX170" fmla="*/ 3018615 w 6700697"/>
              <a:gd name="connsiteY170" fmla="*/ 4279757 h 6825781"/>
              <a:gd name="connsiteX171" fmla="*/ 3045387 w 6700697"/>
              <a:gd name="connsiteY171" fmla="*/ 4285403 h 6825781"/>
              <a:gd name="connsiteX172" fmla="*/ 3111810 w 6700697"/>
              <a:gd name="connsiteY172" fmla="*/ 4225325 h 6825781"/>
              <a:gd name="connsiteX173" fmla="*/ 3650172 w 6700697"/>
              <a:gd name="connsiteY173" fmla="*/ 4225325 h 6825781"/>
              <a:gd name="connsiteX174" fmla="*/ 3950249 w 6700697"/>
              <a:gd name="connsiteY174" fmla="*/ 4745099 h 6825781"/>
              <a:gd name="connsiteX175" fmla="*/ 3681385 w 6700697"/>
              <a:gd name="connsiteY175" fmla="*/ 5210757 h 6825781"/>
              <a:gd name="connsiteX176" fmla="*/ 3653978 w 6700697"/>
              <a:gd name="connsiteY176" fmla="*/ 5204857 h 6825781"/>
              <a:gd name="connsiteX177" fmla="*/ 3587556 w 6700697"/>
              <a:gd name="connsiteY177" fmla="*/ 5264936 h 6825781"/>
              <a:gd name="connsiteX178" fmla="*/ 3050018 w 6700697"/>
              <a:gd name="connsiteY178" fmla="*/ 5264936 h 6825781"/>
              <a:gd name="connsiteX179" fmla="*/ 3961923 w 6700697"/>
              <a:gd name="connsiteY179" fmla="*/ 4738437 h 6825781"/>
              <a:gd name="connsiteX180" fmla="*/ 3661782 w 6700697"/>
              <a:gd name="connsiteY180" fmla="*/ 4218600 h 6825781"/>
              <a:gd name="connsiteX181" fmla="*/ 3961923 w 6700697"/>
              <a:gd name="connsiteY181" fmla="*/ 3698762 h 6825781"/>
              <a:gd name="connsiteX182" fmla="*/ 4500158 w 6700697"/>
              <a:gd name="connsiteY182" fmla="*/ 3698762 h 6825781"/>
              <a:gd name="connsiteX183" fmla="*/ 4566581 w 6700697"/>
              <a:gd name="connsiteY183" fmla="*/ 3758777 h 6825781"/>
              <a:gd name="connsiteX184" fmla="*/ 4593417 w 6700697"/>
              <a:gd name="connsiteY184" fmla="*/ 3753131 h 6825781"/>
              <a:gd name="connsiteX185" fmla="*/ 4633765 w 6700697"/>
              <a:gd name="connsiteY185" fmla="*/ 3822980 h 6825781"/>
              <a:gd name="connsiteX186" fmla="*/ 4862217 w 6700697"/>
              <a:gd name="connsiteY186" fmla="*/ 4218600 h 6825781"/>
              <a:gd name="connsiteX187" fmla="*/ 4562013 w 6700697"/>
              <a:gd name="connsiteY187" fmla="*/ 4738374 h 6825781"/>
              <a:gd name="connsiteX188" fmla="*/ 3961923 w 6700697"/>
              <a:gd name="connsiteY188" fmla="*/ 4738374 h 6825781"/>
              <a:gd name="connsiteX189" fmla="*/ 5474108 w 6700697"/>
              <a:gd name="connsiteY189" fmla="*/ 5264936 h 6825781"/>
              <a:gd name="connsiteX190" fmla="*/ 4936380 w 6700697"/>
              <a:gd name="connsiteY190" fmla="*/ 5264936 h 6825781"/>
              <a:gd name="connsiteX191" fmla="*/ 4869957 w 6700697"/>
              <a:gd name="connsiteY191" fmla="*/ 5204857 h 6825781"/>
              <a:gd name="connsiteX192" fmla="*/ 4842677 w 6700697"/>
              <a:gd name="connsiteY192" fmla="*/ 5210757 h 6825781"/>
              <a:gd name="connsiteX193" fmla="*/ 4740284 w 6700697"/>
              <a:gd name="connsiteY193" fmla="*/ 5033376 h 6825781"/>
              <a:gd name="connsiteX194" fmla="*/ 4573877 w 6700697"/>
              <a:gd name="connsiteY194" fmla="*/ 4745099 h 6825781"/>
              <a:gd name="connsiteX195" fmla="*/ 4873954 w 6700697"/>
              <a:gd name="connsiteY195" fmla="*/ 4225325 h 6825781"/>
              <a:gd name="connsiteX196" fmla="*/ 5474108 w 6700697"/>
              <a:gd name="connsiteY196" fmla="*/ 4225325 h 6825781"/>
              <a:gd name="connsiteX197" fmla="*/ 5625099 w 6700697"/>
              <a:gd name="connsiteY197" fmla="*/ 4486829 h 6825781"/>
              <a:gd name="connsiteX198" fmla="*/ 5774186 w 6700697"/>
              <a:gd name="connsiteY198" fmla="*/ 4745099 h 6825781"/>
              <a:gd name="connsiteX199" fmla="*/ 5623195 w 6700697"/>
              <a:gd name="connsiteY199" fmla="*/ 5006603 h 6825781"/>
              <a:gd name="connsiteX200" fmla="*/ 5474045 w 6700697"/>
              <a:gd name="connsiteY200" fmla="*/ 5264873 h 6825781"/>
              <a:gd name="connsiteX201" fmla="*/ 6385950 w 6700697"/>
              <a:gd name="connsiteY201" fmla="*/ 2645764 h 6825781"/>
              <a:gd name="connsiteX202" fmla="*/ 6686090 w 6700697"/>
              <a:gd name="connsiteY202" fmla="*/ 3165601 h 6825781"/>
              <a:gd name="connsiteX203" fmla="*/ 6386013 w 6700697"/>
              <a:gd name="connsiteY203" fmla="*/ 3685376 h 6825781"/>
              <a:gd name="connsiteX204" fmla="*/ 5847016 w 6700697"/>
              <a:gd name="connsiteY204" fmla="*/ 3685376 h 6825781"/>
              <a:gd name="connsiteX205" fmla="*/ 5780593 w 6700697"/>
              <a:gd name="connsiteY205" fmla="*/ 3625297 h 6825781"/>
              <a:gd name="connsiteX206" fmla="*/ 5754328 w 6700697"/>
              <a:gd name="connsiteY206" fmla="*/ 3630689 h 6825781"/>
              <a:gd name="connsiteX207" fmla="*/ 5485718 w 6700697"/>
              <a:gd name="connsiteY207" fmla="*/ 3165475 h 6825781"/>
              <a:gd name="connsiteX208" fmla="*/ 5754582 w 6700697"/>
              <a:gd name="connsiteY208" fmla="*/ 2699689 h 6825781"/>
              <a:gd name="connsiteX209" fmla="*/ 5782370 w 6700697"/>
              <a:gd name="connsiteY209" fmla="*/ 2705779 h 6825781"/>
              <a:gd name="connsiteX210" fmla="*/ 5848792 w 6700697"/>
              <a:gd name="connsiteY210" fmla="*/ 2645700 h 6825781"/>
              <a:gd name="connsiteX211" fmla="*/ 6385950 w 6700697"/>
              <a:gd name="connsiteY211" fmla="*/ 2645700 h 6825781"/>
              <a:gd name="connsiteX212" fmla="*/ 5785795 w 6700697"/>
              <a:gd name="connsiteY212" fmla="*/ 4738437 h 6825781"/>
              <a:gd name="connsiteX213" fmla="*/ 5652125 w 6700697"/>
              <a:gd name="connsiteY213" fmla="*/ 4506876 h 6825781"/>
              <a:gd name="connsiteX214" fmla="*/ 5485718 w 6700697"/>
              <a:gd name="connsiteY214" fmla="*/ 4218600 h 6825781"/>
              <a:gd name="connsiteX215" fmla="*/ 5725843 w 6700697"/>
              <a:gd name="connsiteY215" fmla="*/ 3802615 h 6825781"/>
              <a:gd name="connsiteX216" fmla="*/ 5754265 w 6700697"/>
              <a:gd name="connsiteY216" fmla="*/ 3753385 h 6825781"/>
              <a:gd name="connsiteX217" fmla="*/ 5780593 w 6700697"/>
              <a:gd name="connsiteY217" fmla="*/ 3758777 h 6825781"/>
              <a:gd name="connsiteX218" fmla="*/ 5847016 w 6700697"/>
              <a:gd name="connsiteY218" fmla="*/ 3698762 h 6825781"/>
              <a:gd name="connsiteX219" fmla="*/ 6386013 w 6700697"/>
              <a:gd name="connsiteY219" fmla="*/ 3698762 h 6825781"/>
              <a:gd name="connsiteX220" fmla="*/ 6686154 w 6700697"/>
              <a:gd name="connsiteY220" fmla="*/ 4218600 h 6825781"/>
              <a:gd name="connsiteX221" fmla="*/ 6386013 w 6700697"/>
              <a:gd name="connsiteY221" fmla="*/ 4738437 h 6825781"/>
              <a:gd name="connsiteX222" fmla="*/ 5785859 w 6700697"/>
              <a:gd name="connsiteY222" fmla="*/ 4738437 h 6825781"/>
              <a:gd name="connsiteX223" fmla="*/ 4873637 w 6700697"/>
              <a:gd name="connsiteY223" fmla="*/ 1066267 h 6825781"/>
              <a:gd name="connsiteX224" fmla="*/ 5473855 w 6700697"/>
              <a:gd name="connsiteY224" fmla="*/ 1066267 h 6825781"/>
              <a:gd name="connsiteX225" fmla="*/ 5774059 w 6700697"/>
              <a:gd name="connsiteY225" fmla="*/ 1586041 h 6825781"/>
              <a:gd name="connsiteX226" fmla="*/ 5548018 w 6700697"/>
              <a:gd name="connsiteY226" fmla="*/ 1977537 h 6825781"/>
              <a:gd name="connsiteX227" fmla="*/ 5473918 w 6700697"/>
              <a:gd name="connsiteY227" fmla="*/ 2105879 h 6825781"/>
              <a:gd name="connsiteX228" fmla="*/ 4873827 w 6700697"/>
              <a:gd name="connsiteY228" fmla="*/ 2105879 h 6825781"/>
              <a:gd name="connsiteX229" fmla="*/ 4604900 w 6700697"/>
              <a:gd name="connsiteY229" fmla="*/ 1640156 h 6825781"/>
              <a:gd name="connsiteX230" fmla="*/ 4632687 w 6700697"/>
              <a:gd name="connsiteY230" fmla="*/ 1586041 h 6825781"/>
              <a:gd name="connsiteX231" fmla="*/ 4604836 w 6700697"/>
              <a:gd name="connsiteY231" fmla="*/ 1531862 h 6825781"/>
              <a:gd name="connsiteX232" fmla="*/ 4873637 w 6700697"/>
              <a:gd name="connsiteY232" fmla="*/ 1066203 h 6825781"/>
              <a:gd name="connsiteX233" fmla="*/ 1837846 w 6700697"/>
              <a:gd name="connsiteY233" fmla="*/ 1059542 h 6825781"/>
              <a:gd name="connsiteX234" fmla="*/ 2138177 w 6700697"/>
              <a:gd name="connsiteY234" fmla="*/ 539704 h 6825781"/>
              <a:gd name="connsiteX235" fmla="*/ 2738268 w 6700697"/>
              <a:gd name="connsiteY235" fmla="*/ 539704 h 6825781"/>
              <a:gd name="connsiteX236" fmla="*/ 3038345 w 6700697"/>
              <a:gd name="connsiteY236" fmla="*/ 1059288 h 6825781"/>
              <a:gd name="connsiteX237" fmla="*/ 2743279 w 6700697"/>
              <a:gd name="connsiteY237" fmla="*/ 1570688 h 6825781"/>
              <a:gd name="connsiteX238" fmla="*/ 2738268 w 6700697"/>
              <a:gd name="connsiteY238" fmla="*/ 1579380 h 6825781"/>
              <a:gd name="connsiteX239" fmla="*/ 2137986 w 6700697"/>
              <a:gd name="connsiteY239" fmla="*/ 1579380 h 6825781"/>
              <a:gd name="connsiteX240" fmla="*/ 1837909 w 6700697"/>
              <a:gd name="connsiteY240" fmla="*/ 1059542 h 6825781"/>
              <a:gd name="connsiteX241" fmla="*/ 2749814 w 6700697"/>
              <a:gd name="connsiteY241" fmla="*/ 1586104 h 6825781"/>
              <a:gd name="connsiteX242" fmla="*/ 3050018 w 6700697"/>
              <a:gd name="connsiteY242" fmla="*/ 1066267 h 6825781"/>
              <a:gd name="connsiteX243" fmla="*/ 3650109 w 6700697"/>
              <a:gd name="connsiteY243" fmla="*/ 1066267 h 6825781"/>
              <a:gd name="connsiteX244" fmla="*/ 3950313 w 6700697"/>
              <a:gd name="connsiteY244" fmla="*/ 1586104 h 6825781"/>
              <a:gd name="connsiteX245" fmla="*/ 3719577 w 6700697"/>
              <a:gd name="connsiteY245" fmla="*/ 1985721 h 6825781"/>
              <a:gd name="connsiteX246" fmla="*/ 3650109 w 6700697"/>
              <a:gd name="connsiteY246" fmla="*/ 2106006 h 6825781"/>
              <a:gd name="connsiteX247" fmla="*/ 3049764 w 6700697"/>
              <a:gd name="connsiteY247" fmla="*/ 2106006 h 6825781"/>
              <a:gd name="connsiteX248" fmla="*/ 2749814 w 6700697"/>
              <a:gd name="connsiteY248" fmla="*/ 1586168 h 6825781"/>
              <a:gd name="connsiteX249" fmla="*/ 3661719 w 6700697"/>
              <a:gd name="connsiteY249" fmla="*/ 2112477 h 6825781"/>
              <a:gd name="connsiteX250" fmla="*/ 3868854 w 6700697"/>
              <a:gd name="connsiteY250" fmla="*/ 1753716 h 6825781"/>
              <a:gd name="connsiteX251" fmla="*/ 3961796 w 6700697"/>
              <a:gd name="connsiteY251" fmla="*/ 1592766 h 6825781"/>
              <a:gd name="connsiteX252" fmla="*/ 4499460 w 6700697"/>
              <a:gd name="connsiteY252" fmla="*/ 1592766 h 6825781"/>
              <a:gd name="connsiteX253" fmla="*/ 4565884 w 6700697"/>
              <a:gd name="connsiteY253" fmla="*/ 1652845 h 6825781"/>
              <a:gd name="connsiteX254" fmla="*/ 4593227 w 6700697"/>
              <a:gd name="connsiteY254" fmla="*/ 1646945 h 6825781"/>
              <a:gd name="connsiteX255" fmla="*/ 4628373 w 6700697"/>
              <a:gd name="connsiteY255" fmla="*/ 1707848 h 6825781"/>
              <a:gd name="connsiteX256" fmla="*/ 4862027 w 6700697"/>
              <a:gd name="connsiteY256" fmla="*/ 2112667 h 6825781"/>
              <a:gd name="connsiteX257" fmla="*/ 4593290 w 6700697"/>
              <a:gd name="connsiteY257" fmla="*/ 2578136 h 6825781"/>
              <a:gd name="connsiteX258" fmla="*/ 4566327 w 6700697"/>
              <a:gd name="connsiteY258" fmla="*/ 2572426 h 6825781"/>
              <a:gd name="connsiteX259" fmla="*/ 4499905 w 6700697"/>
              <a:gd name="connsiteY259" fmla="*/ 2632505 h 6825781"/>
              <a:gd name="connsiteX260" fmla="*/ 3961732 w 6700697"/>
              <a:gd name="connsiteY260" fmla="*/ 2632505 h 6825781"/>
              <a:gd name="connsiteX261" fmla="*/ 3661592 w 6700697"/>
              <a:gd name="connsiteY261" fmla="*/ 2112540 h 6825781"/>
              <a:gd name="connsiteX262" fmla="*/ 5485464 w 6700697"/>
              <a:gd name="connsiteY262" fmla="*/ 2112604 h 6825781"/>
              <a:gd name="connsiteX263" fmla="*/ 5714487 w 6700697"/>
              <a:gd name="connsiteY263" fmla="*/ 1716032 h 6825781"/>
              <a:gd name="connsiteX264" fmla="*/ 5785668 w 6700697"/>
              <a:gd name="connsiteY264" fmla="*/ 1592766 h 6825781"/>
              <a:gd name="connsiteX265" fmla="*/ 6386013 w 6700697"/>
              <a:gd name="connsiteY265" fmla="*/ 1592766 h 6825781"/>
              <a:gd name="connsiteX266" fmla="*/ 6686154 w 6700697"/>
              <a:gd name="connsiteY266" fmla="*/ 2112604 h 6825781"/>
              <a:gd name="connsiteX267" fmla="*/ 6386013 w 6700697"/>
              <a:gd name="connsiteY267" fmla="*/ 2632441 h 6825781"/>
              <a:gd name="connsiteX268" fmla="*/ 5848856 w 6700697"/>
              <a:gd name="connsiteY268" fmla="*/ 2632441 h 6825781"/>
              <a:gd name="connsiteX269" fmla="*/ 5782433 w 6700697"/>
              <a:gd name="connsiteY269" fmla="*/ 2572362 h 6825781"/>
              <a:gd name="connsiteX270" fmla="*/ 5754519 w 6700697"/>
              <a:gd name="connsiteY270" fmla="*/ 2578516 h 6825781"/>
              <a:gd name="connsiteX271" fmla="*/ 5485464 w 6700697"/>
              <a:gd name="connsiteY271" fmla="*/ 2112604 h 6825781"/>
              <a:gd name="connsiteX272" fmla="*/ 5473855 w 6700697"/>
              <a:gd name="connsiteY272" fmla="*/ 3172263 h 6825781"/>
              <a:gd name="connsiteX273" fmla="*/ 5549223 w 6700697"/>
              <a:gd name="connsiteY273" fmla="*/ 3302825 h 6825781"/>
              <a:gd name="connsiteX274" fmla="*/ 5742401 w 6700697"/>
              <a:gd name="connsiteY274" fmla="*/ 3637351 h 6825781"/>
              <a:gd name="connsiteX275" fmla="*/ 5713790 w 6700697"/>
              <a:gd name="connsiteY275" fmla="*/ 3692100 h 6825781"/>
              <a:gd name="connsiteX276" fmla="*/ 5742465 w 6700697"/>
              <a:gd name="connsiteY276" fmla="*/ 3746850 h 6825781"/>
              <a:gd name="connsiteX277" fmla="*/ 5473918 w 6700697"/>
              <a:gd name="connsiteY277" fmla="*/ 4211938 h 6825781"/>
              <a:gd name="connsiteX278" fmla="*/ 4873827 w 6700697"/>
              <a:gd name="connsiteY278" fmla="*/ 4211938 h 6825781"/>
              <a:gd name="connsiteX279" fmla="*/ 4707294 w 6700697"/>
              <a:gd name="connsiteY279" fmla="*/ 3923661 h 6825781"/>
              <a:gd name="connsiteX280" fmla="*/ 4605090 w 6700697"/>
              <a:gd name="connsiteY280" fmla="*/ 3746597 h 6825781"/>
              <a:gd name="connsiteX281" fmla="*/ 4633385 w 6700697"/>
              <a:gd name="connsiteY281" fmla="*/ 3692100 h 6825781"/>
              <a:gd name="connsiteX282" fmla="*/ 4605090 w 6700697"/>
              <a:gd name="connsiteY282" fmla="*/ 3637605 h 6825781"/>
              <a:gd name="connsiteX283" fmla="*/ 4873827 w 6700697"/>
              <a:gd name="connsiteY283" fmla="*/ 3172326 h 6825781"/>
              <a:gd name="connsiteX284" fmla="*/ 5473855 w 6700697"/>
              <a:gd name="connsiteY284" fmla="*/ 3172326 h 6825781"/>
              <a:gd name="connsiteX285" fmla="*/ 2137923 w 6700697"/>
              <a:gd name="connsiteY285" fmla="*/ 3698762 h 6825781"/>
              <a:gd name="connsiteX286" fmla="*/ 2738268 w 6700697"/>
              <a:gd name="connsiteY286" fmla="*/ 3698762 h 6825781"/>
              <a:gd name="connsiteX287" fmla="*/ 3006941 w 6700697"/>
              <a:gd name="connsiteY287" fmla="*/ 4164103 h 6825781"/>
              <a:gd name="connsiteX288" fmla="*/ 2978647 w 6700697"/>
              <a:gd name="connsiteY288" fmla="*/ 4218600 h 6825781"/>
              <a:gd name="connsiteX289" fmla="*/ 3006941 w 6700697"/>
              <a:gd name="connsiteY289" fmla="*/ 4273096 h 6825781"/>
              <a:gd name="connsiteX290" fmla="*/ 2738268 w 6700697"/>
              <a:gd name="connsiteY290" fmla="*/ 4738374 h 6825781"/>
              <a:gd name="connsiteX291" fmla="*/ 2138177 w 6700697"/>
              <a:gd name="connsiteY291" fmla="*/ 4738374 h 6825781"/>
              <a:gd name="connsiteX292" fmla="*/ 1869630 w 6700697"/>
              <a:gd name="connsiteY292" fmla="*/ 4273286 h 6825781"/>
              <a:gd name="connsiteX293" fmla="*/ 1898178 w 6700697"/>
              <a:gd name="connsiteY293" fmla="*/ 4218600 h 6825781"/>
              <a:gd name="connsiteX294" fmla="*/ 1869566 w 6700697"/>
              <a:gd name="connsiteY294" fmla="*/ 4163850 h 6825781"/>
              <a:gd name="connsiteX295" fmla="*/ 2137986 w 6700697"/>
              <a:gd name="connsiteY295" fmla="*/ 3698762 h 6825781"/>
              <a:gd name="connsiteX296" fmla="*/ 2126567 w 6700697"/>
              <a:gd name="connsiteY296" fmla="*/ 5798160 h 6825781"/>
              <a:gd name="connsiteX297" fmla="*/ 1976528 w 6700697"/>
              <a:gd name="connsiteY297" fmla="*/ 6058079 h 6825781"/>
              <a:gd name="connsiteX298" fmla="*/ 1826426 w 6700697"/>
              <a:gd name="connsiteY298" fmla="*/ 6317998 h 6825781"/>
              <a:gd name="connsiteX299" fmla="*/ 1226082 w 6700697"/>
              <a:gd name="connsiteY299" fmla="*/ 6317998 h 6825781"/>
              <a:gd name="connsiteX300" fmla="*/ 1076043 w 6700697"/>
              <a:gd name="connsiteY300" fmla="*/ 6058079 h 6825781"/>
              <a:gd name="connsiteX301" fmla="*/ 957218 w 6700697"/>
              <a:gd name="connsiteY301" fmla="*/ 5852212 h 6825781"/>
              <a:gd name="connsiteX302" fmla="*/ 985005 w 6700697"/>
              <a:gd name="connsiteY302" fmla="*/ 5798033 h 6825781"/>
              <a:gd name="connsiteX303" fmla="*/ 957281 w 6700697"/>
              <a:gd name="connsiteY303" fmla="*/ 5743918 h 6825781"/>
              <a:gd name="connsiteX304" fmla="*/ 1135741 w 6700697"/>
              <a:gd name="connsiteY304" fmla="*/ 5434768 h 6825781"/>
              <a:gd name="connsiteX305" fmla="*/ 1226082 w 6700697"/>
              <a:gd name="connsiteY305" fmla="*/ 5278322 h 6825781"/>
              <a:gd name="connsiteX306" fmla="*/ 1826363 w 6700697"/>
              <a:gd name="connsiteY306" fmla="*/ 5278322 h 6825781"/>
              <a:gd name="connsiteX307" fmla="*/ 1977353 w 6700697"/>
              <a:gd name="connsiteY307" fmla="*/ 5539764 h 6825781"/>
              <a:gd name="connsiteX308" fmla="*/ 2126503 w 6700697"/>
              <a:gd name="connsiteY308" fmla="*/ 5798097 h 6825781"/>
              <a:gd name="connsiteX309" fmla="*/ 1764952 w 6700697"/>
              <a:gd name="connsiteY309" fmla="*/ 4225325 h 6825781"/>
              <a:gd name="connsiteX310" fmla="*/ 1831375 w 6700697"/>
              <a:gd name="connsiteY310" fmla="*/ 4285403 h 6825781"/>
              <a:gd name="connsiteX311" fmla="*/ 1857893 w 6700697"/>
              <a:gd name="connsiteY311" fmla="*/ 4279884 h 6825781"/>
              <a:gd name="connsiteX312" fmla="*/ 2126440 w 6700697"/>
              <a:gd name="connsiteY312" fmla="*/ 4745289 h 6825781"/>
              <a:gd name="connsiteX313" fmla="*/ 2057606 w 6700697"/>
              <a:gd name="connsiteY313" fmla="*/ 4864495 h 6825781"/>
              <a:gd name="connsiteX314" fmla="*/ 1826363 w 6700697"/>
              <a:gd name="connsiteY314" fmla="*/ 5264936 h 6825781"/>
              <a:gd name="connsiteX315" fmla="*/ 1226272 w 6700697"/>
              <a:gd name="connsiteY315" fmla="*/ 5264936 h 6825781"/>
              <a:gd name="connsiteX316" fmla="*/ 1004291 w 6700697"/>
              <a:gd name="connsiteY316" fmla="*/ 4880673 h 6825781"/>
              <a:gd name="connsiteX317" fmla="*/ 926068 w 6700697"/>
              <a:gd name="connsiteY317" fmla="*/ 4745162 h 6825781"/>
              <a:gd name="connsiteX318" fmla="*/ 1226272 w 6700697"/>
              <a:gd name="connsiteY318" fmla="*/ 4225325 h 6825781"/>
              <a:gd name="connsiteX319" fmla="*/ 1764888 w 6700697"/>
              <a:gd name="connsiteY319" fmla="*/ 4225325 h 6825781"/>
              <a:gd name="connsiteX320" fmla="*/ 14227 w 6700697"/>
              <a:gd name="connsiteY320" fmla="*/ 4218600 h 6825781"/>
              <a:gd name="connsiteX321" fmla="*/ 314367 w 6700697"/>
              <a:gd name="connsiteY321" fmla="*/ 3698762 h 6825781"/>
              <a:gd name="connsiteX322" fmla="*/ 914585 w 6700697"/>
              <a:gd name="connsiteY322" fmla="*/ 3698762 h 6825781"/>
              <a:gd name="connsiteX323" fmla="*/ 1214726 w 6700697"/>
              <a:gd name="connsiteY323" fmla="*/ 4218409 h 6825781"/>
              <a:gd name="connsiteX324" fmla="*/ 914522 w 6700697"/>
              <a:gd name="connsiteY324" fmla="*/ 4738437 h 6825781"/>
              <a:gd name="connsiteX325" fmla="*/ 376920 w 6700697"/>
              <a:gd name="connsiteY325" fmla="*/ 4738310 h 6825781"/>
              <a:gd name="connsiteX326" fmla="*/ 310497 w 6700697"/>
              <a:gd name="connsiteY326" fmla="*/ 4678231 h 6825781"/>
              <a:gd name="connsiteX327" fmla="*/ 283091 w 6700697"/>
              <a:gd name="connsiteY327" fmla="*/ 4684195 h 6825781"/>
              <a:gd name="connsiteX328" fmla="*/ 14290 w 6700697"/>
              <a:gd name="connsiteY328" fmla="*/ 4218600 h 6825781"/>
              <a:gd name="connsiteX329" fmla="*/ 2138177 w 6700697"/>
              <a:gd name="connsiteY329" fmla="*/ 5791435 h 6825781"/>
              <a:gd name="connsiteX330" fmla="*/ 1988836 w 6700697"/>
              <a:gd name="connsiteY330" fmla="*/ 5532785 h 6825781"/>
              <a:gd name="connsiteX331" fmla="*/ 1838036 w 6700697"/>
              <a:gd name="connsiteY331" fmla="*/ 5271598 h 6825781"/>
              <a:gd name="connsiteX332" fmla="*/ 1987377 w 6700697"/>
              <a:gd name="connsiteY332" fmla="*/ 5012948 h 6825781"/>
              <a:gd name="connsiteX333" fmla="*/ 2138177 w 6700697"/>
              <a:gd name="connsiteY333" fmla="*/ 4751760 h 6825781"/>
              <a:gd name="connsiteX334" fmla="*/ 2738331 w 6700697"/>
              <a:gd name="connsiteY334" fmla="*/ 4751760 h 6825781"/>
              <a:gd name="connsiteX335" fmla="*/ 2890400 w 6700697"/>
              <a:gd name="connsiteY335" fmla="*/ 5015105 h 6825781"/>
              <a:gd name="connsiteX336" fmla="*/ 3038472 w 6700697"/>
              <a:gd name="connsiteY336" fmla="*/ 5271598 h 6825781"/>
              <a:gd name="connsiteX337" fmla="*/ 2738331 w 6700697"/>
              <a:gd name="connsiteY337" fmla="*/ 5791372 h 6825781"/>
              <a:gd name="connsiteX338" fmla="*/ 2138177 w 6700697"/>
              <a:gd name="connsiteY338" fmla="*/ 5791372 h 6825781"/>
              <a:gd name="connsiteX339" fmla="*/ 3692995 w 6700697"/>
              <a:gd name="connsiteY339" fmla="*/ 5325713 h 6825781"/>
              <a:gd name="connsiteX340" fmla="*/ 3720782 w 6700697"/>
              <a:gd name="connsiteY340" fmla="*/ 5271598 h 6825781"/>
              <a:gd name="connsiteX341" fmla="*/ 3693059 w 6700697"/>
              <a:gd name="connsiteY341" fmla="*/ 5217546 h 6825781"/>
              <a:gd name="connsiteX342" fmla="*/ 3812519 w 6700697"/>
              <a:gd name="connsiteY342" fmla="*/ 5010600 h 6825781"/>
              <a:gd name="connsiteX343" fmla="*/ 3961923 w 6700697"/>
              <a:gd name="connsiteY343" fmla="*/ 4751823 h 6825781"/>
              <a:gd name="connsiteX344" fmla="*/ 4562013 w 6700697"/>
              <a:gd name="connsiteY344" fmla="*/ 4751823 h 6825781"/>
              <a:gd name="connsiteX345" fmla="*/ 4830941 w 6700697"/>
              <a:gd name="connsiteY345" fmla="*/ 5217482 h 6825781"/>
              <a:gd name="connsiteX346" fmla="*/ 4803154 w 6700697"/>
              <a:gd name="connsiteY346" fmla="*/ 5271598 h 6825781"/>
              <a:gd name="connsiteX347" fmla="*/ 4831068 w 6700697"/>
              <a:gd name="connsiteY347" fmla="*/ 5325840 h 6825781"/>
              <a:gd name="connsiteX348" fmla="*/ 4709832 w 6700697"/>
              <a:gd name="connsiteY348" fmla="*/ 5535894 h 6825781"/>
              <a:gd name="connsiteX349" fmla="*/ 4562267 w 6700697"/>
              <a:gd name="connsiteY349" fmla="*/ 5791435 h 6825781"/>
              <a:gd name="connsiteX350" fmla="*/ 3961923 w 6700697"/>
              <a:gd name="connsiteY350" fmla="*/ 5791435 h 6825781"/>
              <a:gd name="connsiteX351" fmla="*/ 3692995 w 6700697"/>
              <a:gd name="connsiteY351" fmla="*/ 5325650 h 6825781"/>
              <a:gd name="connsiteX352" fmla="*/ 6386077 w 6700697"/>
              <a:gd name="connsiteY352" fmla="*/ 5791499 h 6825781"/>
              <a:gd name="connsiteX353" fmla="*/ 5785795 w 6700697"/>
              <a:gd name="connsiteY353" fmla="*/ 5791499 h 6825781"/>
              <a:gd name="connsiteX354" fmla="*/ 5485718 w 6700697"/>
              <a:gd name="connsiteY354" fmla="*/ 5271661 h 6825781"/>
              <a:gd name="connsiteX355" fmla="*/ 5650475 w 6700697"/>
              <a:gd name="connsiteY355" fmla="*/ 4986239 h 6825781"/>
              <a:gd name="connsiteX356" fmla="*/ 5785795 w 6700697"/>
              <a:gd name="connsiteY356" fmla="*/ 4751823 h 6825781"/>
              <a:gd name="connsiteX357" fmla="*/ 6386140 w 6700697"/>
              <a:gd name="connsiteY357" fmla="*/ 4751823 h 6825781"/>
              <a:gd name="connsiteX358" fmla="*/ 6686344 w 6700697"/>
              <a:gd name="connsiteY358" fmla="*/ 5271661 h 6825781"/>
              <a:gd name="connsiteX359" fmla="*/ 6386140 w 6700697"/>
              <a:gd name="connsiteY359" fmla="*/ 5791499 h 68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6700697" h="6825781">
                <a:moveTo>
                  <a:pt x="6699730" y="4215237"/>
                </a:moveTo>
                <a:lnTo>
                  <a:pt x="6397622" y="3692037"/>
                </a:lnTo>
                <a:lnTo>
                  <a:pt x="6699667" y="3168837"/>
                </a:lnTo>
                <a:cubicBezTo>
                  <a:pt x="6700808" y="3166743"/>
                  <a:pt x="6700808" y="3164206"/>
                  <a:pt x="6699667" y="3162112"/>
                </a:cubicBezTo>
                <a:lnTo>
                  <a:pt x="6397560" y="2638849"/>
                </a:lnTo>
                <a:lnTo>
                  <a:pt x="6699476" y="2115839"/>
                </a:lnTo>
                <a:cubicBezTo>
                  <a:pt x="6700618" y="2113745"/>
                  <a:pt x="6700618" y="2111208"/>
                  <a:pt x="6699476" y="2109114"/>
                </a:cubicBezTo>
                <a:lnTo>
                  <a:pt x="6395529" y="1582615"/>
                </a:lnTo>
                <a:cubicBezTo>
                  <a:pt x="6394324" y="1580522"/>
                  <a:pt x="6392167" y="1579316"/>
                  <a:pt x="6389756" y="1579316"/>
                </a:cubicBezTo>
                <a:lnTo>
                  <a:pt x="5785542" y="1579316"/>
                </a:lnTo>
                <a:lnTo>
                  <a:pt x="5485338" y="1059479"/>
                </a:lnTo>
                <a:lnTo>
                  <a:pt x="5787445" y="536342"/>
                </a:lnTo>
                <a:cubicBezTo>
                  <a:pt x="5789285" y="533170"/>
                  <a:pt x="5788206" y="529046"/>
                  <a:pt x="5785034" y="527206"/>
                </a:cubicBezTo>
                <a:cubicBezTo>
                  <a:pt x="5781926" y="525303"/>
                  <a:pt x="5777738" y="526445"/>
                  <a:pt x="5775899" y="529617"/>
                </a:cubicBezTo>
                <a:lnTo>
                  <a:pt x="5473791" y="1052754"/>
                </a:lnTo>
                <a:lnTo>
                  <a:pt x="4873574" y="1052754"/>
                </a:lnTo>
                <a:lnTo>
                  <a:pt x="4571530" y="529617"/>
                </a:lnTo>
                <a:cubicBezTo>
                  <a:pt x="4569690" y="526445"/>
                  <a:pt x="4565566" y="525367"/>
                  <a:pt x="4562394" y="527206"/>
                </a:cubicBezTo>
                <a:cubicBezTo>
                  <a:pt x="4559222" y="529046"/>
                  <a:pt x="4558144" y="533170"/>
                  <a:pt x="4559983" y="536342"/>
                </a:cubicBezTo>
                <a:lnTo>
                  <a:pt x="4862027" y="1059479"/>
                </a:lnTo>
                <a:lnTo>
                  <a:pt x="4593227" y="1525137"/>
                </a:lnTo>
                <a:cubicBezTo>
                  <a:pt x="4584852" y="1521394"/>
                  <a:pt x="4575653" y="1519237"/>
                  <a:pt x="4565884" y="1519237"/>
                </a:cubicBezTo>
                <a:cubicBezTo>
                  <a:pt x="4531245" y="1519237"/>
                  <a:pt x="4502823" y="1545565"/>
                  <a:pt x="4499460" y="1579316"/>
                </a:cubicBezTo>
                <a:lnTo>
                  <a:pt x="3961796" y="1579316"/>
                </a:lnTo>
                <a:lnTo>
                  <a:pt x="3659688" y="1056116"/>
                </a:lnTo>
                <a:cubicBezTo>
                  <a:pt x="3658483" y="1054086"/>
                  <a:pt x="3656326" y="1052817"/>
                  <a:pt x="3653915" y="1052817"/>
                </a:cubicBezTo>
                <a:lnTo>
                  <a:pt x="3049955" y="1052817"/>
                </a:lnTo>
                <a:lnTo>
                  <a:pt x="2747784" y="529617"/>
                </a:lnTo>
                <a:cubicBezTo>
                  <a:pt x="2746578" y="527524"/>
                  <a:pt x="2744421" y="526318"/>
                  <a:pt x="2742011" y="526318"/>
                </a:cubicBezTo>
                <a:lnTo>
                  <a:pt x="2137923" y="526318"/>
                </a:lnTo>
                <a:lnTo>
                  <a:pt x="1835942" y="3308"/>
                </a:lnTo>
                <a:cubicBezTo>
                  <a:pt x="1834103" y="136"/>
                  <a:pt x="1829979" y="-942"/>
                  <a:pt x="1826807" y="898"/>
                </a:cubicBezTo>
                <a:cubicBezTo>
                  <a:pt x="1823635" y="2737"/>
                  <a:pt x="1822556" y="6861"/>
                  <a:pt x="1824396" y="10033"/>
                </a:cubicBezTo>
                <a:lnTo>
                  <a:pt x="2126377" y="533043"/>
                </a:lnTo>
                <a:lnTo>
                  <a:pt x="1833468" y="1040446"/>
                </a:lnTo>
                <a:lnTo>
                  <a:pt x="1826236" y="1052944"/>
                </a:lnTo>
                <a:lnTo>
                  <a:pt x="1222212" y="1053071"/>
                </a:lnTo>
                <a:cubicBezTo>
                  <a:pt x="1218532" y="1053071"/>
                  <a:pt x="1215487" y="1056053"/>
                  <a:pt x="1215487" y="1059732"/>
                </a:cubicBezTo>
                <a:cubicBezTo>
                  <a:pt x="1215487" y="1063412"/>
                  <a:pt x="1218469" y="1066394"/>
                  <a:pt x="1222212" y="1066394"/>
                </a:cubicBezTo>
                <a:lnTo>
                  <a:pt x="1826236" y="1066267"/>
                </a:lnTo>
                <a:lnTo>
                  <a:pt x="2128280" y="1589467"/>
                </a:lnTo>
                <a:cubicBezTo>
                  <a:pt x="2129485" y="1591560"/>
                  <a:pt x="2131642" y="1592766"/>
                  <a:pt x="2134053" y="1592766"/>
                </a:cubicBezTo>
                <a:lnTo>
                  <a:pt x="2738204" y="1592766"/>
                </a:lnTo>
                <a:lnTo>
                  <a:pt x="3040121" y="2115966"/>
                </a:lnTo>
                <a:cubicBezTo>
                  <a:pt x="3041327" y="2118059"/>
                  <a:pt x="3043483" y="2119265"/>
                  <a:pt x="3045894" y="2119265"/>
                </a:cubicBezTo>
                <a:lnTo>
                  <a:pt x="3650109" y="2119265"/>
                </a:lnTo>
                <a:lnTo>
                  <a:pt x="3952216" y="2642465"/>
                </a:lnTo>
                <a:cubicBezTo>
                  <a:pt x="3953358" y="2644559"/>
                  <a:pt x="3955578" y="2645764"/>
                  <a:pt x="3957989" y="2645764"/>
                </a:cubicBezTo>
                <a:lnTo>
                  <a:pt x="4500095" y="2645764"/>
                </a:lnTo>
                <a:cubicBezTo>
                  <a:pt x="4503457" y="2679515"/>
                  <a:pt x="4531879" y="2705843"/>
                  <a:pt x="4566518" y="2705843"/>
                </a:cubicBezTo>
                <a:cubicBezTo>
                  <a:pt x="4603377" y="2705843"/>
                  <a:pt x="4633258" y="2675962"/>
                  <a:pt x="4633258" y="2639102"/>
                </a:cubicBezTo>
                <a:cubicBezTo>
                  <a:pt x="4633258" y="2616644"/>
                  <a:pt x="4622092" y="2596787"/>
                  <a:pt x="4605090" y="2584670"/>
                </a:cubicBezTo>
                <a:lnTo>
                  <a:pt x="4873827" y="2119265"/>
                </a:lnTo>
                <a:lnTo>
                  <a:pt x="5473918" y="2119265"/>
                </a:lnTo>
                <a:lnTo>
                  <a:pt x="5743036" y="2585304"/>
                </a:lnTo>
                <a:cubicBezTo>
                  <a:pt x="5726478" y="2597485"/>
                  <a:pt x="5715693" y="2617025"/>
                  <a:pt x="5715693" y="2639102"/>
                </a:cubicBezTo>
                <a:cubicBezTo>
                  <a:pt x="5715693" y="2661180"/>
                  <a:pt x="5726478" y="2680783"/>
                  <a:pt x="5743036" y="2692901"/>
                </a:cubicBezTo>
                <a:lnTo>
                  <a:pt x="5473918" y="3158940"/>
                </a:lnTo>
                <a:lnTo>
                  <a:pt x="4869830" y="3158940"/>
                </a:lnTo>
                <a:cubicBezTo>
                  <a:pt x="4867420" y="3158940"/>
                  <a:pt x="4865199" y="3160209"/>
                  <a:pt x="4864057" y="3162239"/>
                </a:cubicBezTo>
                <a:lnTo>
                  <a:pt x="4593480" y="3630943"/>
                </a:lnTo>
                <a:cubicBezTo>
                  <a:pt x="4585233" y="3627327"/>
                  <a:pt x="4576224" y="3625297"/>
                  <a:pt x="4566645" y="3625297"/>
                </a:cubicBezTo>
                <a:cubicBezTo>
                  <a:pt x="4532006" y="3625297"/>
                  <a:pt x="4503521" y="3651688"/>
                  <a:pt x="4500222" y="3685439"/>
                </a:cubicBezTo>
                <a:lnTo>
                  <a:pt x="3958053" y="3685439"/>
                </a:lnTo>
                <a:cubicBezTo>
                  <a:pt x="3955642" y="3685439"/>
                  <a:pt x="3953421" y="3686708"/>
                  <a:pt x="3952279" y="3688738"/>
                </a:cubicBezTo>
                <a:lnTo>
                  <a:pt x="3650299" y="4211875"/>
                </a:lnTo>
                <a:lnTo>
                  <a:pt x="3111936" y="4211875"/>
                </a:lnTo>
                <a:cubicBezTo>
                  <a:pt x="3108574" y="4178187"/>
                  <a:pt x="3080153" y="4151859"/>
                  <a:pt x="3045514" y="4151859"/>
                </a:cubicBezTo>
                <a:cubicBezTo>
                  <a:pt x="3035934" y="4151859"/>
                  <a:pt x="3026925" y="4153890"/>
                  <a:pt x="3018678" y="4157506"/>
                </a:cubicBezTo>
                <a:lnTo>
                  <a:pt x="2748101" y="3688802"/>
                </a:lnTo>
                <a:cubicBezTo>
                  <a:pt x="2748101" y="3688802"/>
                  <a:pt x="2747847" y="3688548"/>
                  <a:pt x="2747720" y="3688421"/>
                </a:cubicBezTo>
                <a:cubicBezTo>
                  <a:pt x="2747403" y="3687913"/>
                  <a:pt x="2747023" y="3687469"/>
                  <a:pt x="2746515" y="3687089"/>
                </a:cubicBezTo>
                <a:cubicBezTo>
                  <a:pt x="2746325" y="3686962"/>
                  <a:pt x="2746198" y="3686835"/>
                  <a:pt x="2746007" y="3686708"/>
                </a:cubicBezTo>
                <a:cubicBezTo>
                  <a:pt x="2744929" y="3685947"/>
                  <a:pt x="2743597" y="3685439"/>
                  <a:pt x="2742201" y="3685439"/>
                </a:cubicBezTo>
                <a:lnTo>
                  <a:pt x="2134180" y="3685439"/>
                </a:lnTo>
                <a:cubicBezTo>
                  <a:pt x="2131769" y="3685439"/>
                  <a:pt x="2129549" y="3686708"/>
                  <a:pt x="2128407" y="3688738"/>
                </a:cubicBezTo>
                <a:lnTo>
                  <a:pt x="1858020" y="4157315"/>
                </a:lnTo>
                <a:cubicBezTo>
                  <a:pt x="1849900" y="4153762"/>
                  <a:pt x="1840954" y="4151796"/>
                  <a:pt x="1831502" y="4151796"/>
                </a:cubicBezTo>
                <a:cubicBezTo>
                  <a:pt x="1796926" y="4151796"/>
                  <a:pt x="1768441" y="4178124"/>
                  <a:pt x="1765079" y="4211812"/>
                </a:cubicBezTo>
                <a:lnTo>
                  <a:pt x="1226462" y="4211812"/>
                </a:lnTo>
                <a:lnTo>
                  <a:pt x="924355" y="3688675"/>
                </a:lnTo>
                <a:cubicBezTo>
                  <a:pt x="923150" y="3686644"/>
                  <a:pt x="920993" y="3685376"/>
                  <a:pt x="918582" y="3685376"/>
                </a:cubicBezTo>
                <a:lnTo>
                  <a:pt x="310624" y="3685376"/>
                </a:lnTo>
                <a:cubicBezTo>
                  <a:pt x="308214" y="3685376"/>
                  <a:pt x="305993" y="3686644"/>
                  <a:pt x="304851" y="3688675"/>
                </a:cubicBezTo>
                <a:lnTo>
                  <a:pt x="904" y="4215174"/>
                </a:lnTo>
                <a:cubicBezTo>
                  <a:pt x="-301" y="4217267"/>
                  <a:pt x="-301" y="4219805"/>
                  <a:pt x="904" y="4221898"/>
                </a:cubicBezTo>
                <a:lnTo>
                  <a:pt x="271608" y="4690856"/>
                </a:lnTo>
                <a:cubicBezTo>
                  <a:pt x="254796" y="4702974"/>
                  <a:pt x="243821" y="4722640"/>
                  <a:pt x="243821" y="4744972"/>
                </a:cubicBezTo>
                <a:cubicBezTo>
                  <a:pt x="243821" y="4781831"/>
                  <a:pt x="273701" y="4811712"/>
                  <a:pt x="310561" y="4811712"/>
                </a:cubicBezTo>
                <a:cubicBezTo>
                  <a:pt x="345136" y="4811712"/>
                  <a:pt x="373558" y="4785447"/>
                  <a:pt x="376984" y="4751760"/>
                </a:cubicBezTo>
                <a:lnTo>
                  <a:pt x="914585" y="4751760"/>
                </a:lnTo>
                <a:lnTo>
                  <a:pt x="937043" y="4790650"/>
                </a:lnTo>
                <a:lnTo>
                  <a:pt x="1214662" y="5271534"/>
                </a:lnTo>
                <a:lnTo>
                  <a:pt x="1079025" y="5506520"/>
                </a:lnTo>
                <a:lnTo>
                  <a:pt x="945862" y="5737130"/>
                </a:lnTo>
                <a:cubicBezTo>
                  <a:pt x="937487" y="5733323"/>
                  <a:pt x="928225" y="5731230"/>
                  <a:pt x="918455" y="5731230"/>
                </a:cubicBezTo>
                <a:cubicBezTo>
                  <a:pt x="883816" y="5731230"/>
                  <a:pt x="855331" y="5757621"/>
                  <a:pt x="852032" y="5791372"/>
                </a:cubicBezTo>
                <a:lnTo>
                  <a:pt x="310561" y="5791372"/>
                </a:lnTo>
                <a:cubicBezTo>
                  <a:pt x="306881" y="5791372"/>
                  <a:pt x="303836" y="5794353"/>
                  <a:pt x="303836" y="5798097"/>
                </a:cubicBezTo>
                <a:cubicBezTo>
                  <a:pt x="303836" y="5801840"/>
                  <a:pt x="306818" y="5804758"/>
                  <a:pt x="310561" y="5804758"/>
                </a:cubicBezTo>
                <a:lnTo>
                  <a:pt x="852095" y="5804758"/>
                </a:lnTo>
                <a:cubicBezTo>
                  <a:pt x="855521" y="5838445"/>
                  <a:pt x="883943" y="5864710"/>
                  <a:pt x="918518" y="5864710"/>
                </a:cubicBezTo>
                <a:cubicBezTo>
                  <a:pt x="928288" y="5864710"/>
                  <a:pt x="937551" y="5862553"/>
                  <a:pt x="945862" y="5858810"/>
                </a:cubicBezTo>
                <a:lnTo>
                  <a:pt x="1050730" y="6040442"/>
                </a:lnTo>
                <a:lnTo>
                  <a:pt x="1214726" y="6324596"/>
                </a:lnTo>
                <a:lnTo>
                  <a:pt x="925497" y="6825781"/>
                </a:lnTo>
                <a:lnTo>
                  <a:pt x="940913" y="6825781"/>
                </a:lnTo>
                <a:lnTo>
                  <a:pt x="1226272" y="6331320"/>
                </a:lnTo>
                <a:lnTo>
                  <a:pt x="1826617" y="6331320"/>
                </a:lnTo>
                <a:lnTo>
                  <a:pt x="2112102" y="6825781"/>
                </a:lnTo>
                <a:lnTo>
                  <a:pt x="2127519" y="6825781"/>
                </a:lnTo>
                <a:lnTo>
                  <a:pt x="1838163" y="6324596"/>
                </a:lnTo>
                <a:lnTo>
                  <a:pt x="1997527" y="6048626"/>
                </a:lnTo>
                <a:lnTo>
                  <a:pt x="2138367" y="5804758"/>
                </a:lnTo>
                <a:lnTo>
                  <a:pt x="2738521" y="5804758"/>
                </a:lnTo>
                <a:lnTo>
                  <a:pt x="3038662" y="6324596"/>
                </a:lnTo>
                <a:lnTo>
                  <a:pt x="2749243" y="6825781"/>
                </a:lnTo>
                <a:lnTo>
                  <a:pt x="2764659" y="6825781"/>
                </a:lnTo>
                <a:lnTo>
                  <a:pt x="3052111" y="6327958"/>
                </a:lnTo>
                <a:cubicBezTo>
                  <a:pt x="3053317" y="6325864"/>
                  <a:pt x="3053317" y="6323327"/>
                  <a:pt x="3052111" y="6321233"/>
                </a:cubicBezTo>
                <a:lnTo>
                  <a:pt x="2750068" y="5798097"/>
                </a:lnTo>
                <a:lnTo>
                  <a:pt x="3050208" y="5278259"/>
                </a:lnTo>
                <a:lnTo>
                  <a:pt x="3587746" y="5278259"/>
                </a:lnTo>
                <a:cubicBezTo>
                  <a:pt x="3591108" y="5311946"/>
                  <a:pt x="3619593" y="5338274"/>
                  <a:pt x="3654169" y="5338274"/>
                </a:cubicBezTo>
                <a:cubicBezTo>
                  <a:pt x="3663939" y="5338274"/>
                  <a:pt x="3673265" y="5336117"/>
                  <a:pt x="3681639" y="5332311"/>
                </a:cubicBezTo>
                <a:lnTo>
                  <a:pt x="3950566" y="5798033"/>
                </a:lnTo>
                <a:lnTo>
                  <a:pt x="3648523" y="6321170"/>
                </a:lnTo>
                <a:cubicBezTo>
                  <a:pt x="3647381" y="6323264"/>
                  <a:pt x="3647381" y="6325801"/>
                  <a:pt x="3648523" y="6327895"/>
                </a:cubicBezTo>
                <a:lnTo>
                  <a:pt x="3935975" y="6825718"/>
                </a:lnTo>
                <a:lnTo>
                  <a:pt x="3951391" y="6825718"/>
                </a:lnTo>
                <a:lnTo>
                  <a:pt x="3661972" y="6324532"/>
                </a:lnTo>
                <a:lnTo>
                  <a:pt x="3962113" y="5804694"/>
                </a:lnTo>
                <a:lnTo>
                  <a:pt x="4562458" y="5804694"/>
                </a:lnTo>
                <a:lnTo>
                  <a:pt x="4698983" y="6041140"/>
                </a:lnTo>
                <a:lnTo>
                  <a:pt x="4862535" y="6324532"/>
                </a:lnTo>
                <a:lnTo>
                  <a:pt x="4573179" y="6825718"/>
                </a:lnTo>
                <a:lnTo>
                  <a:pt x="4588595" y="6825718"/>
                </a:lnTo>
                <a:lnTo>
                  <a:pt x="4874017" y="6331257"/>
                </a:lnTo>
                <a:lnTo>
                  <a:pt x="5474299" y="6331257"/>
                </a:lnTo>
                <a:lnTo>
                  <a:pt x="5759658" y="6825718"/>
                </a:lnTo>
                <a:lnTo>
                  <a:pt x="5775074" y="6825718"/>
                </a:lnTo>
                <a:lnTo>
                  <a:pt x="5485845" y="6324532"/>
                </a:lnTo>
                <a:lnTo>
                  <a:pt x="5785795" y="5804758"/>
                </a:lnTo>
                <a:lnTo>
                  <a:pt x="6386140" y="5804758"/>
                </a:lnTo>
                <a:lnTo>
                  <a:pt x="6686344" y="6324532"/>
                </a:lnTo>
                <a:lnTo>
                  <a:pt x="6396925" y="6825718"/>
                </a:lnTo>
                <a:lnTo>
                  <a:pt x="6412341" y="6825718"/>
                </a:lnTo>
                <a:lnTo>
                  <a:pt x="6699793" y="6327895"/>
                </a:lnTo>
                <a:cubicBezTo>
                  <a:pt x="6700999" y="6325801"/>
                  <a:pt x="6700999" y="6323264"/>
                  <a:pt x="6699793" y="6321170"/>
                </a:cubicBezTo>
                <a:lnTo>
                  <a:pt x="6397686" y="5798033"/>
                </a:lnTo>
                <a:lnTo>
                  <a:pt x="6699793" y="5274833"/>
                </a:lnTo>
                <a:cubicBezTo>
                  <a:pt x="6700999" y="5272740"/>
                  <a:pt x="6700999" y="5270202"/>
                  <a:pt x="6699793" y="5268108"/>
                </a:cubicBezTo>
                <a:lnTo>
                  <a:pt x="6397686" y="4744972"/>
                </a:lnTo>
                <a:lnTo>
                  <a:pt x="6699793" y="4221835"/>
                </a:lnTo>
                <a:cubicBezTo>
                  <a:pt x="6700999" y="4219742"/>
                  <a:pt x="6700999" y="4217204"/>
                  <a:pt x="6699793" y="4215110"/>
                </a:cubicBezTo>
                <a:close/>
                <a:moveTo>
                  <a:pt x="4873954" y="6317998"/>
                </a:moveTo>
                <a:lnTo>
                  <a:pt x="4739332" y="6084851"/>
                </a:lnTo>
                <a:lnTo>
                  <a:pt x="4573877" y="5798160"/>
                </a:lnTo>
                <a:lnTo>
                  <a:pt x="4738634" y="5512738"/>
                </a:lnTo>
                <a:lnTo>
                  <a:pt x="4842677" y="5332501"/>
                </a:lnTo>
                <a:cubicBezTo>
                  <a:pt x="4850989" y="5336244"/>
                  <a:pt x="4860251" y="5338338"/>
                  <a:pt x="4869957" y="5338338"/>
                </a:cubicBezTo>
                <a:cubicBezTo>
                  <a:pt x="4904533" y="5338338"/>
                  <a:pt x="4933018" y="5312010"/>
                  <a:pt x="4936380" y="5278322"/>
                </a:cubicBezTo>
                <a:lnTo>
                  <a:pt x="5474108" y="5278322"/>
                </a:lnTo>
                <a:lnTo>
                  <a:pt x="5565654" y="5436862"/>
                </a:lnTo>
                <a:lnTo>
                  <a:pt x="5774186" y="5798160"/>
                </a:lnTo>
                <a:lnTo>
                  <a:pt x="5474108" y="6317934"/>
                </a:lnTo>
                <a:lnTo>
                  <a:pt x="4873954" y="6317934"/>
                </a:lnTo>
                <a:close/>
                <a:moveTo>
                  <a:pt x="3050081" y="5264936"/>
                </a:moveTo>
                <a:lnTo>
                  <a:pt x="2900931" y="5006603"/>
                </a:lnTo>
                <a:lnTo>
                  <a:pt x="2749941" y="4745099"/>
                </a:lnTo>
                <a:lnTo>
                  <a:pt x="3018615" y="4279757"/>
                </a:lnTo>
                <a:cubicBezTo>
                  <a:pt x="3026798" y="4283373"/>
                  <a:pt x="3035870" y="4285403"/>
                  <a:pt x="3045387" y="4285403"/>
                </a:cubicBezTo>
                <a:cubicBezTo>
                  <a:pt x="3080026" y="4285403"/>
                  <a:pt x="3108447" y="4259075"/>
                  <a:pt x="3111810" y="4225325"/>
                </a:cubicBezTo>
                <a:lnTo>
                  <a:pt x="3650172" y="4225325"/>
                </a:lnTo>
                <a:cubicBezTo>
                  <a:pt x="3650172" y="4225325"/>
                  <a:pt x="3950249" y="4745099"/>
                  <a:pt x="3950249" y="4745099"/>
                </a:cubicBezTo>
                <a:lnTo>
                  <a:pt x="3681385" y="5210757"/>
                </a:lnTo>
                <a:cubicBezTo>
                  <a:pt x="3673011" y="5206951"/>
                  <a:pt x="3663749" y="5204857"/>
                  <a:pt x="3653978" y="5204857"/>
                </a:cubicBezTo>
                <a:cubicBezTo>
                  <a:pt x="3619340" y="5204857"/>
                  <a:pt x="3590918" y="5231186"/>
                  <a:pt x="3587556" y="5264936"/>
                </a:cubicBezTo>
                <a:lnTo>
                  <a:pt x="3050018" y="5264936"/>
                </a:lnTo>
                <a:close/>
                <a:moveTo>
                  <a:pt x="3961923" y="4738437"/>
                </a:moveTo>
                <a:lnTo>
                  <a:pt x="3661782" y="4218600"/>
                </a:lnTo>
                <a:lnTo>
                  <a:pt x="3961923" y="3698762"/>
                </a:lnTo>
                <a:lnTo>
                  <a:pt x="4500158" y="3698762"/>
                </a:lnTo>
                <a:cubicBezTo>
                  <a:pt x="4503521" y="3732449"/>
                  <a:pt x="4532006" y="3758777"/>
                  <a:pt x="4566581" y="3758777"/>
                </a:cubicBezTo>
                <a:cubicBezTo>
                  <a:pt x="4576161" y="3758777"/>
                  <a:pt x="4585233" y="3756747"/>
                  <a:pt x="4593417" y="3753131"/>
                </a:cubicBezTo>
                <a:lnTo>
                  <a:pt x="4633765" y="3822980"/>
                </a:lnTo>
                <a:lnTo>
                  <a:pt x="4862217" y="4218600"/>
                </a:lnTo>
                <a:lnTo>
                  <a:pt x="4562013" y="4738374"/>
                </a:lnTo>
                <a:lnTo>
                  <a:pt x="3961923" y="4738374"/>
                </a:lnTo>
                <a:close/>
                <a:moveTo>
                  <a:pt x="5474108" y="5264936"/>
                </a:moveTo>
                <a:lnTo>
                  <a:pt x="4936380" y="5264936"/>
                </a:lnTo>
                <a:cubicBezTo>
                  <a:pt x="4933018" y="5231186"/>
                  <a:pt x="4904596" y="5204857"/>
                  <a:pt x="4869957" y="5204857"/>
                </a:cubicBezTo>
                <a:cubicBezTo>
                  <a:pt x="4860251" y="5204857"/>
                  <a:pt x="4850989" y="5207015"/>
                  <a:pt x="4842677" y="5210757"/>
                </a:cubicBezTo>
                <a:lnTo>
                  <a:pt x="4740284" y="5033376"/>
                </a:lnTo>
                <a:lnTo>
                  <a:pt x="4573877" y="4745099"/>
                </a:lnTo>
                <a:lnTo>
                  <a:pt x="4873954" y="4225325"/>
                </a:lnTo>
                <a:lnTo>
                  <a:pt x="5474108" y="4225325"/>
                </a:lnTo>
                <a:lnTo>
                  <a:pt x="5625099" y="4486829"/>
                </a:lnTo>
                <a:lnTo>
                  <a:pt x="5774186" y="4745099"/>
                </a:lnTo>
                <a:lnTo>
                  <a:pt x="5623195" y="5006603"/>
                </a:lnTo>
                <a:lnTo>
                  <a:pt x="5474045" y="5264873"/>
                </a:lnTo>
                <a:close/>
                <a:moveTo>
                  <a:pt x="6385950" y="2645764"/>
                </a:moveTo>
                <a:lnTo>
                  <a:pt x="6686090" y="3165601"/>
                </a:lnTo>
                <a:lnTo>
                  <a:pt x="6386013" y="3685376"/>
                </a:lnTo>
                <a:lnTo>
                  <a:pt x="5847016" y="3685376"/>
                </a:lnTo>
                <a:cubicBezTo>
                  <a:pt x="5843654" y="3651625"/>
                  <a:pt x="5815232" y="3625297"/>
                  <a:pt x="5780593" y="3625297"/>
                </a:cubicBezTo>
                <a:cubicBezTo>
                  <a:pt x="5771267" y="3625297"/>
                  <a:pt x="5762386" y="3627200"/>
                  <a:pt x="5754328" y="3630689"/>
                </a:cubicBezTo>
                <a:lnTo>
                  <a:pt x="5485718" y="3165475"/>
                </a:lnTo>
                <a:lnTo>
                  <a:pt x="5754582" y="2699689"/>
                </a:lnTo>
                <a:cubicBezTo>
                  <a:pt x="5763083" y="2703559"/>
                  <a:pt x="5772473" y="2705779"/>
                  <a:pt x="5782370" y="2705779"/>
                </a:cubicBezTo>
                <a:cubicBezTo>
                  <a:pt x="5817008" y="2705779"/>
                  <a:pt x="5845430" y="2679451"/>
                  <a:pt x="5848792" y="2645700"/>
                </a:cubicBezTo>
                <a:lnTo>
                  <a:pt x="6385950" y="2645700"/>
                </a:lnTo>
                <a:close/>
                <a:moveTo>
                  <a:pt x="5785795" y="4738437"/>
                </a:moveTo>
                <a:lnTo>
                  <a:pt x="5652125" y="4506876"/>
                </a:lnTo>
                <a:lnTo>
                  <a:pt x="5485718" y="4218600"/>
                </a:lnTo>
                <a:lnTo>
                  <a:pt x="5725843" y="3802615"/>
                </a:lnTo>
                <a:lnTo>
                  <a:pt x="5754265" y="3753385"/>
                </a:lnTo>
                <a:cubicBezTo>
                  <a:pt x="5762322" y="3756874"/>
                  <a:pt x="5771267" y="3758777"/>
                  <a:pt x="5780593" y="3758777"/>
                </a:cubicBezTo>
                <a:cubicBezTo>
                  <a:pt x="5815169" y="3758777"/>
                  <a:pt x="5843654" y="3732449"/>
                  <a:pt x="5847016" y="3698762"/>
                </a:cubicBezTo>
                <a:lnTo>
                  <a:pt x="6386013" y="3698762"/>
                </a:lnTo>
                <a:lnTo>
                  <a:pt x="6686154" y="4218600"/>
                </a:lnTo>
                <a:lnTo>
                  <a:pt x="6386013" y="4738437"/>
                </a:lnTo>
                <a:lnTo>
                  <a:pt x="5785859" y="4738437"/>
                </a:lnTo>
                <a:close/>
                <a:moveTo>
                  <a:pt x="4873637" y="1066267"/>
                </a:moveTo>
                <a:lnTo>
                  <a:pt x="5473855" y="1066267"/>
                </a:lnTo>
                <a:cubicBezTo>
                  <a:pt x="5473855" y="1066267"/>
                  <a:pt x="5774059" y="1586041"/>
                  <a:pt x="5774059" y="1586041"/>
                </a:cubicBezTo>
                <a:lnTo>
                  <a:pt x="5548018" y="1977537"/>
                </a:lnTo>
                <a:lnTo>
                  <a:pt x="5473918" y="2105879"/>
                </a:lnTo>
                <a:lnTo>
                  <a:pt x="4873827" y="2105879"/>
                </a:lnTo>
                <a:lnTo>
                  <a:pt x="4604900" y="1640156"/>
                </a:lnTo>
                <a:cubicBezTo>
                  <a:pt x="4621712" y="1628039"/>
                  <a:pt x="4632687" y="1608309"/>
                  <a:pt x="4632687" y="1586041"/>
                </a:cubicBezTo>
                <a:cubicBezTo>
                  <a:pt x="4632687" y="1563773"/>
                  <a:pt x="4621712" y="1543979"/>
                  <a:pt x="4604836" y="1531862"/>
                </a:cubicBezTo>
                <a:lnTo>
                  <a:pt x="4873637" y="1066203"/>
                </a:lnTo>
                <a:close/>
                <a:moveTo>
                  <a:pt x="1837846" y="1059542"/>
                </a:moveTo>
                <a:lnTo>
                  <a:pt x="2138177" y="539704"/>
                </a:lnTo>
                <a:lnTo>
                  <a:pt x="2738268" y="539704"/>
                </a:lnTo>
                <a:lnTo>
                  <a:pt x="3038345" y="1059288"/>
                </a:lnTo>
                <a:lnTo>
                  <a:pt x="2743279" y="1570688"/>
                </a:lnTo>
                <a:lnTo>
                  <a:pt x="2738268" y="1579380"/>
                </a:lnTo>
                <a:lnTo>
                  <a:pt x="2137986" y="1579380"/>
                </a:lnTo>
                <a:lnTo>
                  <a:pt x="1837909" y="1059542"/>
                </a:lnTo>
                <a:close/>
                <a:moveTo>
                  <a:pt x="2749814" y="1586104"/>
                </a:moveTo>
                <a:lnTo>
                  <a:pt x="3050018" y="1066267"/>
                </a:lnTo>
                <a:lnTo>
                  <a:pt x="3650109" y="1066267"/>
                </a:lnTo>
                <a:lnTo>
                  <a:pt x="3950313" y="1586104"/>
                </a:lnTo>
                <a:lnTo>
                  <a:pt x="3719577" y="1985721"/>
                </a:lnTo>
                <a:lnTo>
                  <a:pt x="3650109" y="2106006"/>
                </a:lnTo>
                <a:lnTo>
                  <a:pt x="3049764" y="2106006"/>
                </a:lnTo>
                <a:lnTo>
                  <a:pt x="2749814" y="1586168"/>
                </a:lnTo>
                <a:close/>
                <a:moveTo>
                  <a:pt x="3661719" y="2112477"/>
                </a:moveTo>
                <a:lnTo>
                  <a:pt x="3868854" y="1753716"/>
                </a:lnTo>
                <a:lnTo>
                  <a:pt x="3961796" y="1592766"/>
                </a:lnTo>
                <a:lnTo>
                  <a:pt x="4499460" y="1592766"/>
                </a:lnTo>
                <a:cubicBezTo>
                  <a:pt x="4502823" y="1626517"/>
                  <a:pt x="4531245" y="1652845"/>
                  <a:pt x="4565884" y="1652845"/>
                </a:cubicBezTo>
                <a:cubicBezTo>
                  <a:pt x="4575653" y="1652845"/>
                  <a:pt x="4584916" y="1650688"/>
                  <a:pt x="4593227" y="1646945"/>
                </a:cubicBezTo>
                <a:lnTo>
                  <a:pt x="4628373" y="1707848"/>
                </a:lnTo>
                <a:lnTo>
                  <a:pt x="4862027" y="2112667"/>
                </a:lnTo>
                <a:lnTo>
                  <a:pt x="4593290" y="2578136"/>
                </a:lnTo>
                <a:cubicBezTo>
                  <a:pt x="4585043" y="2574519"/>
                  <a:pt x="4575971" y="2572426"/>
                  <a:pt x="4566327" y="2572426"/>
                </a:cubicBezTo>
                <a:cubicBezTo>
                  <a:pt x="4531689" y="2572426"/>
                  <a:pt x="4503267" y="2598754"/>
                  <a:pt x="4499905" y="2632505"/>
                </a:cubicBezTo>
                <a:lnTo>
                  <a:pt x="3961732" y="2632505"/>
                </a:lnTo>
                <a:lnTo>
                  <a:pt x="3661592" y="2112540"/>
                </a:lnTo>
                <a:close/>
                <a:moveTo>
                  <a:pt x="5485464" y="2112604"/>
                </a:moveTo>
                <a:lnTo>
                  <a:pt x="5714487" y="1716032"/>
                </a:lnTo>
                <a:lnTo>
                  <a:pt x="5785668" y="1592766"/>
                </a:lnTo>
                <a:lnTo>
                  <a:pt x="6386013" y="1592766"/>
                </a:lnTo>
                <a:lnTo>
                  <a:pt x="6686154" y="2112604"/>
                </a:lnTo>
                <a:lnTo>
                  <a:pt x="6386013" y="2632441"/>
                </a:lnTo>
                <a:lnTo>
                  <a:pt x="5848856" y="2632441"/>
                </a:lnTo>
                <a:cubicBezTo>
                  <a:pt x="5845493" y="2598690"/>
                  <a:pt x="5817072" y="2572362"/>
                  <a:pt x="5782433" y="2572362"/>
                </a:cubicBezTo>
                <a:cubicBezTo>
                  <a:pt x="5772473" y="2572362"/>
                  <a:pt x="5763020" y="2574583"/>
                  <a:pt x="5754519" y="2578516"/>
                </a:cubicBezTo>
                <a:lnTo>
                  <a:pt x="5485464" y="2112604"/>
                </a:lnTo>
                <a:close/>
                <a:moveTo>
                  <a:pt x="5473855" y="3172263"/>
                </a:moveTo>
                <a:lnTo>
                  <a:pt x="5549223" y="3302825"/>
                </a:lnTo>
                <a:lnTo>
                  <a:pt x="5742401" y="3637351"/>
                </a:lnTo>
                <a:cubicBezTo>
                  <a:pt x="5725146" y="3649404"/>
                  <a:pt x="5713790" y="3669452"/>
                  <a:pt x="5713790" y="3692100"/>
                </a:cubicBezTo>
                <a:cubicBezTo>
                  <a:pt x="5713790" y="3714749"/>
                  <a:pt x="5725146" y="3734797"/>
                  <a:pt x="5742465" y="3746850"/>
                </a:cubicBezTo>
                <a:lnTo>
                  <a:pt x="5473918" y="4211938"/>
                </a:lnTo>
                <a:lnTo>
                  <a:pt x="4873827" y="4211938"/>
                </a:lnTo>
                <a:lnTo>
                  <a:pt x="4707294" y="3923661"/>
                </a:lnTo>
                <a:lnTo>
                  <a:pt x="4605090" y="3746597"/>
                </a:lnTo>
                <a:cubicBezTo>
                  <a:pt x="4622219" y="3734479"/>
                  <a:pt x="4633385" y="3714622"/>
                  <a:pt x="4633385" y="3692100"/>
                </a:cubicBezTo>
                <a:cubicBezTo>
                  <a:pt x="4633385" y="3669579"/>
                  <a:pt x="4622219" y="3649722"/>
                  <a:pt x="4605090" y="3637605"/>
                </a:cubicBezTo>
                <a:lnTo>
                  <a:pt x="4873827" y="3172326"/>
                </a:lnTo>
                <a:lnTo>
                  <a:pt x="5473855" y="3172326"/>
                </a:lnTo>
                <a:close/>
                <a:moveTo>
                  <a:pt x="2137923" y="3698762"/>
                </a:moveTo>
                <a:lnTo>
                  <a:pt x="2738268" y="3698762"/>
                </a:lnTo>
                <a:lnTo>
                  <a:pt x="3006941" y="4164103"/>
                </a:lnTo>
                <a:cubicBezTo>
                  <a:pt x="2989812" y="4176221"/>
                  <a:pt x="2978647" y="4196078"/>
                  <a:pt x="2978647" y="4218600"/>
                </a:cubicBezTo>
                <a:cubicBezTo>
                  <a:pt x="2978647" y="4241121"/>
                  <a:pt x="2989812" y="4260979"/>
                  <a:pt x="3006941" y="4273096"/>
                </a:cubicBezTo>
                <a:lnTo>
                  <a:pt x="2738268" y="4738374"/>
                </a:lnTo>
                <a:lnTo>
                  <a:pt x="2138177" y="4738374"/>
                </a:lnTo>
                <a:lnTo>
                  <a:pt x="1869630" y="4273286"/>
                </a:lnTo>
                <a:cubicBezTo>
                  <a:pt x="1886886" y="4261232"/>
                  <a:pt x="1898178" y="4241248"/>
                  <a:pt x="1898178" y="4218600"/>
                </a:cubicBezTo>
                <a:cubicBezTo>
                  <a:pt x="1898178" y="4195951"/>
                  <a:pt x="1886822" y="4175903"/>
                  <a:pt x="1869566" y="4163850"/>
                </a:cubicBezTo>
                <a:lnTo>
                  <a:pt x="2137986" y="3698762"/>
                </a:lnTo>
                <a:close/>
                <a:moveTo>
                  <a:pt x="2126567" y="5798160"/>
                </a:moveTo>
                <a:lnTo>
                  <a:pt x="1976528" y="6058079"/>
                </a:lnTo>
                <a:lnTo>
                  <a:pt x="1826426" y="6317998"/>
                </a:lnTo>
                <a:lnTo>
                  <a:pt x="1226082" y="6317998"/>
                </a:lnTo>
                <a:lnTo>
                  <a:pt x="1076043" y="6058079"/>
                </a:lnTo>
                <a:lnTo>
                  <a:pt x="957218" y="5852212"/>
                </a:lnTo>
                <a:cubicBezTo>
                  <a:pt x="974030" y="5840095"/>
                  <a:pt x="985005" y="5820365"/>
                  <a:pt x="985005" y="5798033"/>
                </a:cubicBezTo>
                <a:cubicBezTo>
                  <a:pt x="985005" y="5775702"/>
                  <a:pt x="974030" y="5756035"/>
                  <a:pt x="957281" y="5743918"/>
                </a:cubicBezTo>
                <a:lnTo>
                  <a:pt x="1135741" y="5434768"/>
                </a:lnTo>
                <a:lnTo>
                  <a:pt x="1226082" y="5278322"/>
                </a:lnTo>
                <a:lnTo>
                  <a:pt x="1826363" y="5278322"/>
                </a:lnTo>
                <a:lnTo>
                  <a:pt x="1977353" y="5539764"/>
                </a:lnTo>
                <a:lnTo>
                  <a:pt x="2126503" y="5798097"/>
                </a:lnTo>
                <a:close/>
                <a:moveTo>
                  <a:pt x="1764952" y="4225325"/>
                </a:moveTo>
                <a:cubicBezTo>
                  <a:pt x="1768314" y="4259075"/>
                  <a:pt x="1796736" y="4285403"/>
                  <a:pt x="1831375" y="4285403"/>
                </a:cubicBezTo>
                <a:cubicBezTo>
                  <a:pt x="1840827" y="4285403"/>
                  <a:pt x="1849773" y="4283437"/>
                  <a:pt x="1857893" y="4279884"/>
                </a:cubicBezTo>
                <a:lnTo>
                  <a:pt x="2126440" y="4745289"/>
                </a:lnTo>
                <a:lnTo>
                  <a:pt x="2057606" y="4864495"/>
                </a:lnTo>
                <a:lnTo>
                  <a:pt x="1826363" y="5264936"/>
                </a:lnTo>
                <a:lnTo>
                  <a:pt x="1226272" y="5264936"/>
                </a:lnTo>
                <a:lnTo>
                  <a:pt x="1004291" y="4880673"/>
                </a:lnTo>
                <a:lnTo>
                  <a:pt x="926068" y="4745162"/>
                </a:lnTo>
                <a:lnTo>
                  <a:pt x="1226272" y="4225325"/>
                </a:lnTo>
                <a:lnTo>
                  <a:pt x="1764888" y="4225325"/>
                </a:lnTo>
                <a:close/>
                <a:moveTo>
                  <a:pt x="14227" y="4218600"/>
                </a:moveTo>
                <a:lnTo>
                  <a:pt x="314367" y="3698762"/>
                </a:lnTo>
                <a:lnTo>
                  <a:pt x="914585" y="3698762"/>
                </a:lnTo>
                <a:lnTo>
                  <a:pt x="1214726" y="4218409"/>
                </a:lnTo>
                <a:lnTo>
                  <a:pt x="914522" y="4738437"/>
                </a:lnTo>
                <a:lnTo>
                  <a:pt x="376920" y="4738310"/>
                </a:lnTo>
                <a:cubicBezTo>
                  <a:pt x="373558" y="4704560"/>
                  <a:pt x="345136" y="4678231"/>
                  <a:pt x="310497" y="4678231"/>
                </a:cubicBezTo>
                <a:cubicBezTo>
                  <a:pt x="300727" y="4678231"/>
                  <a:pt x="291465" y="4680389"/>
                  <a:pt x="283091" y="4684195"/>
                </a:cubicBezTo>
                <a:lnTo>
                  <a:pt x="14290" y="4218600"/>
                </a:lnTo>
                <a:close/>
                <a:moveTo>
                  <a:pt x="2138177" y="5791435"/>
                </a:moveTo>
                <a:lnTo>
                  <a:pt x="1988836" y="5532785"/>
                </a:lnTo>
                <a:lnTo>
                  <a:pt x="1838036" y="5271598"/>
                </a:lnTo>
                <a:lnTo>
                  <a:pt x="1987377" y="5012948"/>
                </a:lnTo>
                <a:lnTo>
                  <a:pt x="2138177" y="4751760"/>
                </a:lnTo>
                <a:lnTo>
                  <a:pt x="2738331" y="4751760"/>
                </a:lnTo>
                <a:lnTo>
                  <a:pt x="2890400" y="5015105"/>
                </a:lnTo>
                <a:lnTo>
                  <a:pt x="3038472" y="5271598"/>
                </a:lnTo>
                <a:lnTo>
                  <a:pt x="2738331" y="5791372"/>
                </a:lnTo>
                <a:lnTo>
                  <a:pt x="2138177" y="5791372"/>
                </a:lnTo>
                <a:close/>
                <a:moveTo>
                  <a:pt x="3692995" y="5325713"/>
                </a:moveTo>
                <a:cubicBezTo>
                  <a:pt x="3709807" y="5313596"/>
                  <a:pt x="3720782" y="5293929"/>
                  <a:pt x="3720782" y="5271598"/>
                </a:cubicBezTo>
                <a:cubicBezTo>
                  <a:pt x="3720782" y="5249266"/>
                  <a:pt x="3709807" y="5229663"/>
                  <a:pt x="3693059" y="5217546"/>
                </a:cubicBezTo>
                <a:lnTo>
                  <a:pt x="3812519" y="5010600"/>
                </a:lnTo>
                <a:lnTo>
                  <a:pt x="3961923" y="4751823"/>
                </a:lnTo>
                <a:lnTo>
                  <a:pt x="4562013" y="4751823"/>
                </a:lnTo>
                <a:lnTo>
                  <a:pt x="4830941" y="5217482"/>
                </a:lnTo>
                <a:cubicBezTo>
                  <a:pt x="4814129" y="5229600"/>
                  <a:pt x="4803154" y="5249330"/>
                  <a:pt x="4803154" y="5271598"/>
                </a:cubicBezTo>
                <a:cubicBezTo>
                  <a:pt x="4803154" y="5293866"/>
                  <a:pt x="4814192" y="5313723"/>
                  <a:pt x="4831068" y="5325840"/>
                </a:cubicBezTo>
                <a:lnTo>
                  <a:pt x="4709832" y="5535894"/>
                </a:lnTo>
                <a:lnTo>
                  <a:pt x="4562267" y="5791435"/>
                </a:lnTo>
                <a:lnTo>
                  <a:pt x="3961923" y="5791435"/>
                </a:lnTo>
                <a:lnTo>
                  <a:pt x="3692995" y="5325650"/>
                </a:lnTo>
                <a:close/>
                <a:moveTo>
                  <a:pt x="6386077" y="5791499"/>
                </a:moveTo>
                <a:lnTo>
                  <a:pt x="5785795" y="5791499"/>
                </a:lnTo>
                <a:lnTo>
                  <a:pt x="5485718" y="5271661"/>
                </a:lnTo>
                <a:lnTo>
                  <a:pt x="5650475" y="4986239"/>
                </a:lnTo>
                <a:lnTo>
                  <a:pt x="5785795" y="4751823"/>
                </a:lnTo>
                <a:lnTo>
                  <a:pt x="6386140" y="4751823"/>
                </a:lnTo>
                <a:lnTo>
                  <a:pt x="6686344" y="5271661"/>
                </a:lnTo>
                <a:lnTo>
                  <a:pt x="6386140" y="5791499"/>
                </a:lnTo>
                <a:close/>
              </a:path>
            </a:pathLst>
          </a:custGeom>
          <a:solidFill>
            <a:srgbClr val="FCDCA4"/>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59C9734-ABAD-B662-AE9C-FCEFC07E7686}"/>
              </a:ext>
            </a:extLst>
          </p:cNvPr>
          <p:cNvSpPr/>
          <p:nvPr/>
        </p:nvSpPr>
        <p:spPr>
          <a:xfrm>
            <a:off x="8867789" y="63"/>
            <a:ext cx="3324845" cy="6357321"/>
          </a:xfrm>
          <a:custGeom>
            <a:avLst/>
            <a:gdLst>
              <a:gd name="connsiteX0" fmla="*/ 2748228 w 3324845"/>
              <a:gd name="connsiteY0" fmla="*/ 555428 h 6357321"/>
              <a:gd name="connsiteX1" fmla="*/ 2742455 w 3324845"/>
              <a:gd name="connsiteY1" fmla="*/ 552129 h 6357321"/>
              <a:gd name="connsiteX2" fmla="*/ 2138367 w 3324845"/>
              <a:gd name="connsiteY2" fmla="*/ 552129 h 6357321"/>
              <a:gd name="connsiteX3" fmla="*/ 1836387 w 3324845"/>
              <a:gd name="connsiteY3" fmla="*/ 28993 h 6357321"/>
              <a:gd name="connsiteX4" fmla="*/ 1830613 w 3324845"/>
              <a:gd name="connsiteY4" fmla="*/ 25694 h 6357321"/>
              <a:gd name="connsiteX5" fmla="*/ 1226526 w 3324845"/>
              <a:gd name="connsiteY5" fmla="*/ 25694 h 6357321"/>
              <a:gd name="connsiteX6" fmla="*/ 1211681 w 3324845"/>
              <a:gd name="connsiteY6" fmla="*/ 0 h 6357321"/>
              <a:gd name="connsiteX7" fmla="*/ 1196264 w 3324845"/>
              <a:gd name="connsiteY7" fmla="*/ 0 h 6357321"/>
              <a:gd name="connsiteX8" fmla="*/ 1214853 w 3324845"/>
              <a:gd name="connsiteY8" fmla="*/ 32228 h 6357321"/>
              <a:gd name="connsiteX9" fmla="*/ 928035 w 3324845"/>
              <a:gd name="connsiteY9" fmla="*/ 529227 h 6357321"/>
              <a:gd name="connsiteX10" fmla="*/ 914775 w 3324845"/>
              <a:gd name="connsiteY10" fmla="*/ 552193 h 6357321"/>
              <a:gd name="connsiteX11" fmla="*/ 314621 w 3324845"/>
              <a:gd name="connsiteY11" fmla="*/ 552193 h 6357321"/>
              <a:gd name="connsiteX12" fmla="*/ 12514 w 3324845"/>
              <a:gd name="connsiteY12" fmla="*/ 28993 h 6357321"/>
              <a:gd name="connsiteX13" fmla="*/ 3379 w 3324845"/>
              <a:gd name="connsiteY13" fmla="*/ 26582 h 6357321"/>
              <a:gd name="connsiteX14" fmla="*/ 968 w 3324845"/>
              <a:gd name="connsiteY14" fmla="*/ 35717 h 6357321"/>
              <a:gd name="connsiteX15" fmla="*/ 303012 w 3324845"/>
              <a:gd name="connsiteY15" fmla="*/ 558791 h 6357321"/>
              <a:gd name="connsiteX16" fmla="*/ 904 w 3324845"/>
              <a:gd name="connsiteY16" fmla="*/ 1082118 h 6357321"/>
              <a:gd name="connsiteX17" fmla="*/ 904 w 3324845"/>
              <a:gd name="connsiteY17" fmla="*/ 1088842 h 6357321"/>
              <a:gd name="connsiteX18" fmla="*/ 304851 w 3324845"/>
              <a:gd name="connsiteY18" fmla="*/ 1615341 h 6357321"/>
              <a:gd name="connsiteX19" fmla="*/ 310624 w 3324845"/>
              <a:gd name="connsiteY19" fmla="*/ 1618640 h 6357321"/>
              <a:gd name="connsiteX20" fmla="*/ 918645 w 3324845"/>
              <a:gd name="connsiteY20" fmla="*/ 1618640 h 6357321"/>
              <a:gd name="connsiteX21" fmla="*/ 924418 w 3324845"/>
              <a:gd name="connsiteY21" fmla="*/ 1615341 h 6357321"/>
              <a:gd name="connsiteX22" fmla="*/ 1226462 w 3324845"/>
              <a:gd name="connsiteY22" fmla="*/ 1092141 h 6357321"/>
              <a:gd name="connsiteX23" fmla="*/ 1826680 w 3324845"/>
              <a:gd name="connsiteY23" fmla="*/ 1092141 h 6357321"/>
              <a:gd name="connsiteX24" fmla="*/ 2126757 w 3324845"/>
              <a:gd name="connsiteY24" fmla="*/ 1611979 h 6357321"/>
              <a:gd name="connsiteX25" fmla="*/ 1824777 w 3324845"/>
              <a:gd name="connsiteY25" fmla="*/ 2135116 h 6357321"/>
              <a:gd name="connsiteX26" fmla="*/ 1824777 w 3324845"/>
              <a:gd name="connsiteY26" fmla="*/ 2141840 h 6357321"/>
              <a:gd name="connsiteX27" fmla="*/ 2126821 w 3324845"/>
              <a:gd name="connsiteY27" fmla="*/ 2665104 h 6357321"/>
              <a:gd name="connsiteX28" fmla="*/ 1824841 w 3324845"/>
              <a:gd name="connsiteY28" fmla="*/ 3188114 h 6357321"/>
              <a:gd name="connsiteX29" fmla="*/ 1824841 w 3324845"/>
              <a:gd name="connsiteY29" fmla="*/ 3194838 h 6357321"/>
              <a:gd name="connsiteX30" fmla="*/ 2126884 w 3324845"/>
              <a:gd name="connsiteY30" fmla="*/ 3718039 h 6357321"/>
              <a:gd name="connsiteX31" fmla="*/ 1824841 w 3324845"/>
              <a:gd name="connsiteY31" fmla="*/ 4241175 h 6357321"/>
              <a:gd name="connsiteX32" fmla="*/ 1824841 w 3324845"/>
              <a:gd name="connsiteY32" fmla="*/ 4247900 h 6357321"/>
              <a:gd name="connsiteX33" fmla="*/ 2126948 w 3324845"/>
              <a:gd name="connsiteY33" fmla="*/ 4771227 h 6357321"/>
              <a:gd name="connsiteX34" fmla="*/ 1825030 w 3324845"/>
              <a:gd name="connsiteY34" fmla="*/ 5294237 h 6357321"/>
              <a:gd name="connsiteX35" fmla="*/ 1825030 w 3324845"/>
              <a:gd name="connsiteY35" fmla="*/ 5300962 h 6357321"/>
              <a:gd name="connsiteX36" fmla="*/ 2128978 w 3324845"/>
              <a:gd name="connsiteY36" fmla="*/ 5827460 h 6357321"/>
              <a:gd name="connsiteX37" fmla="*/ 2134751 w 3324845"/>
              <a:gd name="connsiteY37" fmla="*/ 5830823 h 6357321"/>
              <a:gd name="connsiteX38" fmla="*/ 2738775 w 3324845"/>
              <a:gd name="connsiteY38" fmla="*/ 5830823 h 6357321"/>
              <a:gd name="connsiteX39" fmla="*/ 3040755 w 3324845"/>
              <a:gd name="connsiteY39" fmla="*/ 6353959 h 6357321"/>
              <a:gd name="connsiteX40" fmla="*/ 3046529 w 3324845"/>
              <a:gd name="connsiteY40" fmla="*/ 6357322 h 6357321"/>
              <a:gd name="connsiteX41" fmla="*/ 3324718 w 3324845"/>
              <a:gd name="connsiteY41" fmla="*/ 6357322 h 6357321"/>
              <a:gd name="connsiteX42" fmla="*/ 3324718 w 3324845"/>
              <a:gd name="connsiteY42" fmla="*/ 6343936 h 6357321"/>
              <a:gd name="connsiteX43" fmla="*/ 3050398 w 3324845"/>
              <a:gd name="connsiteY43" fmla="*/ 6343936 h 6357321"/>
              <a:gd name="connsiteX44" fmla="*/ 2750322 w 3324845"/>
              <a:gd name="connsiteY44" fmla="*/ 5824161 h 6357321"/>
              <a:gd name="connsiteX45" fmla="*/ 2915078 w 3324845"/>
              <a:gd name="connsiteY45" fmla="*/ 5538739 h 6357321"/>
              <a:gd name="connsiteX46" fmla="*/ 3050398 w 3324845"/>
              <a:gd name="connsiteY46" fmla="*/ 5304324 h 6357321"/>
              <a:gd name="connsiteX47" fmla="*/ 3324718 w 3324845"/>
              <a:gd name="connsiteY47" fmla="*/ 5304324 h 6357321"/>
              <a:gd name="connsiteX48" fmla="*/ 3324718 w 3324845"/>
              <a:gd name="connsiteY48" fmla="*/ 5290938 h 6357321"/>
              <a:gd name="connsiteX49" fmla="*/ 3050398 w 3324845"/>
              <a:gd name="connsiteY49" fmla="*/ 5290938 h 6357321"/>
              <a:gd name="connsiteX50" fmla="*/ 2916728 w 3324845"/>
              <a:gd name="connsiteY50" fmla="*/ 5059377 h 6357321"/>
              <a:gd name="connsiteX51" fmla="*/ 2750322 w 3324845"/>
              <a:gd name="connsiteY51" fmla="*/ 4771100 h 6357321"/>
              <a:gd name="connsiteX52" fmla="*/ 2915078 w 3324845"/>
              <a:gd name="connsiteY52" fmla="*/ 4485678 h 6357321"/>
              <a:gd name="connsiteX53" fmla="*/ 3018932 w 3324845"/>
              <a:gd name="connsiteY53" fmla="*/ 4305822 h 6357321"/>
              <a:gd name="connsiteX54" fmla="*/ 3045577 w 3324845"/>
              <a:gd name="connsiteY54" fmla="*/ 4311405 h 6357321"/>
              <a:gd name="connsiteX55" fmla="*/ 3112000 w 3324845"/>
              <a:gd name="connsiteY55" fmla="*/ 4251326 h 6357321"/>
              <a:gd name="connsiteX56" fmla="*/ 3324718 w 3324845"/>
              <a:gd name="connsiteY56" fmla="*/ 4251326 h 6357321"/>
              <a:gd name="connsiteX57" fmla="*/ 3324718 w 3324845"/>
              <a:gd name="connsiteY57" fmla="*/ 4237940 h 6357321"/>
              <a:gd name="connsiteX58" fmla="*/ 3112000 w 3324845"/>
              <a:gd name="connsiteY58" fmla="*/ 4237940 h 6357321"/>
              <a:gd name="connsiteX59" fmla="*/ 3045577 w 3324845"/>
              <a:gd name="connsiteY59" fmla="*/ 4177924 h 6357321"/>
              <a:gd name="connsiteX60" fmla="*/ 3018932 w 3324845"/>
              <a:gd name="connsiteY60" fmla="*/ 4183507 h 6357321"/>
              <a:gd name="connsiteX61" fmla="*/ 2915903 w 3324845"/>
              <a:gd name="connsiteY61" fmla="*/ 4005047 h 6357321"/>
              <a:gd name="connsiteX62" fmla="*/ 2750322 w 3324845"/>
              <a:gd name="connsiteY62" fmla="*/ 3718166 h 6357321"/>
              <a:gd name="connsiteX63" fmla="*/ 2852398 w 3324845"/>
              <a:gd name="connsiteY63" fmla="*/ 3541354 h 6357321"/>
              <a:gd name="connsiteX64" fmla="*/ 3050462 w 3324845"/>
              <a:gd name="connsiteY64" fmla="*/ 3198328 h 6357321"/>
              <a:gd name="connsiteX65" fmla="*/ 3324782 w 3324845"/>
              <a:gd name="connsiteY65" fmla="*/ 3198328 h 6357321"/>
              <a:gd name="connsiteX66" fmla="*/ 3324782 w 3324845"/>
              <a:gd name="connsiteY66" fmla="*/ 3184942 h 6357321"/>
              <a:gd name="connsiteX67" fmla="*/ 3050525 w 3324845"/>
              <a:gd name="connsiteY67" fmla="*/ 3184942 h 6357321"/>
              <a:gd name="connsiteX68" fmla="*/ 2750385 w 3324845"/>
              <a:gd name="connsiteY68" fmla="*/ 2665104 h 6357321"/>
              <a:gd name="connsiteX69" fmla="*/ 3019249 w 3324845"/>
              <a:gd name="connsiteY69" fmla="*/ 2199445 h 6357321"/>
              <a:gd name="connsiteX70" fmla="*/ 3046656 w 3324845"/>
              <a:gd name="connsiteY70" fmla="*/ 2205345 h 6357321"/>
              <a:gd name="connsiteX71" fmla="*/ 3113078 w 3324845"/>
              <a:gd name="connsiteY71" fmla="*/ 2145266 h 6357321"/>
              <a:gd name="connsiteX72" fmla="*/ 3324782 w 3324845"/>
              <a:gd name="connsiteY72" fmla="*/ 2145266 h 6357321"/>
              <a:gd name="connsiteX73" fmla="*/ 3324782 w 3324845"/>
              <a:gd name="connsiteY73" fmla="*/ 2131944 h 6357321"/>
              <a:gd name="connsiteX74" fmla="*/ 3113078 w 3324845"/>
              <a:gd name="connsiteY74" fmla="*/ 2131944 h 6357321"/>
              <a:gd name="connsiteX75" fmla="*/ 3046656 w 3324845"/>
              <a:gd name="connsiteY75" fmla="*/ 2071865 h 6357321"/>
              <a:gd name="connsiteX76" fmla="*/ 3019122 w 3324845"/>
              <a:gd name="connsiteY76" fmla="*/ 2077892 h 6357321"/>
              <a:gd name="connsiteX77" fmla="*/ 2982771 w 3324845"/>
              <a:gd name="connsiteY77" fmla="*/ 2014894 h 6357321"/>
              <a:gd name="connsiteX78" fmla="*/ 2750195 w 3324845"/>
              <a:gd name="connsiteY78" fmla="*/ 1612106 h 6357321"/>
              <a:gd name="connsiteX79" fmla="*/ 2982136 w 3324845"/>
              <a:gd name="connsiteY79" fmla="*/ 1210396 h 6357321"/>
              <a:gd name="connsiteX80" fmla="*/ 3050335 w 3324845"/>
              <a:gd name="connsiteY80" fmla="*/ 1092268 h 6357321"/>
              <a:gd name="connsiteX81" fmla="*/ 3324845 w 3324845"/>
              <a:gd name="connsiteY81" fmla="*/ 1092268 h 6357321"/>
              <a:gd name="connsiteX82" fmla="*/ 3324845 w 3324845"/>
              <a:gd name="connsiteY82" fmla="*/ 1078946 h 6357321"/>
              <a:gd name="connsiteX83" fmla="*/ 3050335 w 3324845"/>
              <a:gd name="connsiteY83" fmla="*/ 1078946 h 6357321"/>
              <a:gd name="connsiteX84" fmla="*/ 2748291 w 3324845"/>
              <a:gd name="connsiteY84" fmla="*/ 555745 h 6357321"/>
              <a:gd name="connsiteX85" fmla="*/ 914775 w 3324845"/>
              <a:gd name="connsiteY85" fmla="*/ 1605127 h 6357321"/>
              <a:gd name="connsiteX86" fmla="*/ 314431 w 3324845"/>
              <a:gd name="connsiteY86" fmla="*/ 1605127 h 6357321"/>
              <a:gd name="connsiteX87" fmla="*/ 14290 w 3324845"/>
              <a:gd name="connsiteY87" fmla="*/ 1085290 h 6357321"/>
              <a:gd name="connsiteX88" fmla="*/ 314431 w 3324845"/>
              <a:gd name="connsiteY88" fmla="*/ 565452 h 6357321"/>
              <a:gd name="connsiteX89" fmla="*/ 914775 w 3324845"/>
              <a:gd name="connsiteY89" fmla="*/ 565452 h 6357321"/>
              <a:gd name="connsiteX90" fmla="*/ 955885 w 3324845"/>
              <a:gd name="connsiteY90" fmla="*/ 636697 h 6357321"/>
              <a:gd name="connsiteX91" fmla="*/ 1214789 w 3324845"/>
              <a:gd name="connsiteY91" fmla="*/ 1085480 h 6357321"/>
              <a:gd name="connsiteX92" fmla="*/ 914712 w 3324845"/>
              <a:gd name="connsiteY92" fmla="*/ 1605127 h 6357321"/>
              <a:gd name="connsiteX93" fmla="*/ 1826743 w 3324845"/>
              <a:gd name="connsiteY93" fmla="*/ 1078628 h 6357321"/>
              <a:gd name="connsiteX94" fmla="*/ 1226526 w 3324845"/>
              <a:gd name="connsiteY94" fmla="*/ 1078628 h 6357321"/>
              <a:gd name="connsiteX95" fmla="*/ 930953 w 3324845"/>
              <a:gd name="connsiteY95" fmla="*/ 566721 h 6357321"/>
              <a:gd name="connsiteX96" fmla="*/ 926385 w 3324845"/>
              <a:gd name="connsiteY96" fmla="*/ 558727 h 6357321"/>
              <a:gd name="connsiteX97" fmla="*/ 1226462 w 3324845"/>
              <a:gd name="connsiteY97" fmla="*/ 38953 h 6357321"/>
              <a:gd name="connsiteX98" fmla="*/ 1826807 w 3324845"/>
              <a:gd name="connsiteY98" fmla="*/ 38953 h 6357321"/>
              <a:gd name="connsiteX99" fmla="*/ 2126821 w 3324845"/>
              <a:gd name="connsiteY99" fmla="*/ 558727 h 6357321"/>
              <a:gd name="connsiteX100" fmla="*/ 1826807 w 3324845"/>
              <a:gd name="connsiteY100" fmla="*/ 1078628 h 6357321"/>
              <a:gd name="connsiteX101" fmla="*/ 2888179 w 3324845"/>
              <a:gd name="connsiteY101" fmla="*/ 5036284 h 6357321"/>
              <a:gd name="connsiteX102" fmla="*/ 3038916 w 3324845"/>
              <a:gd name="connsiteY102" fmla="*/ 5297345 h 6357321"/>
              <a:gd name="connsiteX103" fmla="*/ 2886339 w 3324845"/>
              <a:gd name="connsiteY103" fmla="*/ 5561578 h 6357321"/>
              <a:gd name="connsiteX104" fmla="*/ 2738775 w 3324845"/>
              <a:gd name="connsiteY104" fmla="*/ 5817120 h 6357321"/>
              <a:gd name="connsiteX105" fmla="*/ 2138621 w 3324845"/>
              <a:gd name="connsiteY105" fmla="*/ 5817120 h 6357321"/>
              <a:gd name="connsiteX106" fmla="*/ 1838481 w 3324845"/>
              <a:gd name="connsiteY106" fmla="*/ 5297282 h 6357321"/>
              <a:gd name="connsiteX107" fmla="*/ 2138621 w 3324845"/>
              <a:gd name="connsiteY107" fmla="*/ 4777444 h 6357321"/>
              <a:gd name="connsiteX108" fmla="*/ 2738775 w 3324845"/>
              <a:gd name="connsiteY108" fmla="*/ 4777444 h 6357321"/>
              <a:gd name="connsiteX109" fmla="*/ 2888179 w 3324845"/>
              <a:gd name="connsiteY109" fmla="*/ 5036158 h 6357321"/>
              <a:gd name="connsiteX110" fmla="*/ 3007386 w 3324845"/>
              <a:gd name="connsiteY110" fmla="*/ 4189724 h 6357321"/>
              <a:gd name="connsiteX111" fmla="*/ 2978900 w 3324845"/>
              <a:gd name="connsiteY111" fmla="*/ 4244347 h 6357321"/>
              <a:gd name="connsiteX112" fmla="*/ 3007322 w 3324845"/>
              <a:gd name="connsiteY112" fmla="*/ 4298970 h 6357321"/>
              <a:gd name="connsiteX113" fmla="*/ 2886339 w 3324845"/>
              <a:gd name="connsiteY113" fmla="*/ 4508580 h 6357321"/>
              <a:gd name="connsiteX114" fmla="*/ 2738775 w 3324845"/>
              <a:gd name="connsiteY114" fmla="*/ 4764122 h 6357321"/>
              <a:gd name="connsiteX115" fmla="*/ 2138430 w 3324845"/>
              <a:gd name="connsiteY115" fmla="*/ 4764122 h 6357321"/>
              <a:gd name="connsiteX116" fmla="*/ 1838290 w 3324845"/>
              <a:gd name="connsiteY116" fmla="*/ 4244284 h 6357321"/>
              <a:gd name="connsiteX117" fmla="*/ 2138430 w 3324845"/>
              <a:gd name="connsiteY117" fmla="*/ 3724446 h 6357321"/>
              <a:gd name="connsiteX118" fmla="*/ 2738711 w 3324845"/>
              <a:gd name="connsiteY118" fmla="*/ 3724446 h 6357321"/>
              <a:gd name="connsiteX119" fmla="*/ 3007322 w 3324845"/>
              <a:gd name="connsiteY119" fmla="*/ 4189661 h 6357321"/>
              <a:gd name="connsiteX120" fmla="*/ 3038789 w 3324845"/>
              <a:gd name="connsiteY120" fmla="*/ 3191476 h 6357321"/>
              <a:gd name="connsiteX121" fmla="*/ 2738648 w 3324845"/>
              <a:gd name="connsiteY121" fmla="*/ 3711187 h 6357321"/>
              <a:gd name="connsiteX122" fmla="*/ 2138430 w 3324845"/>
              <a:gd name="connsiteY122" fmla="*/ 3711187 h 6357321"/>
              <a:gd name="connsiteX123" fmla="*/ 1838290 w 3324845"/>
              <a:gd name="connsiteY123" fmla="*/ 3191286 h 6357321"/>
              <a:gd name="connsiteX124" fmla="*/ 2138430 w 3324845"/>
              <a:gd name="connsiteY124" fmla="*/ 2671575 h 6357321"/>
              <a:gd name="connsiteX125" fmla="*/ 2738584 w 3324845"/>
              <a:gd name="connsiteY125" fmla="*/ 2671575 h 6357321"/>
              <a:gd name="connsiteX126" fmla="*/ 3038789 w 3324845"/>
              <a:gd name="connsiteY126" fmla="*/ 3191476 h 6357321"/>
              <a:gd name="connsiteX127" fmla="*/ 2807863 w 3324845"/>
              <a:gd name="connsiteY127" fmla="*/ 1738544 h 6357321"/>
              <a:gd name="connsiteX128" fmla="*/ 3007512 w 3324845"/>
              <a:gd name="connsiteY128" fmla="*/ 2084299 h 6357321"/>
              <a:gd name="connsiteX129" fmla="*/ 2979852 w 3324845"/>
              <a:gd name="connsiteY129" fmla="*/ 2138351 h 6357321"/>
              <a:gd name="connsiteX130" fmla="*/ 3007512 w 3324845"/>
              <a:gd name="connsiteY130" fmla="*/ 2192403 h 6357321"/>
              <a:gd name="connsiteX131" fmla="*/ 2805642 w 3324845"/>
              <a:gd name="connsiteY131" fmla="*/ 2542028 h 6357321"/>
              <a:gd name="connsiteX132" fmla="*/ 2738584 w 3324845"/>
              <a:gd name="connsiteY132" fmla="*/ 2658189 h 6357321"/>
              <a:gd name="connsiteX133" fmla="*/ 2138557 w 3324845"/>
              <a:gd name="connsiteY133" fmla="*/ 2658189 h 6357321"/>
              <a:gd name="connsiteX134" fmla="*/ 1838354 w 3324845"/>
              <a:gd name="connsiteY134" fmla="*/ 2138224 h 6357321"/>
              <a:gd name="connsiteX135" fmla="*/ 2138367 w 3324845"/>
              <a:gd name="connsiteY135" fmla="*/ 1618513 h 6357321"/>
              <a:gd name="connsiteX136" fmla="*/ 2738522 w 3324845"/>
              <a:gd name="connsiteY136" fmla="*/ 1618513 h 6357321"/>
              <a:gd name="connsiteX137" fmla="*/ 2807863 w 3324845"/>
              <a:gd name="connsiteY137" fmla="*/ 1738544 h 6357321"/>
              <a:gd name="connsiteX138" fmla="*/ 2807926 w 3324845"/>
              <a:gd name="connsiteY138" fmla="*/ 1485097 h 6357321"/>
              <a:gd name="connsiteX139" fmla="*/ 2738584 w 3324845"/>
              <a:gd name="connsiteY139" fmla="*/ 1605191 h 6357321"/>
              <a:gd name="connsiteX140" fmla="*/ 2138430 w 3324845"/>
              <a:gd name="connsiteY140" fmla="*/ 1605191 h 6357321"/>
              <a:gd name="connsiteX141" fmla="*/ 1838354 w 3324845"/>
              <a:gd name="connsiteY141" fmla="*/ 1085353 h 6357321"/>
              <a:gd name="connsiteX142" fmla="*/ 1878258 w 3324845"/>
              <a:gd name="connsiteY142" fmla="*/ 1016266 h 6357321"/>
              <a:gd name="connsiteX143" fmla="*/ 2138494 w 3324845"/>
              <a:gd name="connsiteY143" fmla="*/ 565515 h 6357321"/>
              <a:gd name="connsiteX144" fmla="*/ 2738648 w 3324845"/>
              <a:gd name="connsiteY144" fmla="*/ 565515 h 6357321"/>
              <a:gd name="connsiteX145" fmla="*/ 3038789 w 3324845"/>
              <a:gd name="connsiteY145" fmla="*/ 1085353 h 6357321"/>
              <a:gd name="connsiteX146" fmla="*/ 2807990 w 3324845"/>
              <a:gd name="connsiteY146" fmla="*/ 1485160 h 63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324845" h="6357321">
                <a:moveTo>
                  <a:pt x="2748228" y="555428"/>
                </a:moveTo>
                <a:cubicBezTo>
                  <a:pt x="2747023" y="553335"/>
                  <a:pt x="2744866" y="552129"/>
                  <a:pt x="2742455" y="552129"/>
                </a:cubicBezTo>
                <a:lnTo>
                  <a:pt x="2138367" y="552129"/>
                </a:lnTo>
                <a:lnTo>
                  <a:pt x="1836387" y="28993"/>
                </a:lnTo>
                <a:cubicBezTo>
                  <a:pt x="1835182" y="26899"/>
                  <a:pt x="1833024" y="25694"/>
                  <a:pt x="1830613" y="25694"/>
                </a:cubicBezTo>
                <a:lnTo>
                  <a:pt x="1226526" y="25694"/>
                </a:lnTo>
                <a:lnTo>
                  <a:pt x="1211681" y="0"/>
                </a:lnTo>
                <a:lnTo>
                  <a:pt x="1196264" y="0"/>
                </a:lnTo>
                <a:lnTo>
                  <a:pt x="1214853" y="32228"/>
                </a:lnTo>
                <a:lnTo>
                  <a:pt x="928035" y="529227"/>
                </a:lnTo>
                <a:lnTo>
                  <a:pt x="914775" y="552193"/>
                </a:lnTo>
                <a:lnTo>
                  <a:pt x="314621" y="552193"/>
                </a:lnTo>
                <a:lnTo>
                  <a:pt x="12514" y="28993"/>
                </a:lnTo>
                <a:cubicBezTo>
                  <a:pt x="10674" y="25821"/>
                  <a:pt x="6551" y="24742"/>
                  <a:pt x="3379" y="26582"/>
                </a:cubicBezTo>
                <a:cubicBezTo>
                  <a:pt x="207" y="28422"/>
                  <a:pt x="-872" y="32545"/>
                  <a:pt x="968" y="35717"/>
                </a:cubicBezTo>
                <a:lnTo>
                  <a:pt x="303012" y="558791"/>
                </a:lnTo>
                <a:lnTo>
                  <a:pt x="904" y="1082118"/>
                </a:lnTo>
                <a:cubicBezTo>
                  <a:pt x="-301" y="1084211"/>
                  <a:pt x="-301" y="1086749"/>
                  <a:pt x="904" y="1088842"/>
                </a:cubicBezTo>
                <a:lnTo>
                  <a:pt x="304851" y="1615341"/>
                </a:lnTo>
                <a:cubicBezTo>
                  <a:pt x="306057" y="1617435"/>
                  <a:pt x="308213" y="1618640"/>
                  <a:pt x="310624" y="1618640"/>
                </a:cubicBezTo>
                <a:lnTo>
                  <a:pt x="918645" y="1618640"/>
                </a:lnTo>
                <a:cubicBezTo>
                  <a:pt x="921056" y="1618640"/>
                  <a:pt x="923277" y="1617371"/>
                  <a:pt x="924418" y="1615341"/>
                </a:cubicBezTo>
                <a:lnTo>
                  <a:pt x="1226462" y="1092141"/>
                </a:lnTo>
                <a:lnTo>
                  <a:pt x="1826680" y="1092141"/>
                </a:lnTo>
                <a:lnTo>
                  <a:pt x="2126757" y="1611979"/>
                </a:lnTo>
                <a:lnTo>
                  <a:pt x="1824777" y="2135116"/>
                </a:lnTo>
                <a:cubicBezTo>
                  <a:pt x="1823635" y="2137209"/>
                  <a:pt x="1823635" y="2139747"/>
                  <a:pt x="1824777" y="2141840"/>
                </a:cubicBezTo>
                <a:lnTo>
                  <a:pt x="2126821" y="2665104"/>
                </a:lnTo>
                <a:lnTo>
                  <a:pt x="1824841" y="3188114"/>
                </a:lnTo>
                <a:cubicBezTo>
                  <a:pt x="1823698" y="3190207"/>
                  <a:pt x="1823698" y="3192745"/>
                  <a:pt x="1824841" y="3194838"/>
                </a:cubicBezTo>
                <a:lnTo>
                  <a:pt x="2126884" y="3718039"/>
                </a:lnTo>
                <a:lnTo>
                  <a:pt x="1824841" y="4241175"/>
                </a:lnTo>
                <a:cubicBezTo>
                  <a:pt x="1823698" y="4243269"/>
                  <a:pt x="1823698" y="4245807"/>
                  <a:pt x="1824841" y="4247900"/>
                </a:cubicBezTo>
                <a:lnTo>
                  <a:pt x="2126948" y="4771227"/>
                </a:lnTo>
                <a:lnTo>
                  <a:pt x="1825030" y="5294237"/>
                </a:lnTo>
                <a:cubicBezTo>
                  <a:pt x="1823825" y="5296330"/>
                  <a:pt x="1823825" y="5298868"/>
                  <a:pt x="1825030" y="5300962"/>
                </a:cubicBezTo>
                <a:lnTo>
                  <a:pt x="2128978" y="5827460"/>
                </a:lnTo>
                <a:cubicBezTo>
                  <a:pt x="2130183" y="5829491"/>
                  <a:pt x="2132340" y="5830823"/>
                  <a:pt x="2134751" y="5830823"/>
                </a:cubicBezTo>
                <a:lnTo>
                  <a:pt x="2738775" y="5830823"/>
                </a:lnTo>
                <a:lnTo>
                  <a:pt x="3040755" y="6353959"/>
                </a:lnTo>
                <a:cubicBezTo>
                  <a:pt x="3041961" y="6355990"/>
                  <a:pt x="3044118" y="6357322"/>
                  <a:pt x="3046529" y="6357322"/>
                </a:cubicBezTo>
                <a:lnTo>
                  <a:pt x="3324718" y="6357322"/>
                </a:lnTo>
                <a:lnTo>
                  <a:pt x="3324718" y="6343936"/>
                </a:lnTo>
                <a:lnTo>
                  <a:pt x="3050398" y="6343936"/>
                </a:lnTo>
                <a:lnTo>
                  <a:pt x="2750322" y="5824161"/>
                </a:lnTo>
                <a:lnTo>
                  <a:pt x="2915078" y="5538739"/>
                </a:lnTo>
                <a:lnTo>
                  <a:pt x="3050398" y="5304324"/>
                </a:lnTo>
                <a:lnTo>
                  <a:pt x="3324718" y="5304324"/>
                </a:lnTo>
                <a:lnTo>
                  <a:pt x="3324718" y="5290938"/>
                </a:lnTo>
                <a:lnTo>
                  <a:pt x="3050398" y="5290938"/>
                </a:lnTo>
                <a:lnTo>
                  <a:pt x="2916728" y="5059377"/>
                </a:lnTo>
                <a:lnTo>
                  <a:pt x="2750322" y="4771100"/>
                </a:lnTo>
                <a:lnTo>
                  <a:pt x="2915078" y="4485678"/>
                </a:lnTo>
                <a:lnTo>
                  <a:pt x="3018932" y="4305822"/>
                </a:lnTo>
                <a:cubicBezTo>
                  <a:pt x="3027116" y="4309375"/>
                  <a:pt x="3036124" y="4311405"/>
                  <a:pt x="3045577" y="4311405"/>
                </a:cubicBezTo>
                <a:cubicBezTo>
                  <a:pt x="3080216" y="4311405"/>
                  <a:pt x="3108638" y="4285077"/>
                  <a:pt x="3112000" y="4251326"/>
                </a:cubicBezTo>
                <a:lnTo>
                  <a:pt x="3324718" y="4251326"/>
                </a:lnTo>
                <a:lnTo>
                  <a:pt x="3324718" y="4237940"/>
                </a:lnTo>
                <a:lnTo>
                  <a:pt x="3112000" y="4237940"/>
                </a:lnTo>
                <a:cubicBezTo>
                  <a:pt x="3108638" y="4204253"/>
                  <a:pt x="3080153" y="4177924"/>
                  <a:pt x="3045577" y="4177924"/>
                </a:cubicBezTo>
                <a:cubicBezTo>
                  <a:pt x="3036124" y="4177924"/>
                  <a:pt x="3027116" y="4179954"/>
                  <a:pt x="3018932" y="4183507"/>
                </a:cubicBezTo>
                <a:lnTo>
                  <a:pt x="2915903" y="4005047"/>
                </a:lnTo>
                <a:lnTo>
                  <a:pt x="2750322" y="3718166"/>
                </a:lnTo>
                <a:lnTo>
                  <a:pt x="2852398" y="3541354"/>
                </a:lnTo>
                <a:lnTo>
                  <a:pt x="3050462" y="3198328"/>
                </a:lnTo>
                <a:lnTo>
                  <a:pt x="3324782" y="3198328"/>
                </a:lnTo>
                <a:lnTo>
                  <a:pt x="3324782" y="3184942"/>
                </a:lnTo>
                <a:lnTo>
                  <a:pt x="3050525" y="3184942"/>
                </a:lnTo>
                <a:lnTo>
                  <a:pt x="2750385" y="2665104"/>
                </a:lnTo>
                <a:lnTo>
                  <a:pt x="3019249" y="2199445"/>
                </a:lnTo>
                <a:cubicBezTo>
                  <a:pt x="3027623" y="2203188"/>
                  <a:pt x="3036885" y="2205345"/>
                  <a:pt x="3046656" y="2205345"/>
                </a:cubicBezTo>
                <a:cubicBezTo>
                  <a:pt x="3081294" y="2205345"/>
                  <a:pt x="3109716" y="2178954"/>
                  <a:pt x="3113078" y="2145266"/>
                </a:cubicBezTo>
                <a:lnTo>
                  <a:pt x="3324782" y="2145266"/>
                </a:lnTo>
                <a:lnTo>
                  <a:pt x="3324782" y="2131944"/>
                </a:lnTo>
                <a:lnTo>
                  <a:pt x="3113078" y="2131944"/>
                </a:lnTo>
                <a:cubicBezTo>
                  <a:pt x="3109716" y="2098193"/>
                  <a:pt x="3081294" y="2071865"/>
                  <a:pt x="3046656" y="2071865"/>
                </a:cubicBezTo>
                <a:cubicBezTo>
                  <a:pt x="3036822" y="2071865"/>
                  <a:pt x="3027496" y="2074022"/>
                  <a:pt x="3019122" y="2077892"/>
                </a:cubicBezTo>
                <a:lnTo>
                  <a:pt x="2982771" y="2014894"/>
                </a:lnTo>
                <a:lnTo>
                  <a:pt x="2750195" y="1612106"/>
                </a:lnTo>
                <a:lnTo>
                  <a:pt x="2982136" y="1210396"/>
                </a:lnTo>
                <a:lnTo>
                  <a:pt x="3050335" y="1092268"/>
                </a:lnTo>
                <a:lnTo>
                  <a:pt x="3324845" y="1092268"/>
                </a:lnTo>
                <a:lnTo>
                  <a:pt x="3324845" y="1078946"/>
                </a:lnTo>
                <a:lnTo>
                  <a:pt x="3050335" y="1078946"/>
                </a:lnTo>
                <a:lnTo>
                  <a:pt x="2748291" y="555745"/>
                </a:lnTo>
                <a:close/>
                <a:moveTo>
                  <a:pt x="914775" y="1605127"/>
                </a:moveTo>
                <a:lnTo>
                  <a:pt x="314431" y="1605127"/>
                </a:lnTo>
                <a:lnTo>
                  <a:pt x="14290" y="1085290"/>
                </a:lnTo>
                <a:lnTo>
                  <a:pt x="314431" y="565452"/>
                </a:lnTo>
                <a:lnTo>
                  <a:pt x="914775" y="565452"/>
                </a:lnTo>
                <a:lnTo>
                  <a:pt x="955885" y="636697"/>
                </a:lnTo>
                <a:lnTo>
                  <a:pt x="1214789" y="1085480"/>
                </a:lnTo>
                <a:lnTo>
                  <a:pt x="914712" y="1605127"/>
                </a:lnTo>
                <a:close/>
                <a:moveTo>
                  <a:pt x="1826743" y="1078628"/>
                </a:moveTo>
                <a:lnTo>
                  <a:pt x="1226526" y="1078628"/>
                </a:lnTo>
                <a:lnTo>
                  <a:pt x="930953" y="566721"/>
                </a:lnTo>
                <a:lnTo>
                  <a:pt x="926385" y="558727"/>
                </a:lnTo>
                <a:lnTo>
                  <a:pt x="1226462" y="38953"/>
                </a:lnTo>
                <a:lnTo>
                  <a:pt x="1826807" y="38953"/>
                </a:lnTo>
                <a:lnTo>
                  <a:pt x="2126821" y="558727"/>
                </a:lnTo>
                <a:lnTo>
                  <a:pt x="1826807" y="1078628"/>
                </a:lnTo>
                <a:close/>
                <a:moveTo>
                  <a:pt x="2888179" y="5036284"/>
                </a:moveTo>
                <a:lnTo>
                  <a:pt x="3038916" y="5297345"/>
                </a:lnTo>
                <a:lnTo>
                  <a:pt x="2886339" y="5561578"/>
                </a:lnTo>
                <a:lnTo>
                  <a:pt x="2738775" y="5817120"/>
                </a:lnTo>
                <a:lnTo>
                  <a:pt x="2138621" y="5817120"/>
                </a:lnTo>
                <a:lnTo>
                  <a:pt x="1838481" y="5297282"/>
                </a:lnTo>
                <a:lnTo>
                  <a:pt x="2138621" y="4777444"/>
                </a:lnTo>
                <a:lnTo>
                  <a:pt x="2738775" y="4777444"/>
                </a:lnTo>
                <a:lnTo>
                  <a:pt x="2888179" y="5036158"/>
                </a:lnTo>
                <a:close/>
                <a:moveTo>
                  <a:pt x="3007386" y="4189724"/>
                </a:moveTo>
                <a:cubicBezTo>
                  <a:pt x="2990193" y="4201778"/>
                  <a:pt x="2978900" y="4221762"/>
                  <a:pt x="2978900" y="4244347"/>
                </a:cubicBezTo>
                <a:cubicBezTo>
                  <a:pt x="2978900" y="4266933"/>
                  <a:pt x="2990193" y="4286916"/>
                  <a:pt x="3007322" y="4298970"/>
                </a:cubicBezTo>
                <a:lnTo>
                  <a:pt x="2886339" y="4508580"/>
                </a:lnTo>
                <a:lnTo>
                  <a:pt x="2738775" y="4764122"/>
                </a:lnTo>
                <a:lnTo>
                  <a:pt x="2138430" y="4764122"/>
                </a:lnTo>
                <a:lnTo>
                  <a:pt x="1838290" y="4244284"/>
                </a:lnTo>
                <a:lnTo>
                  <a:pt x="2138430" y="3724446"/>
                </a:lnTo>
                <a:lnTo>
                  <a:pt x="2738711" y="3724446"/>
                </a:lnTo>
                <a:lnTo>
                  <a:pt x="3007322" y="4189661"/>
                </a:lnTo>
                <a:close/>
                <a:moveTo>
                  <a:pt x="3038789" y="3191476"/>
                </a:moveTo>
                <a:lnTo>
                  <a:pt x="2738648" y="3711187"/>
                </a:lnTo>
                <a:lnTo>
                  <a:pt x="2138430" y="3711187"/>
                </a:lnTo>
                <a:lnTo>
                  <a:pt x="1838290" y="3191286"/>
                </a:lnTo>
                <a:lnTo>
                  <a:pt x="2138430" y="2671575"/>
                </a:lnTo>
                <a:lnTo>
                  <a:pt x="2738584" y="2671575"/>
                </a:lnTo>
                <a:lnTo>
                  <a:pt x="3038789" y="3191476"/>
                </a:lnTo>
                <a:close/>
                <a:moveTo>
                  <a:pt x="2807863" y="1738544"/>
                </a:moveTo>
                <a:lnTo>
                  <a:pt x="3007512" y="2084299"/>
                </a:lnTo>
                <a:cubicBezTo>
                  <a:pt x="2990763" y="2096416"/>
                  <a:pt x="2979852" y="2116083"/>
                  <a:pt x="2979852" y="2138351"/>
                </a:cubicBezTo>
                <a:cubicBezTo>
                  <a:pt x="2979852" y="2160619"/>
                  <a:pt x="2990763" y="2180222"/>
                  <a:pt x="3007512" y="2192403"/>
                </a:cubicBezTo>
                <a:lnTo>
                  <a:pt x="2805642" y="2542028"/>
                </a:lnTo>
                <a:lnTo>
                  <a:pt x="2738584" y="2658189"/>
                </a:lnTo>
                <a:lnTo>
                  <a:pt x="2138557" y="2658189"/>
                </a:lnTo>
                <a:cubicBezTo>
                  <a:pt x="2138557" y="2658189"/>
                  <a:pt x="1838354" y="2138224"/>
                  <a:pt x="1838354" y="2138224"/>
                </a:cubicBezTo>
                <a:lnTo>
                  <a:pt x="2138367" y="1618513"/>
                </a:lnTo>
                <a:lnTo>
                  <a:pt x="2738522" y="1618513"/>
                </a:lnTo>
                <a:lnTo>
                  <a:pt x="2807863" y="1738544"/>
                </a:lnTo>
                <a:close/>
                <a:moveTo>
                  <a:pt x="2807926" y="1485097"/>
                </a:moveTo>
                <a:lnTo>
                  <a:pt x="2738584" y="1605191"/>
                </a:lnTo>
                <a:lnTo>
                  <a:pt x="2138430" y="1605191"/>
                </a:lnTo>
                <a:lnTo>
                  <a:pt x="1838354" y="1085353"/>
                </a:lnTo>
                <a:lnTo>
                  <a:pt x="1878258" y="1016266"/>
                </a:lnTo>
                <a:lnTo>
                  <a:pt x="2138494" y="565515"/>
                </a:lnTo>
                <a:lnTo>
                  <a:pt x="2738648" y="565515"/>
                </a:lnTo>
                <a:lnTo>
                  <a:pt x="3038789" y="1085353"/>
                </a:lnTo>
                <a:lnTo>
                  <a:pt x="2807990" y="1485160"/>
                </a:lnTo>
                <a:close/>
              </a:path>
            </a:pathLst>
          </a:custGeom>
          <a:solidFill>
            <a:srgbClr val="FCDCA4"/>
          </a:solidFill>
          <a:ln w="0" cap="flat">
            <a:noFill/>
            <a:prstDash val="solid"/>
            <a:miter/>
          </a:ln>
        </p:spPr>
        <p:txBody>
          <a:bodyPr rtlCol="0" anchor="ctr"/>
          <a:lstStyle/>
          <a:p>
            <a:endParaRPr lang="en-US"/>
          </a:p>
        </p:txBody>
      </p:sp>
      <p:grpSp>
        <p:nvGrpSpPr>
          <p:cNvPr id="251" name="Group 250">
            <a:extLst>
              <a:ext uri="{FF2B5EF4-FFF2-40B4-BE49-F238E27FC236}">
                <a16:creationId xmlns:a16="http://schemas.microsoft.com/office/drawing/2014/main" id="{607F8191-5253-87CB-BDE8-EFD60488AE20}"/>
              </a:ext>
            </a:extLst>
          </p:cNvPr>
          <p:cNvGrpSpPr/>
          <p:nvPr/>
        </p:nvGrpSpPr>
        <p:grpSpPr>
          <a:xfrm>
            <a:off x="2796009" y="4417478"/>
            <a:ext cx="613581" cy="673936"/>
            <a:chOff x="2807883" y="4417478"/>
            <a:chExt cx="613581" cy="673936"/>
          </a:xfrm>
        </p:grpSpPr>
        <p:sp>
          <p:nvSpPr>
            <p:cNvPr id="6" name="Freeform: Shape 5">
              <a:extLst>
                <a:ext uri="{FF2B5EF4-FFF2-40B4-BE49-F238E27FC236}">
                  <a16:creationId xmlns:a16="http://schemas.microsoft.com/office/drawing/2014/main" id="{D258A509-55AC-830A-4542-A3BEA2BBE8BB}"/>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3979B38-C3C9-173E-5255-59794CA2813E}"/>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252" name="Group 251">
            <a:extLst>
              <a:ext uri="{FF2B5EF4-FFF2-40B4-BE49-F238E27FC236}">
                <a16:creationId xmlns:a16="http://schemas.microsoft.com/office/drawing/2014/main" id="{FD9BF2E3-9CFF-B5BE-0387-AFDFA2DB2069}"/>
              </a:ext>
            </a:extLst>
          </p:cNvPr>
          <p:cNvGrpSpPr/>
          <p:nvPr/>
        </p:nvGrpSpPr>
        <p:grpSpPr>
          <a:xfrm>
            <a:off x="5435061" y="5043516"/>
            <a:ext cx="799551" cy="507910"/>
            <a:chOff x="5435061" y="5043516"/>
            <a:chExt cx="799551" cy="507910"/>
          </a:xfrm>
        </p:grpSpPr>
        <p:sp>
          <p:nvSpPr>
            <p:cNvPr id="8" name="Freeform: Shape 7">
              <a:extLst>
                <a:ext uri="{FF2B5EF4-FFF2-40B4-BE49-F238E27FC236}">
                  <a16:creationId xmlns:a16="http://schemas.microsoft.com/office/drawing/2014/main" id="{C20B5112-682F-5543-4458-B2BFC8343F1D}"/>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EFCD47-F2B5-FB76-9C54-B72D64E731AB}"/>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9972C8-EE26-CF3B-3DD2-59B40ECA12F7}"/>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0992BFF-249A-DD59-8732-B9BCBF24BE31}"/>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AE8F4F3-2549-0667-75E4-E203F7A089A9}"/>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DE066F2-AD5E-3EB4-745C-AF21E1D7207A}"/>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14" name="Graphic 222">
              <a:extLst>
                <a:ext uri="{FF2B5EF4-FFF2-40B4-BE49-F238E27FC236}">
                  <a16:creationId xmlns:a16="http://schemas.microsoft.com/office/drawing/2014/main" id="{4A824B6B-6C3E-FF92-BFF6-8F1D6B3B5202}"/>
                </a:ext>
              </a:extLst>
            </p:cNvPr>
            <p:cNvGrpSpPr/>
            <p:nvPr/>
          </p:nvGrpSpPr>
          <p:grpSpPr>
            <a:xfrm>
              <a:off x="5767938" y="5172492"/>
              <a:ext cx="346452" cy="45360"/>
              <a:chOff x="5767938" y="5172492"/>
              <a:chExt cx="346452" cy="45360"/>
            </a:xfrm>
            <a:solidFill>
              <a:srgbClr val="BEC0C2"/>
            </a:solidFill>
          </p:grpSpPr>
          <p:sp>
            <p:nvSpPr>
              <p:cNvPr id="15" name="Freeform: Shape 14">
                <a:extLst>
                  <a:ext uri="{FF2B5EF4-FFF2-40B4-BE49-F238E27FC236}">
                    <a16:creationId xmlns:a16="http://schemas.microsoft.com/office/drawing/2014/main" id="{929AF463-FDD7-4F50-8B70-66ED93D67429}"/>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DFE2C3-428C-999A-3FBF-C18A01262425}"/>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3769DF4-ADFF-6FBC-96DC-90E9F49CA36C}"/>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39D2A7F-EAA5-3C03-02A7-4939AFD0CA25}"/>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256FB38-E76F-E5EB-8884-4371597421B2}"/>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63054DC-D9D7-1554-E656-0406FE3573E0}"/>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5D56A2B-DC15-1368-CDFB-2B0FA934C4EB}"/>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93B523B-F37F-7338-CAB4-BCAD8DD23C7D}"/>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458D3F6-C02C-0BBC-49E0-0F13BE3BE9A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4B61A02-A6E6-E8BE-6AD6-1A8220594D4C}"/>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6A8EA69C-9DFA-08B4-4DC9-2A769FAD59DF}"/>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DE15A79-7C64-6063-DD18-75BF25C10E9C}"/>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ABF452-940D-3626-39FA-3BBEF945032E}"/>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3AF8938-D44A-7019-6561-7F44F3D44195}"/>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B6F4B77-7EF1-C0D1-E8F4-26EB920FC917}"/>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CEA843F-BD6F-ACEB-DD59-21FAA377C08F}"/>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E8C0FC9-84BC-2C90-0294-66C45FDAA1D3}"/>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32" name="Graphic 222">
              <a:extLst>
                <a:ext uri="{FF2B5EF4-FFF2-40B4-BE49-F238E27FC236}">
                  <a16:creationId xmlns:a16="http://schemas.microsoft.com/office/drawing/2014/main" id="{2CC8D381-C785-C278-B7FE-645526AC781C}"/>
                </a:ext>
              </a:extLst>
            </p:cNvPr>
            <p:cNvGrpSpPr/>
            <p:nvPr/>
          </p:nvGrpSpPr>
          <p:grpSpPr>
            <a:xfrm>
              <a:off x="5801752" y="5426765"/>
              <a:ext cx="310798" cy="34448"/>
              <a:chOff x="5801752" y="5426765"/>
              <a:chExt cx="310798" cy="34448"/>
            </a:xfrm>
            <a:solidFill>
              <a:srgbClr val="BEC0C2"/>
            </a:solidFill>
          </p:grpSpPr>
          <p:sp>
            <p:nvSpPr>
              <p:cNvPr id="33" name="Freeform: Shape 32">
                <a:extLst>
                  <a:ext uri="{FF2B5EF4-FFF2-40B4-BE49-F238E27FC236}">
                    <a16:creationId xmlns:a16="http://schemas.microsoft.com/office/drawing/2014/main" id="{38A80CB9-7755-D6EA-14CA-F02193C05767}"/>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EBCB2D4-F6EE-555C-ADD3-0FDC7A088C4C}"/>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92C33C4-147D-1789-7B94-F9E0E3E4D120}"/>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12BFDFA-659B-D00C-114E-1AB35E64955B}"/>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B37D8EF-E705-00F9-68B9-2948BC60C703}"/>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18622D-1FF2-1BA0-E7B7-665A3919EFF1}"/>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7723B70-207C-4860-5733-E8AE6E0B0CA0}"/>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8C8A51E-1B94-0FE7-1482-3D2A78BB1AB7}"/>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A71E67D-38B7-D60A-EE16-B1E3F49F6BC9}"/>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13A704-7889-7286-8078-999F37B7FEC7}"/>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EA2F4DA-14B6-6C5D-C7F2-22B751362319}"/>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90460F4-4C7D-C6F8-4B6F-0C33FC2F29A3}"/>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grpSp>
        <p:nvGrpSpPr>
          <p:cNvPr id="253" name="Group 252">
            <a:extLst>
              <a:ext uri="{FF2B5EF4-FFF2-40B4-BE49-F238E27FC236}">
                <a16:creationId xmlns:a16="http://schemas.microsoft.com/office/drawing/2014/main" id="{F813E7A3-A962-5BA8-2590-46430F19A4C1}"/>
              </a:ext>
            </a:extLst>
          </p:cNvPr>
          <p:cNvGrpSpPr/>
          <p:nvPr/>
        </p:nvGrpSpPr>
        <p:grpSpPr>
          <a:xfrm>
            <a:off x="4484775" y="1424890"/>
            <a:ext cx="864641" cy="360600"/>
            <a:chOff x="4484775" y="1424890"/>
            <a:chExt cx="864641" cy="360600"/>
          </a:xfrm>
        </p:grpSpPr>
        <p:sp>
          <p:nvSpPr>
            <p:cNvPr id="45" name="Freeform: Shape 44">
              <a:extLst>
                <a:ext uri="{FF2B5EF4-FFF2-40B4-BE49-F238E27FC236}">
                  <a16:creationId xmlns:a16="http://schemas.microsoft.com/office/drawing/2014/main" id="{EE633184-FBF1-352E-C5F2-93E4A5183A3C}"/>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10D1827-CFEF-CAF9-452E-C83D9B5F2129}"/>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5DD92E3-56CE-9B53-E112-96304090D519}"/>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C9BB06-744A-D7F9-D824-F0BC08F456F1}"/>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68D5922-0D6D-91AE-FA8F-30EDB96A79C5}"/>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88EFFE3-51F9-6327-A2CD-76B7B7A75AEB}"/>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DB3579-A0E3-901E-6670-56EF11EE0018}"/>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7592766-1095-E366-07BC-BBC07670D38A}"/>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ACD2130-9EA6-4F06-FE4A-85B446F26175}"/>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98E08C3-76A4-471D-8837-0D0E195D0FCD}"/>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DA17674-674A-1413-ED93-7EA1300EF934}"/>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C1B958D-3791-E5BA-DA1B-3C5DD05CEF98}"/>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3015E11E-FC92-2FB8-4D76-3FF3D405FBD3}"/>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F520AF1-14AA-1279-F826-7C1B43E366AD}"/>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178315F-F0AA-23D6-21DF-9D14B9F4FE25}"/>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ADFAF608-9E46-8B09-823B-0876A0B3E693}"/>
              </a:ext>
            </a:extLst>
          </p:cNvPr>
          <p:cNvSpPr/>
          <p:nvPr/>
        </p:nvSpPr>
        <p:spPr>
          <a:xfrm>
            <a:off x="6523396" y="6547205"/>
            <a:ext cx="217805" cy="259597"/>
          </a:xfrm>
          <a:custGeom>
            <a:avLst/>
            <a:gdLst>
              <a:gd name="connsiteX0" fmla="*/ 9516 w 217805"/>
              <a:gd name="connsiteY0" fmla="*/ 259597 h 259597"/>
              <a:gd name="connsiteX1" fmla="*/ 0 w 217805"/>
              <a:gd name="connsiteY1" fmla="*/ 250081 h 259597"/>
              <a:gd name="connsiteX2" fmla="*/ 206692 w 217805"/>
              <a:gd name="connsiteY2" fmla="*/ 122 h 259597"/>
              <a:gd name="connsiteX3" fmla="*/ 217667 w 217805"/>
              <a:gd name="connsiteY3" fmla="*/ 7926 h 259597"/>
              <a:gd name="connsiteX4" fmla="*/ 209864 w 217805"/>
              <a:gd name="connsiteY4" fmla="*/ 18901 h 259597"/>
              <a:gd name="connsiteX5" fmla="*/ 19032 w 217805"/>
              <a:gd name="connsiteY5" fmla="*/ 250081 h 259597"/>
              <a:gd name="connsiteX6" fmla="*/ 9516 w 217805"/>
              <a:gd name="connsiteY6" fmla="*/ 259597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05" h="259597">
                <a:moveTo>
                  <a:pt x="9516" y="259597"/>
                </a:moveTo>
                <a:cubicBezTo>
                  <a:pt x="4251" y="259597"/>
                  <a:pt x="0" y="255346"/>
                  <a:pt x="0" y="250081"/>
                </a:cubicBezTo>
                <a:cubicBezTo>
                  <a:pt x="0" y="127449"/>
                  <a:pt x="88881" y="19980"/>
                  <a:pt x="206692" y="122"/>
                </a:cubicBezTo>
                <a:cubicBezTo>
                  <a:pt x="211830" y="-702"/>
                  <a:pt x="216779" y="2723"/>
                  <a:pt x="217667" y="7926"/>
                </a:cubicBezTo>
                <a:cubicBezTo>
                  <a:pt x="218555" y="13127"/>
                  <a:pt x="215066" y="18012"/>
                  <a:pt x="209864" y="18901"/>
                </a:cubicBezTo>
                <a:cubicBezTo>
                  <a:pt x="101062" y="37235"/>
                  <a:pt x="19032" y="136648"/>
                  <a:pt x="19032" y="250081"/>
                </a:cubicBezTo>
                <a:cubicBezTo>
                  <a:pt x="19032" y="255346"/>
                  <a:pt x="14782" y="259597"/>
                  <a:pt x="9516" y="259597"/>
                </a:cubicBezTo>
                <a:close/>
              </a:path>
            </a:pathLst>
          </a:custGeom>
          <a:solidFill>
            <a:srgbClr val="FCDCA4"/>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C4A0CDB-5E75-CA21-11CD-7B3D13ACB5A9}"/>
              </a:ext>
            </a:extLst>
          </p:cNvPr>
          <p:cNvSpPr/>
          <p:nvPr/>
        </p:nvSpPr>
        <p:spPr>
          <a:xfrm>
            <a:off x="6563174" y="6583807"/>
            <a:ext cx="416555" cy="267848"/>
          </a:xfrm>
          <a:custGeom>
            <a:avLst/>
            <a:gdLst>
              <a:gd name="connsiteX0" fmla="*/ 208278 w 416555"/>
              <a:gd name="connsiteY0" fmla="*/ 0 h 267848"/>
              <a:gd name="connsiteX1" fmla="*/ 0 w 416555"/>
              <a:gd name="connsiteY1" fmla="*/ 213480 h 267848"/>
              <a:gd name="connsiteX2" fmla="*/ 0 w 416555"/>
              <a:gd name="connsiteY2" fmla="*/ 267849 h 267848"/>
              <a:gd name="connsiteX3" fmla="*/ 19032 w 416555"/>
              <a:gd name="connsiteY3" fmla="*/ 267849 h 267848"/>
              <a:gd name="connsiteX4" fmla="*/ 19032 w 416555"/>
              <a:gd name="connsiteY4" fmla="*/ 213480 h 267848"/>
              <a:gd name="connsiteX5" fmla="*/ 208278 w 416555"/>
              <a:gd name="connsiteY5" fmla="*/ 19032 h 267848"/>
              <a:gd name="connsiteX6" fmla="*/ 397523 w 416555"/>
              <a:gd name="connsiteY6" fmla="*/ 213480 h 267848"/>
              <a:gd name="connsiteX7" fmla="*/ 407039 w 416555"/>
              <a:gd name="connsiteY7" fmla="*/ 222996 h 267848"/>
              <a:gd name="connsiteX8" fmla="*/ 416555 w 416555"/>
              <a:gd name="connsiteY8" fmla="*/ 213480 h 267848"/>
              <a:gd name="connsiteX9" fmla="*/ 208278 w 416555"/>
              <a:gd name="connsiteY9" fmla="*/ 0 h 2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555" h="267848">
                <a:moveTo>
                  <a:pt x="208278" y="0"/>
                </a:moveTo>
                <a:cubicBezTo>
                  <a:pt x="93449" y="0"/>
                  <a:pt x="0" y="95796"/>
                  <a:pt x="0" y="213480"/>
                </a:cubicBezTo>
                <a:lnTo>
                  <a:pt x="0" y="267849"/>
                </a:lnTo>
                <a:lnTo>
                  <a:pt x="19032" y="267849"/>
                </a:lnTo>
                <a:lnTo>
                  <a:pt x="19032" y="213480"/>
                </a:lnTo>
                <a:cubicBezTo>
                  <a:pt x="19032" y="106264"/>
                  <a:pt x="103917" y="19032"/>
                  <a:pt x="208278" y="19032"/>
                </a:cubicBezTo>
                <a:cubicBezTo>
                  <a:pt x="312639" y="19032"/>
                  <a:pt x="397523" y="106264"/>
                  <a:pt x="397523" y="213480"/>
                </a:cubicBezTo>
                <a:cubicBezTo>
                  <a:pt x="397523" y="218745"/>
                  <a:pt x="401774" y="222996"/>
                  <a:pt x="407039" y="222996"/>
                </a:cubicBezTo>
                <a:cubicBezTo>
                  <a:pt x="412305" y="222996"/>
                  <a:pt x="416555" y="218745"/>
                  <a:pt x="416555" y="213480"/>
                </a:cubicBezTo>
                <a:cubicBezTo>
                  <a:pt x="416555" y="95733"/>
                  <a:pt x="323106" y="0"/>
                  <a:pt x="208278" y="0"/>
                </a:cubicBezTo>
                <a:close/>
              </a:path>
            </a:pathLst>
          </a:custGeom>
          <a:solidFill>
            <a:srgbClr val="BEC0C2"/>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0DE9DBC-1B7E-4ADC-B806-804C78D2F97C}"/>
              </a:ext>
            </a:extLst>
          </p:cNvPr>
          <p:cNvSpPr/>
          <p:nvPr/>
        </p:nvSpPr>
        <p:spPr>
          <a:xfrm>
            <a:off x="6602888" y="6686769"/>
            <a:ext cx="54117" cy="164823"/>
          </a:xfrm>
          <a:custGeom>
            <a:avLst/>
            <a:gdLst>
              <a:gd name="connsiteX0" fmla="*/ 50562 w 54117"/>
              <a:gd name="connsiteY0" fmla="*/ 2033 h 164823"/>
              <a:gd name="connsiteX1" fmla="*/ 37176 w 54117"/>
              <a:gd name="connsiteY1" fmla="*/ 3619 h 164823"/>
              <a:gd name="connsiteX2" fmla="*/ 0 w 54117"/>
              <a:gd name="connsiteY2" fmla="*/ 111152 h 164823"/>
              <a:gd name="connsiteX3" fmla="*/ 0 w 54117"/>
              <a:gd name="connsiteY3" fmla="*/ 164823 h 164823"/>
              <a:gd name="connsiteX4" fmla="*/ 19032 w 54117"/>
              <a:gd name="connsiteY4" fmla="*/ 164823 h 164823"/>
              <a:gd name="connsiteX5" fmla="*/ 19032 w 54117"/>
              <a:gd name="connsiteY5" fmla="*/ 111152 h 164823"/>
              <a:gd name="connsiteX6" fmla="*/ 52085 w 54117"/>
              <a:gd name="connsiteY6" fmla="*/ 15356 h 164823"/>
              <a:gd name="connsiteX7" fmla="*/ 50499 w 54117"/>
              <a:gd name="connsiteY7" fmla="*/ 1969 h 16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17" h="164823">
                <a:moveTo>
                  <a:pt x="50562" y="2033"/>
                </a:moveTo>
                <a:cubicBezTo>
                  <a:pt x="46439" y="-1203"/>
                  <a:pt x="40476" y="-504"/>
                  <a:pt x="37176" y="3619"/>
                </a:cubicBezTo>
                <a:cubicBezTo>
                  <a:pt x="12878" y="34515"/>
                  <a:pt x="0" y="71692"/>
                  <a:pt x="0" y="111152"/>
                </a:cubicBezTo>
                <a:lnTo>
                  <a:pt x="0" y="164823"/>
                </a:lnTo>
                <a:lnTo>
                  <a:pt x="19032" y="164823"/>
                </a:lnTo>
                <a:lnTo>
                  <a:pt x="19032" y="111152"/>
                </a:lnTo>
                <a:cubicBezTo>
                  <a:pt x="19032" y="76005"/>
                  <a:pt x="30452" y="42889"/>
                  <a:pt x="52085" y="15356"/>
                </a:cubicBezTo>
                <a:cubicBezTo>
                  <a:pt x="55321" y="11232"/>
                  <a:pt x="54623" y="5268"/>
                  <a:pt x="50499" y="1969"/>
                </a:cubicBezTo>
                <a:close/>
              </a:path>
            </a:pathLst>
          </a:custGeom>
          <a:solidFill>
            <a:srgbClr val="BEC0C2"/>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B62DE5C-A7E6-05CA-21B8-EECCEBC447C1}"/>
              </a:ext>
            </a:extLst>
          </p:cNvPr>
          <p:cNvSpPr/>
          <p:nvPr/>
        </p:nvSpPr>
        <p:spPr>
          <a:xfrm>
            <a:off x="6642666" y="6665772"/>
            <a:ext cx="197928" cy="185883"/>
          </a:xfrm>
          <a:custGeom>
            <a:avLst/>
            <a:gdLst>
              <a:gd name="connsiteX0" fmla="*/ 128595 w 197928"/>
              <a:gd name="connsiteY0" fmla="*/ 0 h 185883"/>
              <a:gd name="connsiteX1" fmla="*/ 0 w 197928"/>
              <a:gd name="connsiteY1" fmla="*/ 131515 h 185883"/>
              <a:gd name="connsiteX2" fmla="*/ 0 w 197928"/>
              <a:gd name="connsiteY2" fmla="*/ 185884 h 185883"/>
              <a:gd name="connsiteX3" fmla="*/ 19032 w 197928"/>
              <a:gd name="connsiteY3" fmla="*/ 185884 h 185883"/>
              <a:gd name="connsiteX4" fmla="*/ 19032 w 197928"/>
              <a:gd name="connsiteY4" fmla="*/ 131515 h 185883"/>
              <a:gd name="connsiteX5" fmla="*/ 128912 w 197928"/>
              <a:gd name="connsiteY5" fmla="*/ 19033 h 185883"/>
              <a:gd name="connsiteX6" fmla="*/ 182267 w 197928"/>
              <a:gd name="connsiteY6" fmla="*/ 33054 h 185883"/>
              <a:gd name="connsiteX7" fmla="*/ 195653 w 197928"/>
              <a:gd name="connsiteY7" fmla="*/ 31975 h 185883"/>
              <a:gd name="connsiteX8" fmla="*/ 194574 w 197928"/>
              <a:gd name="connsiteY8" fmla="*/ 18589 h 185883"/>
              <a:gd name="connsiteX9" fmla="*/ 128659 w 197928"/>
              <a:gd name="connsiteY9" fmla="*/ 64 h 18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928" h="185883">
                <a:moveTo>
                  <a:pt x="128595" y="0"/>
                </a:moveTo>
                <a:cubicBezTo>
                  <a:pt x="57668" y="1079"/>
                  <a:pt x="0" y="60080"/>
                  <a:pt x="0" y="131515"/>
                </a:cubicBezTo>
                <a:lnTo>
                  <a:pt x="0" y="185884"/>
                </a:lnTo>
                <a:lnTo>
                  <a:pt x="19032" y="185884"/>
                </a:lnTo>
                <a:lnTo>
                  <a:pt x="19032" y="131515"/>
                </a:lnTo>
                <a:cubicBezTo>
                  <a:pt x="19032" y="70421"/>
                  <a:pt x="68326" y="19984"/>
                  <a:pt x="128912" y="19033"/>
                </a:cubicBezTo>
                <a:cubicBezTo>
                  <a:pt x="165137" y="18462"/>
                  <a:pt x="169071" y="21825"/>
                  <a:pt x="182267" y="33054"/>
                </a:cubicBezTo>
                <a:cubicBezTo>
                  <a:pt x="186263" y="36479"/>
                  <a:pt x="192290" y="35972"/>
                  <a:pt x="195653" y="31975"/>
                </a:cubicBezTo>
                <a:cubicBezTo>
                  <a:pt x="199078" y="27978"/>
                  <a:pt x="198571" y="21952"/>
                  <a:pt x="194574" y="18589"/>
                </a:cubicBezTo>
                <a:cubicBezTo>
                  <a:pt x="177762" y="4315"/>
                  <a:pt x="169959" y="-634"/>
                  <a:pt x="128659" y="64"/>
                </a:cubicBezTo>
                <a:close/>
              </a:path>
            </a:pathLst>
          </a:custGeom>
          <a:solidFill>
            <a:srgbClr val="BEC0C2"/>
          </a:solidFill>
          <a:ln w="0"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15352F2-66B1-A956-D860-D232E5E39090}"/>
              </a:ext>
            </a:extLst>
          </p:cNvPr>
          <p:cNvSpPr/>
          <p:nvPr/>
        </p:nvSpPr>
        <p:spPr>
          <a:xfrm>
            <a:off x="6682443" y="6706438"/>
            <a:ext cx="178016" cy="145217"/>
          </a:xfrm>
          <a:custGeom>
            <a:avLst/>
            <a:gdLst>
              <a:gd name="connsiteX0" fmla="*/ 89008 w 178016"/>
              <a:gd name="connsiteY0" fmla="*/ 0 h 145217"/>
              <a:gd name="connsiteX1" fmla="*/ 0 w 178016"/>
              <a:gd name="connsiteY1" fmla="*/ 90848 h 145217"/>
              <a:gd name="connsiteX2" fmla="*/ 0 w 178016"/>
              <a:gd name="connsiteY2" fmla="*/ 145217 h 145217"/>
              <a:gd name="connsiteX3" fmla="*/ 19032 w 178016"/>
              <a:gd name="connsiteY3" fmla="*/ 145217 h 145217"/>
              <a:gd name="connsiteX4" fmla="*/ 19032 w 178016"/>
              <a:gd name="connsiteY4" fmla="*/ 90848 h 145217"/>
              <a:gd name="connsiteX5" fmla="*/ 89008 w 178016"/>
              <a:gd name="connsiteY5" fmla="*/ 19032 h 145217"/>
              <a:gd name="connsiteX6" fmla="*/ 158984 w 178016"/>
              <a:gd name="connsiteY6" fmla="*/ 90848 h 145217"/>
              <a:gd name="connsiteX7" fmla="*/ 158984 w 178016"/>
              <a:gd name="connsiteY7" fmla="*/ 131514 h 145217"/>
              <a:gd name="connsiteX8" fmla="*/ 168500 w 178016"/>
              <a:gd name="connsiteY8" fmla="*/ 141030 h 145217"/>
              <a:gd name="connsiteX9" fmla="*/ 178016 w 178016"/>
              <a:gd name="connsiteY9" fmla="*/ 131514 h 145217"/>
              <a:gd name="connsiteX10" fmla="*/ 178016 w 178016"/>
              <a:gd name="connsiteY10" fmla="*/ 90848 h 145217"/>
              <a:gd name="connsiteX11" fmla="*/ 89008 w 178016"/>
              <a:gd name="connsiteY11" fmla="*/ 0 h 14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16" h="145217">
                <a:moveTo>
                  <a:pt x="89008" y="0"/>
                </a:moveTo>
                <a:cubicBezTo>
                  <a:pt x="39905" y="0"/>
                  <a:pt x="0" y="40730"/>
                  <a:pt x="0" y="90848"/>
                </a:cubicBezTo>
                <a:lnTo>
                  <a:pt x="0" y="145217"/>
                </a:lnTo>
                <a:lnTo>
                  <a:pt x="19032" y="145217"/>
                </a:lnTo>
                <a:lnTo>
                  <a:pt x="19032" y="90848"/>
                </a:lnTo>
                <a:cubicBezTo>
                  <a:pt x="19032" y="51260"/>
                  <a:pt x="50436" y="19032"/>
                  <a:pt x="89008" y="19032"/>
                </a:cubicBezTo>
                <a:cubicBezTo>
                  <a:pt x="127580" y="19032"/>
                  <a:pt x="158984" y="51260"/>
                  <a:pt x="158984" y="90848"/>
                </a:cubicBezTo>
                <a:lnTo>
                  <a:pt x="158984" y="131514"/>
                </a:lnTo>
                <a:cubicBezTo>
                  <a:pt x="158984" y="136780"/>
                  <a:pt x="163235" y="141030"/>
                  <a:pt x="168500" y="141030"/>
                </a:cubicBezTo>
                <a:cubicBezTo>
                  <a:pt x="173766" y="141030"/>
                  <a:pt x="178016" y="136780"/>
                  <a:pt x="178016" y="131514"/>
                </a:cubicBezTo>
                <a:lnTo>
                  <a:pt x="178016" y="90848"/>
                </a:lnTo>
                <a:cubicBezTo>
                  <a:pt x="178016" y="40730"/>
                  <a:pt x="138112" y="0"/>
                  <a:pt x="89008" y="0"/>
                </a:cubicBezTo>
                <a:close/>
              </a:path>
            </a:pathLst>
          </a:custGeom>
          <a:solidFill>
            <a:srgbClr val="FCDCA4"/>
          </a:solidFill>
          <a:ln w="0"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954E47F-A246-5A87-59D3-53B178662D64}"/>
              </a:ext>
            </a:extLst>
          </p:cNvPr>
          <p:cNvSpPr/>
          <p:nvPr/>
        </p:nvSpPr>
        <p:spPr>
          <a:xfrm>
            <a:off x="6722158" y="6747104"/>
            <a:ext cx="98587" cy="104551"/>
          </a:xfrm>
          <a:custGeom>
            <a:avLst/>
            <a:gdLst>
              <a:gd name="connsiteX0" fmla="*/ 49294 w 98587"/>
              <a:gd name="connsiteY0" fmla="*/ 0 h 104551"/>
              <a:gd name="connsiteX1" fmla="*/ 0 w 98587"/>
              <a:gd name="connsiteY1" fmla="*/ 50182 h 104551"/>
              <a:gd name="connsiteX2" fmla="*/ 9516 w 98587"/>
              <a:gd name="connsiteY2" fmla="*/ 59698 h 104551"/>
              <a:gd name="connsiteX3" fmla="*/ 19032 w 98587"/>
              <a:gd name="connsiteY3" fmla="*/ 50182 h 104551"/>
              <a:gd name="connsiteX4" fmla="*/ 49294 w 98587"/>
              <a:gd name="connsiteY4" fmla="*/ 19032 h 104551"/>
              <a:gd name="connsiteX5" fmla="*/ 79555 w 98587"/>
              <a:gd name="connsiteY5" fmla="*/ 50182 h 104551"/>
              <a:gd name="connsiteX6" fmla="*/ 79555 w 98587"/>
              <a:gd name="connsiteY6" fmla="*/ 104551 h 104551"/>
              <a:gd name="connsiteX7" fmla="*/ 98588 w 98587"/>
              <a:gd name="connsiteY7" fmla="*/ 104551 h 104551"/>
              <a:gd name="connsiteX8" fmla="*/ 98588 w 98587"/>
              <a:gd name="connsiteY8" fmla="*/ 50182 h 104551"/>
              <a:gd name="connsiteX9" fmla="*/ 49294 w 98587"/>
              <a:gd name="connsiteY9" fmla="*/ 0 h 10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587" h="104551">
                <a:moveTo>
                  <a:pt x="49294" y="0"/>
                </a:moveTo>
                <a:cubicBezTo>
                  <a:pt x="22141" y="0"/>
                  <a:pt x="0" y="22521"/>
                  <a:pt x="0" y="50182"/>
                </a:cubicBezTo>
                <a:cubicBezTo>
                  <a:pt x="0" y="55448"/>
                  <a:pt x="4250" y="59698"/>
                  <a:pt x="9516" y="59698"/>
                </a:cubicBezTo>
                <a:cubicBezTo>
                  <a:pt x="14782" y="59698"/>
                  <a:pt x="19032" y="55448"/>
                  <a:pt x="19032" y="50182"/>
                </a:cubicBezTo>
                <a:cubicBezTo>
                  <a:pt x="19032" y="32989"/>
                  <a:pt x="32609" y="19032"/>
                  <a:pt x="49294" y="19032"/>
                </a:cubicBezTo>
                <a:cubicBezTo>
                  <a:pt x="65979" y="19032"/>
                  <a:pt x="79555" y="32989"/>
                  <a:pt x="79555" y="50182"/>
                </a:cubicBezTo>
                <a:lnTo>
                  <a:pt x="79555" y="104551"/>
                </a:lnTo>
                <a:lnTo>
                  <a:pt x="98588" y="104551"/>
                </a:lnTo>
                <a:lnTo>
                  <a:pt x="98588" y="50182"/>
                </a:lnTo>
                <a:cubicBezTo>
                  <a:pt x="98588" y="22521"/>
                  <a:pt x="76510" y="0"/>
                  <a:pt x="49294" y="0"/>
                </a:cubicBezTo>
                <a:close/>
              </a:path>
            </a:pathLst>
          </a:custGeom>
          <a:solidFill>
            <a:srgbClr val="BEC0C2"/>
          </a:solidFill>
          <a:ln w="0"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122B085-4796-8D4B-34C5-D184DB8AA047}"/>
              </a:ext>
            </a:extLst>
          </p:cNvPr>
          <p:cNvSpPr/>
          <p:nvPr/>
        </p:nvSpPr>
        <p:spPr>
          <a:xfrm>
            <a:off x="6761936" y="6787897"/>
            <a:ext cx="19032" cy="63758"/>
          </a:xfrm>
          <a:custGeom>
            <a:avLst/>
            <a:gdLst>
              <a:gd name="connsiteX0" fmla="*/ 9516 w 19032"/>
              <a:gd name="connsiteY0" fmla="*/ 0 h 63758"/>
              <a:gd name="connsiteX1" fmla="*/ 0 w 19032"/>
              <a:gd name="connsiteY1" fmla="*/ 9516 h 63758"/>
              <a:gd name="connsiteX2" fmla="*/ 0 w 19032"/>
              <a:gd name="connsiteY2" fmla="*/ 63759 h 63758"/>
              <a:gd name="connsiteX3" fmla="*/ 19032 w 19032"/>
              <a:gd name="connsiteY3" fmla="*/ 63759 h 63758"/>
              <a:gd name="connsiteX4" fmla="*/ 19032 w 19032"/>
              <a:gd name="connsiteY4" fmla="*/ 9516 h 63758"/>
              <a:gd name="connsiteX5" fmla="*/ 9516 w 19032"/>
              <a:gd name="connsiteY5" fmla="*/ 0 h 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2" h="63758">
                <a:moveTo>
                  <a:pt x="9516" y="0"/>
                </a:moveTo>
                <a:cubicBezTo>
                  <a:pt x="4250" y="0"/>
                  <a:pt x="0" y="4251"/>
                  <a:pt x="0" y="9516"/>
                </a:cubicBezTo>
                <a:lnTo>
                  <a:pt x="0" y="63759"/>
                </a:lnTo>
                <a:lnTo>
                  <a:pt x="19032" y="63759"/>
                </a:lnTo>
                <a:lnTo>
                  <a:pt x="19032" y="9516"/>
                </a:lnTo>
                <a:cubicBezTo>
                  <a:pt x="19032" y="4251"/>
                  <a:pt x="14782" y="0"/>
                  <a:pt x="9516" y="0"/>
                </a:cubicBezTo>
                <a:close/>
              </a:path>
            </a:pathLst>
          </a:custGeom>
          <a:solidFill>
            <a:srgbClr val="FCDCA4"/>
          </a:solidFill>
          <a:ln w="0"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041720D-DC64-69F0-4534-0C5925E6CDE2}"/>
              </a:ext>
            </a:extLst>
          </p:cNvPr>
          <p:cNvSpPr/>
          <p:nvPr/>
        </p:nvSpPr>
        <p:spPr>
          <a:xfrm>
            <a:off x="6565179" y="6503903"/>
            <a:ext cx="335035" cy="103059"/>
          </a:xfrm>
          <a:custGeom>
            <a:avLst/>
            <a:gdLst>
              <a:gd name="connsiteX0" fmla="*/ 9478 w 335035"/>
              <a:gd name="connsiteY0" fmla="*/ 102996 h 103059"/>
              <a:gd name="connsiteX1" fmla="*/ 2880 w 335035"/>
              <a:gd name="connsiteY1" fmla="*/ 100331 h 103059"/>
              <a:gd name="connsiteX2" fmla="*/ 2690 w 335035"/>
              <a:gd name="connsiteY2" fmla="*/ 86882 h 103059"/>
              <a:gd name="connsiteX3" fmla="*/ 329729 w 335035"/>
              <a:gd name="connsiteY3" fmla="*/ 28706 h 103059"/>
              <a:gd name="connsiteX4" fmla="*/ 334043 w 335035"/>
              <a:gd name="connsiteY4" fmla="*/ 41458 h 103059"/>
              <a:gd name="connsiteX5" fmla="*/ 321292 w 335035"/>
              <a:gd name="connsiteY5" fmla="*/ 45772 h 103059"/>
              <a:gd name="connsiteX6" fmla="*/ 16266 w 335035"/>
              <a:gd name="connsiteY6" fmla="*/ 100141 h 103059"/>
              <a:gd name="connsiteX7" fmla="*/ 9414 w 335035"/>
              <a:gd name="connsiteY7" fmla="*/ 103060 h 1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035" h="103059">
                <a:moveTo>
                  <a:pt x="9478" y="102996"/>
                </a:moveTo>
                <a:cubicBezTo>
                  <a:pt x="7067" y="102996"/>
                  <a:pt x="4720" y="102108"/>
                  <a:pt x="2880" y="100331"/>
                </a:cubicBezTo>
                <a:cubicBezTo>
                  <a:pt x="-863" y="96652"/>
                  <a:pt x="-990" y="90625"/>
                  <a:pt x="2690" y="86882"/>
                </a:cubicBezTo>
                <a:cubicBezTo>
                  <a:pt x="88716" y="-1809"/>
                  <a:pt x="220166" y="-25156"/>
                  <a:pt x="329729" y="28706"/>
                </a:cubicBezTo>
                <a:cubicBezTo>
                  <a:pt x="334424" y="31053"/>
                  <a:pt x="336391" y="36699"/>
                  <a:pt x="334043" y="41458"/>
                </a:cubicBezTo>
                <a:cubicBezTo>
                  <a:pt x="331696" y="46152"/>
                  <a:pt x="325986" y="48119"/>
                  <a:pt x="321292" y="45772"/>
                </a:cubicBezTo>
                <a:cubicBezTo>
                  <a:pt x="219151" y="-4474"/>
                  <a:pt x="96583" y="17350"/>
                  <a:pt x="16266" y="100141"/>
                </a:cubicBezTo>
                <a:cubicBezTo>
                  <a:pt x="14426" y="102044"/>
                  <a:pt x="11952" y="103060"/>
                  <a:pt x="9414" y="103060"/>
                </a:cubicBezTo>
                <a:close/>
              </a:path>
            </a:pathLst>
          </a:custGeom>
          <a:solidFill>
            <a:srgbClr val="BEC0C2"/>
          </a:solidFill>
          <a:ln w="0"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408C692-84D4-93D3-C4A3-79201524B782}"/>
              </a:ext>
            </a:extLst>
          </p:cNvPr>
          <p:cNvSpPr/>
          <p:nvPr/>
        </p:nvSpPr>
        <p:spPr>
          <a:xfrm>
            <a:off x="6920936" y="6555338"/>
            <a:ext cx="56755" cy="51560"/>
          </a:xfrm>
          <a:custGeom>
            <a:avLst/>
            <a:gdLst>
              <a:gd name="connsiteX0" fmla="*/ 47247 w 56755"/>
              <a:gd name="connsiteY0" fmla="*/ 51561 h 51560"/>
              <a:gd name="connsiteX1" fmla="*/ 40458 w 56755"/>
              <a:gd name="connsiteY1" fmla="*/ 48706 h 51560"/>
              <a:gd name="connsiteX2" fmla="*/ 3980 w 56755"/>
              <a:gd name="connsiteY2" fmla="*/ 17239 h 51560"/>
              <a:gd name="connsiteX3" fmla="*/ 1759 w 56755"/>
              <a:gd name="connsiteY3" fmla="*/ 3980 h 51560"/>
              <a:gd name="connsiteX4" fmla="*/ 15018 w 56755"/>
              <a:gd name="connsiteY4" fmla="*/ 1759 h 51560"/>
              <a:gd name="connsiteX5" fmla="*/ 54035 w 56755"/>
              <a:gd name="connsiteY5" fmla="*/ 35383 h 51560"/>
              <a:gd name="connsiteX6" fmla="*/ 53908 w 56755"/>
              <a:gd name="connsiteY6" fmla="*/ 48833 h 51560"/>
              <a:gd name="connsiteX7" fmla="*/ 47247 w 56755"/>
              <a:gd name="connsiteY7" fmla="*/ 51561 h 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5" h="51560">
                <a:moveTo>
                  <a:pt x="47247" y="51561"/>
                </a:moveTo>
                <a:cubicBezTo>
                  <a:pt x="44772" y="51561"/>
                  <a:pt x="42298" y="50609"/>
                  <a:pt x="40458" y="48706"/>
                </a:cubicBezTo>
                <a:cubicBezTo>
                  <a:pt x="28976" y="36969"/>
                  <a:pt x="16668" y="26374"/>
                  <a:pt x="3980" y="17239"/>
                </a:cubicBezTo>
                <a:cubicBezTo>
                  <a:pt x="-271" y="14194"/>
                  <a:pt x="-1286" y="8230"/>
                  <a:pt x="1759" y="3980"/>
                </a:cubicBezTo>
                <a:cubicBezTo>
                  <a:pt x="4804" y="-271"/>
                  <a:pt x="10768" y="-1286"/>
                  <a:pt x="15018" y="1759"/>
                </a:cubicBezTo>
                <a:cubicBezTo>
                  <a:pt x="28658" y="11529"/>
                  <a:pt x="41790" y="22822"/>
                  <a:pt x="54035" y="35383"/>
                </a:cubicBezTo>
                <a:cubicBezTo>
                  <a:pt x="57714" y="39126"/>
                  <a:pt x="57651" y="45153"/>
                  <a:pt x="53908" y="48833"/>
                </a:cubicBezTo>
                <a:cubicBezTo>
                  <a:pt x="52068" y="50673"/>
                  <a:pt x="49657" y="51561"/>
                  <a:pt x="47247" y="51561"/>
                </a:cubicBezTo>
                <a:close/>
              </a:path>
            </a:pathLst>
          </a:custGeom>
          <a:solidFill>
            <a:srgbClr val="FCDCA4"/>
          </a:solidFill>
          <a:ln w="0"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5CF2E90-B3F2-84EE-C98E-6991B1B2717B}"/>
              </a:ext>
            </a:extLst>
          </p:cNvPr>
          <p:cNvSpPr/>
          <p:nvPr/>
        </p:nvSpPr>
        <p:spPr>
          <a:xfrm>
            <a:off x="6722158" y="6828436"/>
            <a:ext cx="19032" cy="23219"/>
          </a:xfrm>
          <a:custGeom>
            <a:avLst/>
            <a:gdLst>
              <a:gd name="connsiteX0" fmla="*/ 9516 w 19032"/>
              <a:gd name="connsiteY0" fmla="*/ 0 h 23219"/>
              <a:gd name="connsiteX1" fmla="*/ 0 w 19032"/>
              <a:gd name="connsiteY1" fmla="*/ 9516 h 23219"/>
              <a:gd name="connsiteX2" fmla="*/ 0 w 19032"/>
              <a:gd name="connsiteY2" fmla="*/ 23220 h 23219"/>
              <a:gd name="connsiteX3" fmla="*/ 19032 w 19032"/>
              <a:gd name="connsiteY3" fmla="*/ 23220 h 23219"/>
              <a:gd name="connsiteX4" fmla="*/ 19032 w 19032"/>
              <a:gd name="connsiteY4" fmla="*/ 9516 h 23219"/>
              <a:gd name="connsiteX5" fmla="*/ 9516 w 19032"/>
              <a:gd name="connsiteY5" fmla="*/ 0 h 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2" h="23219">
                <a:moveTo>
                  <a:pt x="9516" y="0"/>
                </a:moveTo>
                <a:cubicBezTo>
                  <a:pt x="4250" y="0"/>
                  <a:pt x="0" y="4251"/>
                  <a:pt x="0" y="9516"/>
                </a:cubicBezTo>
                <a:lnTo>
                  <a:pt x="0" y="23220"/>
                </a:lnTo>
                <a:lnTo>
                  <a:pt x="19032" y="23220"/>
                </a:lnTo>
                <a:lnTo>
                  <a:pt x="19032" y="9516"/>
                </a:lnTo>
                <a:cubicBezTo>
                  <a:pt x="19032" y="4251"/>
                  <a:pt x="14782" y="0"/>
                  <a:pt x="9516" y="0"/>
                </a:cubicBezTo>
                <a:close/>
              </a:path>
            </a:pathLst>
          </a:custGeom>
          <a:solidFill>
            <a:srgbClr val="BEC0C2"/>
          </a:solidFill>
          <a:ln w="0"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6858ADD-7449-7350-5D54-5CF3E74A7A34}"/>
              </a:ext>
            </a:extLst>
          </p:cNvPr>
          <p:cNvSpPr/>
          <p:nvPr/>
        </p:nvSpPr>
        <p:spPr>
          <a:xfrm>
            <a:off x="6682401" y="6625043"/>
            <a:ext cx="257550" cy="226548"/>
          </a:xfrm>
          <a:custGeom>
            <a:avLst/>
            <a:gdLst>
              <a:gd name="connsiteX0" fmla="*/ 89051 w 257550"/>
              <a:gd name="connsiteY0" fmla="*/ 64 h 226548"/>
              <a:gd name="connsiteX1" fmla="*/ 4547 w 257550"/>
              <a:gd name="connsiteY1" fmla="*/ 23156 h 226548"/>
              <a:gd name="connsiteX2" fmla="*/ 1439 w 257550"/>
              <a:gd name="connsiteY2" fmla="*/ 36225 h 226548"/>
              <a:gd name="connsiteX3" fmla="*/ 14507 w 257550"/>
              <a:gd name="connsiteY3" fmla="*/ 39333 h 226548"/>
              <a:gd name="connsiteX4" fmla="*/ 89051 w 257550"/>
              <a:gd name="connsiteY4" fmla="*/ 19032 h 226548"/>
              <a:gd name="connsiteX5" fmla="*/ 238518 w 257550"/>
              <a:gd name="connsiteY5" fmla="*/ 172180 h 226548"/>
              <a:gd name="connsiteX6" fmla="*/ 238518 w 257550"/>
              <a:gd name="connsiteY6" fmla="*/ 226548 h 226548"/>
              <a:gd name="connsiteX7" fmla="*/ 257551 w 257550"/>
              <a:gd name="connsiteY7" fmla="*/ 226548 h 226548"/>
              <a:gd name="connsiteX8" fmla="*/ 257551 w 257550"/>
              <a:gd name="connsiteY8" fmla="*/ 172180 h 226548"/>
              <a:gd name="connsiteX9" fmla="*/ 89051 w 257550"/>
              <a:gd name="connsiteY9" fmla="*/ 0 h 22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50" h="226548">
                <a:moveTo>
                  <a:pt x="89051" y="64"/>
                </a:moveTo>
                <a:cubicBezTo>
                  <a:pt x="58409" y="64"/>
                  <a:pt x="29162" y="8057"/>
                  <a:pt x="4547" y="23156"/>
                </a:cubicBezTo>
                <a:cubicBezTo>
                  <a:pt x="43" y="25884"/>
                  <a:pt x="-1353" y="31784"/>
                  <a:pt x="1439" y="36225"/>
                </a:cubicBezTo>
                <a:cubicBezTo>
                  <a:pt x="4166" y="40729"/>
                  <a:pt x="10066" y="42125"/>
                  <a:pt x="14507" y="39333"/>
                </a:cubicBezTo>
                <a:cubicBezTo>
                  <a:pt x="36141" y="26074"/>
                  <a:pt x="61898" y="19032"/>
                  <a:pt x="89051" y="19032"/>
                </a:cubicBezTo>
                <a:cubicBezTo>
                  <a:pt x="171461" y="19032"/>
                  <a:pt x="238518" y="87739"/>
                  <a:pt x="238518" y="172180"/>
                </a:cubicBezTo>
                <a:lnTo>
                  <a:pt x="238518" y="226548"/>
                </a:lnTo>
                <a:lnTo>
                  <a:pt x="257551" y="226548"/>
                </a:lnTo>
                <a:lnTo>
                  <a:pt x="257551" y="172180"/>
                </a:lnTo>
                <a:cubicBezTo>
                  <a:pt x="257551" y="77271"/>
                  <a:pt x="181929" y="0"/>
                  <a:pt x="89051" y="0"/>
                </a:cubicBezTo>
                <a:close/>
              </a:path>
            </a:pathLst>
          </a:custGeom>
          <a:solidFill>
            <a:srgbClr val="FCDCA4"/>
          </a:solidFill>
          <a:ln w="0"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3109307-92E6-8666-082E-F623F5D33C71}"/>
              </a:ext>
            </a:extLst>
          </p:cNvPr>
          <p:cNvSpPr/>
          <p:nvPr/>
        </p:nvSpPr>
        <p:spPr>
          <a:xfrm>
            <a:off x="6761936" y="6543775"/>
            <a:ext cx="257571" cy="307817"/>
          </a:xfrm>
          <a:custGeom>
            <a:avLst/>
            <a:gdLst>
              <a:gd name="connsiteX0" fmla="*/ 9516 w 257571"/>
              <a:gd name="connsiteY0" fmla="*/ 0 h 307817"/>
              <a:gd name="connsiteX1" fmla="*/ 0 w 257571"/>
              <a:gd name="connsiteY1" fmla="*/ 9516 h 307817"/>
              <a:gd name="connsiteX2" fmla="*/ 9516 w 257571"/>
              <a:gd name="connsiteY2" fmla="*/ 19032 h 307817"/>
              <a:gd name="connsiteX3" fmla="*/ 238539 w 257571"/>
              <a:gd name="connsiteY3" fmla="*/ 254146 h 307817"/>
              <a:gd name="connsiteX4" fmla="*/ 238539 w 257571"/>
              <a:gd name="connsiteY4" fmla="*/ 307817 h 307817"/>
              <a:gd name="connsiteX5" fmla="*/ 257571 w 257571"/>
              <a:gd name="connsiteY5" fmla="*/ 307817 h 307817"/>
              <a:gd name="connsiteX6" fmla="*/ 257571 w 257571"/>
              <a:gd name="connsiteY6" fmla="*/ 254146 h 307817"/>
              <a:gd name="connsiteX7" fmla="*/ 9516 w 257571"/>
              <a:gd name="connsiteY7" fmla="*/ 0 h 3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571" h="307817">
                <a:moveTo>
                  <a:pt x="9516" y="0"/>
                </a:moveTo>
                <a:cubicBezTo>
                  <a:pt x="4250" y="0"/>
                  <a:pt x="0" y="4251"/>
                  <a:pt x="0" y="9516"/>
                </a:cubicBezTo>
                <a:cubicBezTo>
                  <a:pt x="0" y="14782"/>
                  <a:pt x="4250" y="19032"/>
                  <a:pt x="9516" y="19032"/>
                </a:cubicBezTo>
                <a:cubicBezTo>
                  <a:pt x="135764" y="19032"/>
                  <a:pt x="238539" y="124535"/>
                  <a:pt x="238539" y="254146"/>
                </a:cubicBezTo>
                <a:lnTo>
                  <a:pt x="238539" y="307817"/>
                </a:lnTo>
                <a:lnTo>
                  <a:pt x="257571" y="307817"/>
                </a:lnTo>
                <a:lnTo>
                  <a:pt x="257571" y="254146"/>
                </a:lnTo>
                <a:cubicBezTo>
                  <a:pt x="257571" y="114004"/>
                  <a:pt x="146296" y="0"/>
                  <a:pt x="9516" y="0"/>
                </a:cubicBezTo>
                <a:close/>
              </a:path>
            </a:pathLst>
          </a:custGeom>
          <a:solidFill>
            <a:srgbClr val="BEC0C2"/>
          </a:solidFill>
          <a:ln w="0"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3E2B5C9-C35C-F987-1769-13750F85CB83}"/>
              </a:ext>
            </a:extLst>
          </p:cNvPr>
          <p:cNvSpPr/>
          <p:nvPr/>
        </p:nvSpPr>
        <p:spPr>
          <a:xfrm>
            <a:off x="6851369" y="6707181"/>
            <a:ext cx="48868" cy="144538"/>
          </a:xfrm>
          <a:custGeom>
            <a:avLst/>
            <a:gdLst>
              <a:gd name="connsiteX0" fmla="*/ 3318 w 48868"/>
              <a:gd name="connsiteY0" fmla="*/ 2239 h 144538"/>
              <a:gd name="connsiteX1" fmla="*/ 2303 w 48868"/>
              <a:gd name="connsiteY1" fmla="*/ 15689 h 144538"/>
              <a:gd name="connsiteX2" fmla="*/ 29836 w 48868"/>
              <a:gd name="connsiteY2" fmla="*/ 90169 h 144538"/>
              <a:gd name="connsiteX3" fmla="*/ 29836 w 48868"/>
              <a:gd name="connsiteY3" fmla="*/ 144538 h 144538"/>
              <a:gd name="connsiteX4" fmla="*/ 48869 w 48868"/>
              <a:gd name="connsiteY4" fmla="*/ 144538 h 144538"/>
              <a:gd name="connsiteX5" fmla="*/ 48869 w 48868"/>
              <a:gd name="connsiteY5" fmla="*/ 90169 h 144538"/>
              <a:gd name="connsiteX6" fmla="*/ 16767 w 48868"/>
              <a:gd name="connsiteY6" fmla="*/ 3318 h 144538"/>
              <a:gd name="connsiteX7" fmla="*/ 3318 w 48868"/>
              <a:gd name="connsiteY7" fmla="*/ 2303 h 1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68" h="144538">
                <a:moveTo>
                  <a:pt x="3318" y="2239"/>
                </a:moveTo>
                <a:cubicBezTo>
                  <a:pt x="-679" y="5665"/>
                  <a:pt x="-1123" y="11692"/>
                  <a:pt x="2303" y="15689"/>
                </a:cubicBezTo>
                <a:cubicBezTo>
                  <a:pt x="20067" y="36434"/>
                  <a:pt x="29836" y="62889"/>
                  <a:pt x="29836" y="90169"/>
                </a:cubicBezTo>
                <a:lnTo>
                  <a:pt x="29836" y="144538"/>
                </a:lnTo>
                <a:lnTo>
                  <a:pt x="48869" y="144538"/>
                </a:lnTo>
                <a:lnTo>
                  <a:pt x="48869" y="90169"/>
                </a:lnTo>
                <a:cubicBezTo>
                  <a:pt x="48869" y="58385"/>
                  <a:pt x="37449" y="27552"/>
                  <a:pt x="16767" y="3318"/>
                </a:cubicBezTo>
                <a:cubicBezTo>
                  <a:pt x="13342" y="-679"/>
                  <a:pt x="7378" y="-1123"/>
                  <a:pt x="3318" y="2303"/>
                </a:cubicBezTo>
                <a:close/>
              </a:path>
            </a:pathLst>
          </a:custGeom>
          <a:solidFill>
            <a:srgbClr val="BEC0C2"/>
          </a:solidFill>
          <a:ln w="0" cap="flat">
            <a:noFill/>
            <a:prstDash val="solid"/>
            <a:miter/>
          </a:ln>
        </p:spPr>
        <p:txBody>
          <a:bodyPr rtlCol="0" anchor="ctr"/>
          <a:lstStyle/>
          <a:p>
            <a:endParaRPr lang="en-US"/>
          </a:p>
        </p:txBody>
      </p:sp>
      <p:grpSp>
        <p:nvGrpSpPr>
          <p:cNvPr id="201" name="Graphic 222">
            <a:extLst>
              <a:ext uri="{FF2B5EF4-FFF2-40B4-BE49-F238E27FC236}">
                <a16:creationId xmlns:a16="http://schemas.microsoft.com/office/drawing/2014/main" id="{D065C70D-8C9B-1F86-7A9F-963B08FF2E78}"/>
              </a:ext>
            </a:extLst>
          </p:cNvPr>
          <p:cNvGrpSpPr/>
          <p:nvPr/>
        </p:nvGrpSpPr>
        <p:grpSpPr>
          <a:xfrm>
            <a:off x="1089780" y="943688"/>
            <a:ext cx="10118817" cy="5914311"/>
            <a:chOff x="1089780" y="943688"/>
            <a:chExt cx="10118817" cy="5914311"/>
          </a:xfrm>
        </p:grpSpPr>
        <p:grpSp>
          <p:nvGrpSpPr>
            <p:cNvPr id="202" name="Graphic 222">
              <a:extLst>
                <a:ext uri="{FF2B5EF4-FFF2-40B4-BE49-F238E27FC236}">
                  <a16:creationId xmlns:a16="http://schemas.microsoft.com/office/drawing/2014/main" id="{B82FC130-36D0-A90E-B26B-56B728DE265B}"/>
                </a:ext>
              </a:extLst>
            </p:cNvPr>
            <p:cNvGrpSpPr/>
            <p:nvPr/>
          </p:nvGrpSpPr>
          <p:grpSpPr>
            <a:xfrm>
              <a:off x="1105513" y="2499966"/>
              <a:ext cx="5662322" cy="936222"/>
              <a:chOff x="1105513" y="2499966"/>
              <a:chExt cx="5662322" cy="936222"/>
            </a:xfrm>
          </p:grpSpPr>
          <p:sp>
            <p:nvSpPr>
              <p:cNvPr id="203" name="Freeform: Shape 202">
                <a:extLst>
                  <a:ext uri="{FF2B5EF4-FFF2-40B4-BE49-F238E27FC236}">
                    <a16:creationId xmlns:a16="http://schemas.microsoft.com/office/drawing/2014/main" id="{7AF3D5A3-B2B8-D1BA-0A17-D04E0C5A3AF1}"/>
                  </a:ext>
                </a:extLst>
              </p:cNvPr>
              <p:cNvSpPr/>
              <p:nvPr/>
            </p:nvSpPr>
            <p:spPr>
              <a:xfrm>
                <a:off x="1105513" y="2525063"/>
                <a:ext cx="1147335" cy="911124"/>
              </a:xfrm>
              <a:custGeom>
                <a:avLst/>
                <a:gdLst>
                  <a:gd name="connsiteX0" fmla="*/ 278951 w 1147335"/>
                  <a:gd name="connsiteY0" fmla="*/ 68161 h 911124"/>
                  <a:gd name="connsiteX1" fmla="*/ 463819 w 1147335"/>
                  <a:gd name="connsiteY1" fmla="*/ 207541 h 911124"/>
                  <a:gd name="connsiteX2" fmla="*/ 511844 w 1147335"/>
                  <a:gd name="connsiteY2" fmla="*/ 235646 h 911124"/>
                  <a:gd name="connsiteX3" fmla="*/ 640566 w 1147335"/>
                  <a:gd name="connsiteY3" fmla="*/ 109271 h 911124"/>
                  <a:gd name="connsiteX4" fmla="*/ 665055 w 1147335"/>
                  <a:gd name="connsiteY4" fmla="*/ 101277 h 911124"/>
                  <a:gd name="connsiteX5" fmla="*/ 677299 w 1147335"/>
                  <a:gd name="connsiteY5" fmla="*/ 89223 h 911124"/>
                  <a:gd name="connsiteX6" fmla="*/ 673239 w 1147335"/>
                  <a:gd name="connsiteY6" fmla="*/ 81230 h 911124"/>
                  <a:gd name="connsiteX7" fmla="*/ 677299 w 1147335"/>
                  <a:gd name="connsiteY7" fmla="*/ 89223 h 911124"/>
                  <a:gd name="connsiteX8" fmla="*/ 733508 w 1147335"/>
                  <a:gd name="connsiteY8" fmla="*/ 38090 h 911124"/>
                  <a:gd name="connsiteX9" fmla="*/ 741692 w 1147335"/>
                  <a:gd name="connsiteY9" fmla="*/ 42086 h 911124"/>
                  <a:gd name="connsiteX10" fmla="*/ 758060 w 1147335"/>
                  <a:gd name="connsiteY10" fmla="*/ 30033 h 911124"/>
                  <a:gd name="connsiteX11" fmla="*/ 766244 w 1147335"/>
                  <a:gd name="connsiteY11" fmla="*/ 50080 h 911124"/>
                  <a:gd name="connsiteX12" fmla="*/ 806085 w 1147335"/>
                  <a:gd name="connsiteY12" fmla="*/ 38026 h 911124"/>
                  <a:gd name="connsiteX13" fmla="*/ 793840 w 1147335"/>
                  <a:gd name="connsiteY13" fmla="*/ 46020 h 911124"/>
                  <a:gd name="connsiteX14" fmla="*/ 818329 w 1147335"/>
                  <a:gd name="connsiteY14" fmla="*/ 46020 h 911124"/>
                  <a:gd name="connsiteX15" fmla="*/ 822389 w 1147335"/>
                  <a:gd name="connsiteY15" fmla="*/ 29969 h 911124"/>
                  <a:gd name="connsiteX16" fmla="*/ 838757 w 1147335"/>
                  <a:gd name="connsiteY16" fmla="*/ 50017 h 911124"/>
                  <a:gd name="connsiteX17" fmla="*/ 845926 w 1147335"/>
                  <a:gd name="connsiteY17" fmla="*/ 45005 h 911124"/>
                  <a:gd name="connsiteX18" fmla="*/ 837742 w 1147335"/>
                  <a:gd name="connsiteY18" fmla="*/ 49002 h 911124"/>
                  <a:gd name="connsiteX19" fmla="*/ 829558 w 1147335"/>
                  <a:gd name="connsiteY19" fmla="*/ 41008 h 911124"/>
                  <a:gd name="connsiteX20" fmla="*/ 805070 w 1147335"/>
                  <a:gd name="connsiteY20" fmla="*/ 57059 h 911124"/>
                  <a:gd name="connsiteX21" fmla="*/ 821437 w 1147335"/>
                  <a:gd name="connsiteY21" fmla="*/ 81103 h 911124"/>
                  <a:gd name="connsiteX22" fmla="*/ 825498 w 1147335"/>
                  <a:gd name="connsiteY22" fmla="*/ 69049 h 911124"/>
                  <a:gd name="connsiteX23" fmla="*/ 821437 w 1147335"/>
                  <a:gd name="connsiteY23" fmla="*/ 89096 h 911124"/>
                  <a:gd name="connsiteX24" fmla="*/ 829621 w 1147335"/>
                  <a:gd name="connsiteY24" fmla="*/ 93093 h 911124"/>
                  <a:gd name="connsiteX25" fmla="*/ 841865 w 1147335"/>
                  <a:gd name="connsiteY25" fmla="*/ 81040 h 911124"/>
                  <a:gd name="connsiteX26" fmla="*/ 829621 w 1147335"/>
                  <a:gd name="connsiteY26" fmla="*/ 105084 h 911124"/>
                  <a:gd name="connsiteX27" fmla="*/ 841865 w 1147335"/>
                  <a:gd name="connsiteY27" fmla="*/ 121134 h 911124"/>
                  <a:gd name="connsiteX28" fmla="*/ 837805 w 1147335"/>
                  <a:gd name="connsiteY28" fmla="*/ 116123 h 911124"/>
                  <a:gd name="connsiteX29" fmla="*/ 821437 w 1147335"/>
                  <a:gd name="connsiteY29" fmla="*/ 156217 h 911124"/>
                  <a:gd name="connsiteX30" fmla="*/ 825498 w 1147335"/>
                  <a:gd name="connsiteY30" fmla="*/ 164211 h 911124"/>
                  <a:gd name="connsiteX31" fmla="*/ 841865 w 1147335"/>
                  <a:gd name="connsiteY31" fmla="*/ 156217 h 911124"/>
                  <a:gd name="connsiteX32" fmla="*/ 837805 w 1147335"/>
                  <a:gd name="connsiteY32" fmla="*/ 148224 h 911124"/>
                  <a:gd name="connsiteX33" fmla="*/ 837805 w 1147335"/>
                  <a:gd name="connsiteY33" fmla="*/ 180325 h 911124"/>
                  <a:gd name="connsiteX34" fmla="*/ 680471 w 1147335"/>
                  <a:gd name="connsiteY34" fmla="*/ 366842 h 911124"/>
                  <a:gd name="connsiteX35" fmla="*/ 708068 w 1147335"/>
                  <a:gd name="connsiteY35" fmla="*/ 442020 h 911124"/>
                  <a:gd name="connsiteX36" fmla="*/ 712128 w 1147335"/>
                  <a:gd name="connsiteY36" fmla="*/ 438023 h 911124"/>
                  <a:gd name="connsiteX37" fmla="*/ 712128 w 1147335"/>
                  <a:gd name="connsiteY37" fmla="*/ 450077 h 911124"/>
                  <a:gd name="connsiteX38" fmla="*/ 857155 w 1147335"/>
                  <a:gd name="connsiteY38" fmla="*/ 597515 h 911124"/>
                  <a:gd name="connsiteX39" fmla="*/ 1021595 w 1147335"/>
                  <a:gd name="connsiteY39" fmla="*/ 759988 h 911124"/>
                  <a:gd name="connsiteX40" fmla="*/ 1033839 w 1147335"/>
                  <a:gd name="connsiteY40" fmla="*/ 759988 h 911124"/>
                  <a:gd name="connsiteX41" fmla="*/ 1046083 w 1147335"/>
                  <a:gd name="connsiteY41" fmla="*/ 784032 h 911124"/>
                  <a:gd name="connsiteX42" fmla="*/ 1074695 w 1147335"/>
                  <a:gd name="connsiteY42" fmla="*/ 804080 h 911124"/>
                  <a:gd name="connsiteX43" fmla="*/ 1082879 w 1147335"/>
                  <a:gd name="connsiteY43" fmla="*/ 820130 h 911124"/>
                  <a:gd name="connsiteX44" fmla="*/ 1086939 w 1147335"/>
                  <a:gd name="connsiteY44" fmla="*/ 816133 h 911124"/>
                  <a:gd name="connsiteX45" fmla="*/ 1126780 w 1147335"/>
                  <a:gd name="connsiteY45" fmla="*/ 867267 h 911124"/>
                  <a:gd name="connsiteX46" fmla="*/ 1134964 w 1147335"/>
                  <a:gd name="connsiteY46" fmla="*/ 859274 h 911124"/>
                  <a:gd name="connsiteX47" fmla="*/ 1130904 w 1147335"/>
                  <a:gd name="connsiteY47" fmla="*/ 871327 h 911124"/>
                  <a:gd name="connsiteX48" fmla="*/ 1126844 w 1147335"/>
                  <a:gd name="connsiteY48" fmla="*/ 867330 h 911124"/>
                  <a:gd name="connsiteX49" fmla="*/ 1122783 w 1147335"/>
                  <a:gd name="connsiteY49" fmla="*/ 875324 h 911124"/>
                  <a:gd name="connsiteX50" fmla="*/ 1139151 w 1147335"/>
                  <a:gd name="connsiteY50" fmla="*/ 887378 h 911124"/>
                  <a:gd name="connsiteX51" fmla="*/ 1147335 w 1147335"/>
                  <a:gd name="connsiteY51" fmla="*/ 883381 h 911124"/>
                  <a:gd name="connsiteX52" fmla="*/ 1135091 w 1147335"/>
                  <a:gd name="connsiteY52" fmla="*/ 883381 h 911124"/>
                  <a:gd name="connsiteX53" fmla="*/ 1114663 w 1147335"/>
                  <a:gd name="connsiteY53" fmla="*/ 899432 h 911124"/>
                  <a:gd name="connsiteX54" fmla="*/ 1118723 w 1147335"/>
                  <a:gd name="connsiteY54" fmla="*/ 891438 h 911124"/>
                  <a:gd name="connsiteX55" fmla="*/ 1110539 w 1147335"/>
                  <a:gd name="connsiteY55" fmla="*/ 883445 h 911124"/>
                  <a:gd name="connsiteX56" fmla="*/ 1102355 w 1147335"/>
                  <a:gd name="connsiteY56" fmla="*/ 895498 h 911124"/>
                  <a:gd name="connsiteX57" fmla="*/ 1002245 w 1147335"/>
                  <a:gd name="connsiteY57" fmla="*/ 832311 h 911124"/>
                  <a:gd name="connsiteX58" fmla="*/ 1006305 w 1147335"/>
                  <a:gd name="connsiteY58" fmla="*/ 828314 h 911124"/>
                  <a:gd name="connsiteX59" fmla="*/ 962404 w 1147335"/>
                  <a:gd name="connsiteY59" fmla="*/ 808267 h 911124"/>
                  <a:gd name="connsiteX60" fmla="*/ 962404 w 1147335"/>
                  <a:gd name="connsiteY60" fmla="*/ 820321 h 911124"/>
                  <a:gd name="connsiteX61" fmla="*/ 998185 w 1147335"/>
                  <a:gd name="connsiteY61" fmla="*/ 840368 h 911124"/>
                  <a:gd name="connsiteX62" fmla="*/ 998185 w 1147335"/>
                  <a:gd name="connsiteY62" fmla="*/ 852422 h 911124"/>
                  <a:gd name="connsiteX63" fmla="*/ 981817 w 1147335"/>
                  <a:gd name="connsiteY63" fmla="*/ 848425 h 911124"/>
                  <a:gd name="connsiteX64" fmla="*/ 994061 w 1147335"/>
                  <a:gd name="connsiteY64" fmla="*/ 852422 h 911124"/>
                  <a:gd name="connsiteX65" fmla="*/ 998121 w 1147335"/>
                  <a:gd name="connsiteY65" fmla="*/ 844428 h 911124"/>
                  <a:gd name="connsiteX66" fmla="*/ 981753 w 1147335"/>
                  <a:gd name="connsiteY66" fmla="*/ 836434 h 911124"/>
                  <a:gd name="connsiteX67" fmla="*/ 941912 w 1147335"/>
                  <a:gd name="connsiteY67" fmla="*/ 836434 h 911124"/>
                  <a:gd name="connsiteX68" fmla="*/ 945973 w 1147335"/>
                  <a:gd name="connsiteY68" fmla="*/ 824381 h 911124"/>
                  <a:gd name="connsiteX69" fmla="*/ 917361 w 1147335"/>
                  <a:gd name="connsiteY69" fmla="*/ 816387 h 911124"/>
                  <a:gd name="connsiteX70" fmla="*/ 909177 w 1147335"/>
                  <a:gd name="connsiteY70" fmla="*/ 796340 h 911124"/>
                  <a:gd name="connsiteX71" fmla="*/ 905116 w 1147335"/>
                  <a:gd name="connsiteY71" fmla="*/ 804333 h 911124"/>
                  <a:gd name="connsiteX72" fmla="*/ 884688 w 1147335"/>
                  <a:gd name="connsiteY72" fmla="*/ 784286 h 911124"/>
                  <a:gd name="connsiteX73" fmla="*/ 876504 w 1147335"/>
                  <a:gd name="connsiteY73" fmla="*/ 792280 h 911124"/>
                  <a:gd name="connsiteX74" fmla="*/ 856076 w 1147335"/>
                  <a:gd name="connsiteY74" fmla="*/ 772232 h 911124"/>
                  <a:gd name="connsiteX75" fmla="*/ 847892 w 1147335"/>
                  <a:gd name="connsiteY75" fmla="*/ 776229 h 911124"/>
                  <a:gd name="connsiteX76" fmla="*/ 856076 w 1147335"/>
                  <a:gd name="connsiteY76" fmla="*/ 772232 h 911124"/>
                  <a:gd name="connsiteX77" fmla="*/ 824419 w 1147335"/>
                  <a:gd name="connsiteY77" fmla="*/ 744127 h 911124"/>
                  <a:gd name="connsiteX78" fmla="*/ 820359 w 1147335"/>
                  <a:gd name="connsiteY78" fmla="*/ 752121 h 911124"/>
                  <a:gd name="connsiteX79" fmla="*/ 780518 w 1147335"/>
                  <a:gd name="connsiteY79" fmla="*/ 712026 h 911124"/>
                  <a:gd name="connsiteX80" fmla="*/ 772334 w 1147335"/>
                  <a:gd name="connsiteY80" fmla="*/ 708029 h 911124"/>
                  <a:gd name="connsiteX81" fmla="*/ 764150 w 1147335"/>
                  <a:gd name="connsiteY81" fmla="*/ 716023 h 911124"/>
                  <a:gd name="connsiteX82" fmla="*/ 755966 w 1147335"/>
                  <a:gd name="connsiteY82" fmla="*/ 712026 h 911124"/>
                  <a:gd name="connsiteX83" fmla="*/ 760026 w 1147335"/>
                  <a:gd name="connsiteY83" fmla="*/ 708029 h 911124"/>
                  <a:gd name="connsiteX84" fmla="*/ 755966 w 1147335"/>
                  <a:gd name="connsiteY84" fmla="*/ 704033 h 911124"/>
                  <a:gd name="connsiteX85" fmla="*/ 760026 w 1147335"/>
                  <a:gd name="connsiteY85" fmla="*/ 700036 h 911124"/>
                  <a:gd name="connsiteX86" fmla="*/ 747782 w 1147335"/>
                  <a:gd name="connsiteY86" fmla="*/ 696039 h 911124"/>
                  <a:gd name="connsiteX87" fmla="*/ 743722 w 1147335"/>
                  <a:gd name="connsiteY87" fmla="*/ 704033 h 911124"/>
                  <a:gd name="connsiteX88" fmla="*/ 739662 w 1147335"/>
                  <a:gd name="connsiteY88" fmla="*/ 687982 h 911124"/>
                  <a:gd name="connsiteX89" fmla="*/ 735601 w 1147335"/>
                  <a:gd name="connsiteY89" fmla="*/ 695976 h 911124"/>
                  <a:gd name="connsiteX90" fmla="*/ 594635 w 1147335"/>
                  <a:gd name="connsiteY90" fmla="*/ 592693 h 911124"/>
                  <a:gd name="connsiteX91" fmla="*/ 558854 w 1147335"/>
                  <a:gd name="connsiteY91" fmla="*/ 568649 h 911124"/>
                  <a:gd name="connsiteX92" fmla="*/ 546610 w 1147335"/>
                  <a:gd name="connsiteY92" fmla="*/ 572646 h 911124"/>
                  <a:gd name="connsiteX93" fmla="*/ 554794 w 1147335"/>
                  <a:gd name="connsiteY93" fmla="*/ 572646 h 911124"/>
                  <a:gd name="connsiteX94" fmla="*/ 558854 w 1147335"/>
                  <a:gd name="connsiteY94" fmla="*/ 564652 h 911124"/>
                  <a:gd name="connsiteX95" fmla="*/ 530242 w 1147335"/>
                  <a:gd name="connsiteY95" fmla="*/ 560655 h 911124"/>
                  <a:gd name="connsiteX96" fmla="*/ 526182 w 1147335"/>
                  <a:gd name="connsiteY96" fmla="*/ 568649 h 911124"/>
                  <a:gd name="connsiteX97" fmla="*/ 538426 w 1147335"/>
                  <a:gd name="connsiteY97" fmla="*/ 572646 h 911124"/>
                  <a:gd name="connsiteX98" fmla="*/ 538426 w 1147335"/>
                  <a:gd name="connsiteY98" fmla="*/ 580639 h 911124"/>
                  <a:gd name="connsiteX99" fmla="*/ 530242 w 1147335"/>
                  <a:gd name="connsiteY99" fmla="*/ 572646 h 911124"/>
                  <a:gd name="connsiteX100" fmla="*/ 526182 w 1147335"/>
                  <a:gd name="connsiteY100" fmla="*/ 580639 h 911124"/>
                  <a:gd name="connsiteX101" fmla="*/ 501693 w 1147335"/>
                  <a:gd name="connsiteY101" fmla="*/ 568586 h 911124"/>
                  <a:gd name="connsiteX102" fmla="*/ 505754 w 1147335"/>
                  <a:gd name="connsiteY102" fmla="*/ 564589 h 911124"/>
                  <a:gd name="connsiteX103" fmla="*/ 497570 w 1147335"/>
                  <a:gd name="connsiteY103" fmla="*/ 560592 h 911124"/>
                  <a:gd name="connsiteX104" fmla="*/ 330021 w 1147335"/>
                  <a:gd name="connsiteY104" fmla="*/ 719005 h 911124"/>
                  <a:gd name="connsiteX105" fmla="*/ 209483 w 1147335"/>
                  <a:gd name="connsiteY105" fmla="*/ 826284 h 911124"/>
                  <a:gd name="connsiteX106" fmla="*/ 189055 w 1147335"/>
                  <a:gd name="connsiteY106" fmla="*/ 850328 h 911124"/>
                  <a:gd name="connsiteX107" fmla="*/ 149214 w 1147335"/>
                  <a:gd name="connsiteY107" fmla="*/ 874373 h 911124"/>
                  <a:gd name="connsiteX108" fmla="*/ 145154 w 1147335"/>
                  <a:gd name="connsiteY108" fmla="*/ 886426 h 911124"/>
                  <a:gd name="connsiteX109" fmla="*/ 136970 w 1147335"/>
                  <a:gd name="connsiteY109" fmla="*/ 886426 h 911124"/>
                  <a:gd name="connsiteX110" fmla="*/ 132909 w 1147335"/>
                  <a:gd name="connsiteY110" fmla="*/ 878433 h 911124"/>
                  <a:gd name="connsiteX111" fmla="*/ 116542 w 1147335"/>
                  <a:gd name="connsiteY111" fmla="*/ 890487 h 911124"/>
                  <a:gd name="connsiteX112" fmla="*/ 116542 w 1147335"/>
                  <a:gd name="connsiteY112" fmla="*/ 870439 h 911124"/>
                  <a:gd name="connsiteX113" fmla="*/ 96114 w 1147335"/>
                  <a:gd name="connsiteY113" fmla="*/ 894483 h 911124"/>
                  <a:gd name="connsiteX114" fmla="*/ 108358 w 1147335"/>
                  <a:gd name="connsiteY114" fmla="*/ 874436 h 911124"/>
                  <a:gd name="connsiteX115" fmla="*/ 100174 w 1147335"/>
                  <a:gd name="connsiteY115" fmla="*/ 870439 h 911124"/>
                  <a:gd name="connsiteX116" fmla="*/ 79746 w 1147335"/>
                  <a:gd name="connsiteY116" fmla="*/ 886490 h 911124"/>
                  <a:gd name="connsiteX117" fmla="*/ 71562 w 1147335"/>
                  <a:gd name="connsiteY117" fmla="*/ 882493 h 911124"/>
                  <a:gd name="connsiteX118" fmla="*/ 75622 w 1147335"/>
                  <a:gd name="connsiteY118" fmla="*/ 874499 h 911124"/>
                  <a:gd name="connsiteX119" fmla="*/ 71562 w 1147335"/>
                  <a:gd name="connsiteY119" fmla="*/ 866506 h 911124"/>
                  <a:gd name="connsiteX120" fmla="*/ 55194 w 1147335"/>
                  <a:gd name="connsiteY120" fmla="*/ 874499 h 911124"/>
                  <a:gd name="connsiteX121" fmla="*/ 59254 w 1147335"/>
                  <a:gd name="connsiteY121" fmla="*/ 882493 h 911124"/>
                  <a:gd name="connsiteX122" fmla="*/ 51070 w 1147335"/>
                  <a:gd name="connsiteY122" fmla="*/ 878496 h 911124"/>
                  <a:gd name="connsiteX123" fmla="*/ 47010 w 1147335"/>
                  <a:gd name="connsiteY123" fmla="*/ 886490 h 911124"/>
                  <a:gd name="connsiteX124" fmla="*/ 38826 w 1147335"/>
                  <a:gd name="connsiteY124" fmla="*/ 886490 h 911124"/>
                  <a:gd name="connsiteX125" fmla="*/ 38826 w 1147335"/>
                  <a:gd name="connsiteY125" fmla="*/ 898544 h 911124"/>
                  <a:gd name="connsiteX126" fmla="*/ 30642 w 1147335"/>
                  <a:gd name="connsiteY126" fmla="*/ 894547 h 911124"/>
                  <a:gd name="connsiteX127" fmla="*/ 6154 w 1147335"/>
                  <a:gd name="connsiteY127" fmla="*/ 910597 h 911124"/>
                  <a:gd name="connsiteX128" fmla="*/ 0 w 1147335"/>
                  <a:gd name="connsiteY128" fmla="*/ 897592 h 911124"/>
                  <a:gd name="connsiteX129" fmla="*/ 28612 w 1147335"/>
                  <a:gd name="connsiteY129" fmla="*/ 842461 h 911124"/>
                  <a:gd name="connsiteX130" fmla="*/ 132783 w 1147335"/>
                  <a:gd name="connsiteY130" fmla="*/ 703081 h 911124"/>
                  <a:gd name="connsiteX131" fmla="*/ 153211 w 1147335"/>
                  <a:gd name="connsiteY131" fmla="*/ 695087 h 911124"/>
                  <a:gd name="connsiteX132" fmla="*/ 140966 w 1147335"/>
                  <a:gd name="connsiteY132" fmla="*/ 683034 h 911124"/>
                  <a:gd name="connsiteX133" fmla="*/ 165455 w 1147335"/>
                  <a:gd name="connsiteY133" fmla="*/ 670980 h 911124"/>
                  <a:gd name="connsiteX134" fmla="*/ 157271 w 1147335"/>
                  <a:gd name="connsiteY134" fmla="*/ 666983 h 911124"/>
                  <a:gd name="connsiteX135" fmla="*/ 185883 w 1147335"/>
                  <a:gd name="connsiteY135" fmla="*/ 623843 h 911124"/>
                  <a:gd name="connsiteX136" fmla="*/ 225724 w 1147335"/>
                  <a:gd name="connsiteY136" fmla="*/ 587745 h 911124"/>
                  <a:gd name="connsiteX137" fmla="*/ 221664 w 1147335"/>
                  <a:gd name="connsiteY137" fmla="*/ 579751 h 911124"/>
                  <a:gd name="connsiteX138" fmla="*/ 242092 w 1147335"/>
                  <a:gd name="connsiteY138" fmla="*/ 567697 h 911124"/>
                  <a:gd name="connsiteX139" fmla="*/ 250276 w 1147335"/>
                  <a:gd name="connsiteY139" fmla="*/ 547650 h 911124"/>
                  <a:gd name="connsiteX140" fmla="*/ 266644 w 1147335"/>
                  <a:gd name="connsiteY140" fmla="*/ 535596 h 911124"/>
                  <a:gd name="connsiteX141" fmla="*/ 258460 w 1147335"/>
                  <a:gd name="connsiteY141" fmla="*/ 531599 h 911124"/>
                  <a:gd name="connsiteX142" fmla="*/ 274828 w 1147335"/>
                  <a:gd name="connsiteY142" fmla="*/ 515549 h 911124"/>
                  <a:gd name="connsiteX143" fmla="*/ 287072 w 1147335"/>
                  <a:gd name="connsiteY143" fmla="*/ 495501 h 911124"/>
                  <a:gd name="connsiteX144" fmla="*/ 330973 w 1147335"/>
                  <a:gd name="connsiteY144" fmla="*/ 452361 h 911124"/>
                  <a:gd name="connsiteX145" fmla="*/ 326913 w 1147335"/>
                  <a:gd name="connsiteY145" fmla="*/ 444368 h 911124"/>
                  <a:gd name="connsiteX146" fmla="*/ 347341 w 1147335"/>
                  <a:gd name="connsiteY146" fmla="*/ 432314 h 911124"/>
                  <a:gd name="connsiteX147" fmla="*/ 363709 w 1147335"/>
                  <a:gd name="connsiteY147" fmla="*/ 412266 h 911124"/>
                  <a:gd name="connsiteX148" fmla="*/ 367769 w 1147335"/>
                  <a:gd name="connsiteY148" fmla="*/ 416263 h 911124"/>
                  <a:gd name="connsiteX149" fmla="*/ 371829 w 1147335"/>
                  <a:gd name="connsiteY149" fmla="*/ 396216 h 911124"/>
                  <a:gd name="connsiteX150" fmla="*/ 315620 w 1147335"/>
                  <a:gd name="connsiteY150" fmla="*/ 356121 h 911124"/>
                  <a:gd name="connsiteX151" fmla="*/ 319681 w 1147335"/>
                  <a:gd name="connsiteY151" fmla="*/ 352124 h 911124"/>
                  <a:gd name="connsiteX152" fmla="*/ 178714 w 1147335"/>
                  <a:gd name="connsiteY152" fmla="*/ 244845 h 911124"/>
                  <a:gd name="connsiteX153" fmla="*/ 166470 w 1147335"/>
                  <a:gd name="connsiteY153" fmla="*/ 248842 h 911124"/>
                  <a:gd name="connsiteX154" fmla="*/ 134813 w 1147335"/>
                  <a:gd name="connsiteY154" fmla="*/ 232791 h 911124"/>
                  <a:gd name="connsiteX155" fmla="*/ 99032 w 1147335"/>
                  <a:gd name="connsiteY155" fmla="*/ 196693 h 911124"/>
                  <a:gd name="connsiteX156" fmla="*/ 111276 w 1147335"/>
                  <a:gd name="connsiteY156" fmla="*/ 208747 h 911124"/>
                  <a:gd name="connsiteX157" fmla="*/ 119460 w 1147335"/>
                  <a:gd name="connsiteY157" fmla="*/ 204750 h 911124"/>
                  <a:gd name="connsiteX158" fmla="*/ 115400 w 1147335"/>
                  <a:gd name="connsiteY158" fmla="*/ 208747 h 911124"/>
                  <a:gd name="connsiteX159" fmla="*/ 135828 w 1147335"/>
                  <a:gd name="connsiteY159" fmla="*/ 208747 h 911124"/>
                  <a:gd name="connsiteX160" fmla="*/ 108231 w 1147335"/>
                  <a:gd name="connsiteY160" fmla="*/ 180642 h 911124"/>
                  <a:gd name="connsiteX161" fmla="*/ 104171 w 1147335"/>
                  <a:gd name="connsiteY161" fmla="*/ 188636 h 911124"/>
                  <a:gd name="connsiteX162" fmla="*/ 100110 w 1147335"/>
                  <a:gd name="connsiteY162" fmla="*/ 180642 h 911124"/>
                  <a:gd name="connsiteX163" fmla="*/ 104171 w 1147335"/>
                  <a:gd name="connsiteY163" fmla="*/ 172649 h 911124"/>
                  <a:gd name="connsiteX164" fmla="*/ 79682 w 1147335"/>
                  <a:gd name="connsiteY164" fmla="*/ 132554 h 911124"/>
                  <a:gd name="connsiteX165" fmla="*/ 96050 w 1147335"/>
                  <a:gd name="connsiteY165" fmla="*/ 148604 h 911124"/>
                  <a:gd name="connsiteX166" fmla="*/ 112418 w 1147335"/>
                  <a:gd name="connsiteY166" fmla="*/ 132554 h 911124"/>
                  <a:gd name="connsiteX167" fmla="*/ 104234 w 1147335"/>
                  <a:gd name="connsiteY167" fmla="*/ 128557 h 911124"/>
                  <a:gd name="connsiteX168" fmla="*/ 124662 w 1147335"/>
                  <a:gd name="connsiteY168" fmla="*/ 84465 h 911124"/>
                  <a:gd name="connsiteX169" fmla="*/ 128722 w 1147335"/>
                  <a:gd name="connsiteY169" fmla="*/ 88462 h 911124"/>
                  <a:gd name="connsiteX170" fmla="*/ 132783 w 1147335"/>
                  <a:gd name="connsiteY170" fmla="*/ 76408 h 911124"/>
                  <a:gd name="connsiteX171" fmla="*/ 149150 w 1147335"/>
                  <a:gd name="connsiteY171" fmla="*/ 80405 h 911124"/>
                  <a:gd name="connsiteX172" fmla="*/ 145090 w 1147335"/>
                  <a:gd name="connsiteY172" fmla="*/ 60358 h 911124"/>
                  <a:gd name="connsiteX173" fmla="*/ 136906 w 1147335"/>
                  <a:gd name="connsiteY173" fmla="*/ 64354 h 911124"/>
                  <a:gd name="connsiteX174" fmla="*/ 112418 w 1147335"/>
                  <a:gd name="connsiteY174" fmla="*/ 52301 h 911124"/>
                  <a:gd name="connsiteX175" fmla="*/ 166533 w 1147335"/>
                  <a:gd name="connsiteY175" fmla="*/ 5164 h 911124"/>
                  <a:gd name="connsiteX176" fmla="*/ 258460 w 1147335"/>
                  <a:gd name="connsiteY176" fmla="*/ 45259 h 911124"/>
                  <a:gd name="connsiteX177" fmla="*/ 278888 w 1147335"/>
                  <a:gd name="connsiteY177" fmla="*/ 68351 h 9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7335" h="911124">
                    <a:moveTo>
                      <a:pt x="278951" y="68161"/>
                    </a:moveTo>
                    <a:cubicBezTo>
                      <a:pt x="335160" y="123291"/>
                      <a:pt x="399490" y="163450"/>
                      <a:pt x="463819" y="207541"/>
                    </a:cubicBezTo>
                    <a:cubicBezTo>
                      <a:pt x="480187" y="219595"/>
                      <a:pt x="495476" y="247636"/>
                      <a:pt x="511844" y="235646"/>
                    </a:cubicBezTo>
                    <a:cubicBezTo>
                      <a:pt x="559869" y="199548"/>
                      <a:pt x="592541" y="148414"/>
                      <a:pt x="640566" y="109271"/>
                    </a:cubicBezTo>
                    <a:cubicBezTo>
                      <a:pt x="648750" y="101277"/>
                      <a:pt x="656934" y="101277"/>
                      <a:pt x="665055" y="101277"/>
                    </a:cubicBezTo>
                    <a:cubicBezTo>
                      <a:pt x="669115" y="97280"/>
                      <a:pt x="673239" y="93284"/>
                      <a:pt x="677299" y="89223"/>
                    </a:cubicBezTo>
                    <a:cubicBezTo>
                      <a:pt x="673239" y="89223"/>
                      <a:pt x="673239" y="85227"/>
                      <a:pt x="673239" y="81230"/>
                    </a:cubicBezTo>
                    <a:cubicBezTo>
                      <a:pt x="673239" y="85227"/>
                      <a:pt x="673239" y="89223"/>
                      <a:pt x="677299" y="89223"/>
                    </a:cubicBezTo>
                    <a:cubicBezTo>
                      <a:pt x="693667" y="65179"/>
                      <a:pt x="717140" y="57122"/>
                      <a:pt x="733508" y="38090"/>
                    </a:cubicBezTo>
                    <a:cubicBezTo>
                      <a:pt x="733508" y="42086"/>
                      <a:pt x="737568" y="46083"/>
                      <a:pt x="741692" y="42086"/>
                    </a:cubicBezTo>
                    <a:cubicBezTo>
                      <a:pt x="745752" y="38090"/>
                      <a:pt x="758060" y="42086"/>
                      <a:pt x="758060" y="30033"/>
                    </a:cubicBezTo>
                    <a:cubicBezTo>
                      <a:pt x="762120" y="38026"/>
                      <a:pt x="753999" y="50080"/>
                      <a:pt x="766244" y="50080"/>
                    </a:cubicBezTo>
                    <a:cubicBezTo>
                      <a:pt x="778488" y="46083"/>
                      <a:pt x="790732" y="38026"/>
                      <a:pt x="806085" y="38026"/>
                    </a:cubicBezTo>
                    <a:cubicBezTo>
                      <a:pt x="797901" y="38026"/>
                      <a:pt x="797901" y="42023"/>
                      <a:pt x="793840" y="46020"/>
                    </a:cubicBezTo>
                    <a:cubicBezTo>
                      <a:pt x="802024" y="58074"/>
                      <a:pt x="810208" y="46020"/>
                      <a:pt x="818329" y="46020"/>
                    </a:cubicBezTo>
                    <a:cubicBezTo>
                      <a:pt x="830573" y="46020"/>
                      <a:pt x="810145" y="33966"/>
                      <a:pt x="822389" y="29969"/>
                    </a:cubicBezTo>
                    <a:cubicBezTo>
                      <a:pt x="822389" y="42023"/>
                      <a:pt x="834633" y="42023"/>
                      <a:pt x="838757" y="50017"/>
                    </a:cubicBezTo>
                    <a:cubicBezTo>
                      <a:pt x="837742" y="45005"/>
                      <a:pt x="841802" y="45005"/>
                      <a:pt x="845926" y="45005"/>
                    </a:cubicBezTo>
                    <a:cubicBezTo>
                      <a:pt x="841865" y="45005"/>
                      <a:pt x="837742" y="45005"/>
                      <a:pt x="837742" y="49002"/>
                    </a:cubicBezTo>
                    <a:cubicBezTo>
                      <a:pt x="833682" y="45005"/>
                      <a:pt x="833682" y="41008"/>
                      <a:pt x="829558" y="41008"/>
                    </a:cubicBezTo>
                    <a:cubicBezTo>
                      <a:pt x="821374" y="45005"/>
                      <a:pt x="809130" y="49002"/>
                      <a:pt x="805070" y="57059"/>
                    </a:cubicBezTo>
                    <a:cubicBezTo>
                      <a:pt x="805070" y="65052"/>
                      <a:pt x="813253" y="77106"/>
                      <a:pt x="821437" y="81103"/>
                    </a:cubicBezTo>
                    <a:cubicBezTo>
                      <a:pt x="825498" y="81103"/>
                      <a:pt x="825498" y="73109"/>
                      <a:pt x="825498" y="69049"/>
                    </a:cubicBezTo>
                    <a:cubicBezTo>
                      <a:pt x="829558" y="77043"/>
                      <a:pt x="821437" y="81103"/>
                      <a:pt x="821437" y="89096"/>
                    </a:cubicBezTo>
                    <a:cubicBezTo>
                      <a:pt x="821437" y="93093"/>
                      <a:pt x="825498" y="93093"/>
                      <a:pt x="829621" y="93093"/>
                    </a:cubicBezTo>
                    <a:cubicBezTo>
                      <a:pt x="837805" y="93093"/>
                      <a:pt x="833682" y="77043"/>
                      <a:pt x="841865" y="81040"/>
                    </a:cubicBezTo>
                    <a:cubicBezTo>
                      <a:pt x="845926" y="89033"/>
                      <a:pt x="829621" y="97090"/>
                      <a:pt x="829621" y="105084"/>
                    </a:cubicBezTo>
                    <a:cubicBezTo>
                      <a:pt x="833682" y="113077"/>
                      <a:pt x="845989" y="109080"/>
                      <a:pt x="841865" y="121134"/>
                    </a:cubicBezTo>
                    <a:lnTo>
                      <a:pt x="837805" y="116123"/>
                    </a:lnTo>
                    <a:cubicBezTo>
                      <a:pt x="829621" y="132173"/>
                      <a:pt x="833745" y="144227"/>
                      <a:pt x="821437" y="156217"/>
                    </a:cubicBezTo>
                    <a:cubicBezTo>
                      <a:pt x="817377" y="160214"/>
                      <a:pt x="821437" y="164211"/>
                      <a:pt x="825498" y="164211"/>
                    </a:cubicBezTo>
                    <a:cubicBezTo>
                      <a:pt x="833682" y="164211"/>
                      <a:pt x="837742" y="160214"/>
                      <a:pt x="841865" y="156217"/>
                    </a:cubicBezTo>
                    <a:cubicBezTo>
                      <a:pt x="837805" y="156217"/>
                      <a:pt x="837805" y="152221"/>
                      <a:pt x="837805" y="148224"/>
                    </a:cubicBezTo>
                    <a:cubicBezTo>
                      <a:pt x="850049" y="160278"/>
                      <a:pt x="841865" y="176328"/>
                      <a:pt x="837805" y="180325"/>
                    </a:cubicBezTo>
                    <a:cubicBezTo>
                      <a:pt x="793904" y="251506"/>
                      <a:pt x="736680" y="307652"/>
                      <a:pt x="680471" y="366842"/>
                    </a:cubicBezTo>
                    <a:cubicBezTo>
                      <a:pt x="655983" y="390887"/>
                      <a:pt x="696839" y="414994"/>
                      <a:pt x="708068" y="442020"/>
                    </a:cubicBezTo>
                    <a:lnTo>
                      <a:pt x="712128" y="438023"/>
                    </a:lnTo>
                    <a:lnTo>
                      <a:pt x="712128" y="450077"/>
                    </a:lnTo>
                    <a:cubicBezTo>
                      <a:pt x="760153" y="502226"/>
                      <a:pt x="812238" y="545366"/>
                      <a:pt x="857155" y="597515"/>
                    </a:cubicBezTo>
                    <a:cubicBezTo>
                      <a:pt x="909240" y="656705"/>
                      <a:pt x="973633" y="692804"/>
                      <a:pt x="1021595" y="759988"/>
                    </a:cubicBezTo>
                    <a:lnTo>
                      <a:pt x="1033839" y="759988"/>
                    </a:lnTo>
                    <a:cubicBezTo>
                      <a:pt x="1029779" y="767981"/>
                      <a:pt x="1042023" y="772042"/>
                      <a:pt x="1046083" y="784032"/>
                    </a:cubicBezTo>
                    <a:cubicBezTo>
                      <a:pt x="1046083" y="792026"/>
                      <a:pt x="1070571" y="792026"/>
                      <a:pt x="1074695" y="804080"/>
                    </a:cubicBezTo>
                    <a:cubicBezTo>
                      <a:pt x="1074695" y="812073"/>
                      <a:pt x="1082879" y="816133"/>
                      <a:pt x="1082879" y="820130"/>
                    </a:cubicBezTo>
                    <a:lnTo>
                      <a:pt x="1086939" y="816133"/>
                    </a:lnTo>
                    <a:cubicBezTo>
                      <a:pt x="1099183" y="836181"/>
                      <a:pt x="1111427" y="852231"/>
                      <a:pt x="1126780" y="867267"/>
                    </a:cubicBezTo>
                    <a:cubicBezTo>
                      <a:pt x="1129489" y="864602"/>
                      <a:pt x="1132217" y="861938"/>
                      <a:pt x="1134964" y="859274"/>
                    </a:cubicBezTo>
                    <a:cubicBezTo>
                      <a:pt x="1130904" y="863270"/>
                      <a:pt x="1130904" y="867267"/>
                      <a:pt x="1130904" y="871327"/>
                    </a:cubicBezTo>
                    <a:lnTo>
                      <a:pt x="1126844" y="867330"/>
                    </a:lnTo>
                    <a:cubicBezTo>
                      <a:pt x="1122783" y="867330"/>
                      <a:pt x="1122783" y="871327"/>
                      <a:pt x="1122783" y="875324"/>
                    </a:cubicBezTo>
                    <a:cubicBezTo>
                      <a:pt x="1126844" y="883318"/>
                      <a:pt x="1135028" y="883318"/>
                      <a:pt x="1139151" y="887378"/>
                    </a:cubicBezTo>
                    <a:cubicBezTo>
                      <a:pt x="1143211" y="887378"/>
                      <a:pt x="1147335" y="887378"/>
                      <a:pt x="1147335" y="883381"/>
                    </a:cubicBezTo>
                    <a:cubicBezTo>
                      <a:pt x="1143275" y="891375"/>
                      <a:pt x="1139151" y="887378"/>
                      <a:pt x="1135091" y="883381"/>
                    </a:cubicBezTo>
                    <a:cubicBezTo>
                      <a:pt x="1131031" y="895435"/>
                      <a:pt x="1131031" y="899432"/>
                      <a:pt x="1114663" y="899432"/>
                    </a:cubicBezTo>
                    <a:cubicBezTo>
                      <a:pt x="1118723" y="899432"/>
                      <a:pt x="1118723" y="895435"/>
                      <a:pt x="1118723" y="891438"/>
                    </a:cubicBezTo>
                    <a:cubicBezTo>
                      <a:pt x="1114663" y="887441"/>
                      <a:pt x="1114663" y="883445"/>
                      <a:pt x="1110539" y="883445"/>
                    </a:cubicBezTo>
                    <a:cubicBezTo>
                      <a:pt x="1102355" y="883445"/>
                      <a:pt x="1106479" y="895498"/>
                      <a:pt x="1102355" y="895498"/>
                    </a:cubicBezTo>
                    <a:cubicBezTo>
                      <a:pt x="1066575" y="875451"/>
                      <a:pt x="1033902" y="855403"/>
                      <a:pt x="1002245" y="832311"/>
                    </a:cubicBezTo>
                    <a:lnTo>
                      <a:pt x="1006305" y="828314"/>
                    </a:lnTo>
                    <a:cubicBezTo>
                      <a:pt x="989937" y="824317"/>
                      <a:pt x="981817" y="800210"/>
                      <a:pt x="962404" y="808267"/>
                    </a:cubicBezTo>
                    <a:cubicBezTo>
                      <a:pt x="958344" y="812263"/>
                      <a:pt x="970588" y="816260"/>
                      <a:pt x="962404" y="820321"/>
                    </a:cubicBezTo>
                    <a:cubicBezTo>
                      <a:pt x="974648" y="824317"/>
                      <a:pt x="982832" y="836371"/>
                      <a:pt x="998185" y="840368"/>
                    </a:cubicBezTo>
                    <a:lnTo>
                      <a:pt x="998185" y="852422"/>
                    </a:lnTo>
                    <a:cubicBezTo>
                      <a:pt x="994124" y="856419"/>
                      <a:pt x="985941" y="848425"/>
                      <a:pt x="981817" y="848425"/>
                    </a:cubicBezTo>
                    <a:cubicBezTo>
                      <a:pt x="985877" y="848425"/>
                      <a:pt x="990001" y="848425"/>
                      <a:pt x="994061" y="852422"/>
                    </a:cubicBezTo>
                    <a:cubicBezTo>
                      <a:pt x="998121" y="852422"/>
                      <a:pt x="998121" y="848425"/>
                      <a:pt x="998121" y="844428"/>
                    </a:cubicBezTo>
                    <a:cubicBezTo>
                      <a:pt x="994061" y="840431"/>
                      <a:pt x="985877" y="836434"/>
                      <a:pt x="981753" y="836434"/>
                    </a:cubicBezTo>
                    <a:cubicBezTo>
                      <a:pt x="965386" y="848488"/>
                      <a:pt x="953141" y="840431"/>
                      <a:pt x="941912" y="836434"/>
                    </a:cubicBezTo>
                    <a:cubicBezTo>
                      <a:pt x="941912" y="832438"/>
                      <a:pt x="950096" y="828441"/>
                      <a:pt x="945973" y="824381"/>
                    </a:cubicBezTo>
                    <a:cubicBezTo>
                      <a:pt x="937789" y="816387"/>
                      <a:pt x="925545" y="820384"/>
                      <a:pt x="917361" y="816387"/>
                    </a:cubicBezTo>
                    <a:cubicBezTo>
                      <a:pt x="913300" y="812390"/>
                      <a:pt x="917361" y="800336"/>
                      <a:pt x="909177" y="796340"/>
                    </a:cubicBezTo>
                    <a:cubicBezTo>
                      <a:pt x="905116" y="796340"/>
                      <a:pt x="905116" y="800336"/>
                      <a:pt x="905116" y="804333"/>
                    </a:cubicBezTo>
                    <a:cubicBezTo>
                      <a:pt x="892872" y="800336"/>
                      <a:pt x="888749" y="796340"/>
                      <a:pt x="884688" y="784286"/>
                    </a:cubicBezTo>
                    <a:cubicBezTo>
                      <a:pt x="881979" y="786950"/>
                      <a:pt x="879251" y="789615"/>
                      <a:pt x="876504" y="792280"/>
                    </a:cubicBezTo>
                    <a:cubicBezTo>
                      <a:pt x="884688" y="776229"/>
                      <a:pt x="860137" y="784286"/>
                      <a:pt x="856076" y="772232"/>
                    </a:cubicBezTo>
                    <a:cubicBezTo>
                      <a:pt x="856076" y="776229"/>
                      <a:pt x="852016" y="776229"/>
                      <a:pt x="847892" y="776229"/>
                    </a:cubicBezTo>
                    <a:cubicBezTo>
                      <a:pt x="851953" y="776229"/>
                      <a:pt x="856076" y="776229"/>
                      <a:pt x="856076" y="772232"/>
                    </a:cubicBezTo>
                    <a:cubicBezTo>
                      <a:pt x="847892" y="760178"/>
                      <a:pt x="827464" y="760178"/>
                      <a:pt x="824419" y="744127"/>
                    </a:cubicBezTo>
                    <a:cubicBezTo>
                      <a:pt x="820359" y="744127"/>
                      <a:pt x="820359" y="748124"/>
                      <a:pt x="820359" y="752121"/>
                    </a:cubicBezTo>
                    <a:cubicBezTo>
                      <a:pt x="808115" y="736070"/>
                      <a:pt x="780518" y="736070"/>
                      <a:pt x="780518" y="712026"/>
                    </a:cubicBezTo>
                    <a:cubicBezTo>
                      <a:pt x="780518" y="708029"/>
                      <a:pt x="776458" y="708029"/>
                      <a:pt x="772334" y="708029"/>
                    </a:cubicBezTo>
                    <a:lnTo>
                      <a:pt x="764150" y="716023"/>
                    </a:lnTo>
                    <a:cubicBezTo>
                      <a:pt x="764150" y="712026"/>
                      <a:pt x="760090" y="712026"/>
                      <a:pt x="755966" y="712026"/>
                    </a:cubicBezTo>
                    <a:lnTo>
                      <a:pt x="760026" y="708029"/>
                    </a:lnTo>
                    <a:lnTo>
                      <a:pt x="755966" y="704033"/>
                    </a:lnTo>
                    <a:lnTo>
                      <a:pt x="760026" y="700036"/>
                    </a:lnTo>
                    <a:cubicBezTo>
                      <a:pt x="760026" y="692042"/>
                      <a:pt x="751842" y="696039"/>
                      <a:pt x="747782" y="696039"/>
                    </a:cubicBezTo>
                    <a:cubicBezTo>
                      <a:pt x="731414" y="692042"/>
                      <a:pt x="751842" y="708093"/>
                      <a:pt x="743722" y="704033"/>
                    </a:cubicBezTo>
                    <a:cubicBezTo>
                      <a:pt x="739662" y="700036"/>
                      <a:pt x="747782" y="691979"/>
                      <a:pt x="739662" y="687982"/>
                    </a:cubicBezTo>
                    <a:cubicBezTo>
                      <a:pt x="735601" y="687982"/>
                      <a:pt x="735601" y="691979"/>
                      <a:pt x="735601" y="695976"/>
                    </a:cubicBezTo>
                    <a:cubicBezTo>
                      <a:pt x="691700" y="655881"/>
                      <a:pt x="647735" y="612741"/>
                      <a:pt x="594635" y="592693"/>
                    </a:cubicBezTo>
                    <a:cubicBezTo>
                      <a:pt x="578267" y="588696"/>
                      <a:pt x="570147" y="572646"/>
                      <a:pt x="558854" y="568649"/>
                    </a:cubicBezTo>
                    <a:cubicBezTo>
                      <a:pt x="554794" y="572646"/>
                      <a:pt x="550670" y="572646"/>
                      <a:pt x="546610" y="572646"/>
                    </a:cubicBezTo>
                    <a:lnTo>
                      <a:pt x="554794" y="572646"/>
                    </a:lnTo>
                    <a:cubicBezTo>
                      <a:pt x="558854" y="572646"/>
                      <a:pt x="558854" y="568649"/>
                      <a:pt x="558854" y="564652"/>
                    </a:cubicBezTo>
                    <a:cubicBezTo>
                      <a:pt x="550670" y="552598"/>
                      <a:pt x="538426" y="568649"/>
                      <a:pt x="530242" y="560655"/>
                    </a:cubicBezTo>
                    <a:cubicBezTo>
                      <a:pt x="530242" y="560655"/>
                      <a:pt x="526182" y="564652"/>
                      <a:pt x="526182" y="568649"/>
                    </a:cubicBezTo>
                    <a:cubicBezTo>
                      <a:pt x="530242" y="572646"/>
                      <a:pt x="534366" y="572646"/>
                      <a:pt x="538426" y="572646"/>
                    </a:cubicBezTo>
                    <a:lnTo>
                      <a:pt x="538426" y="580639"/>
                    </a:lnTo>
                    <a:cubicBezTo>
                      <a:pt x="534366" y="576643"/>
                      <a:pt x="534366" y="572646"/>
                      <a:pt x="530242" y="572646"/>
                    </a:cubicBezTo>
                    <a:cubicBezTo>
                      <a:pt x="526118" y="572646"/>
                      <a:pt x="526182" y="576643"/>
                      <a:pt x="526182" y="580639"/>
                    </a:cubicBezTo>
                    <a:cubicBezTo>
                      <a:pt x="517998" y="572646"/>
                      <a:pt x="513938" y="568586"/>
                      <a:pt x="501693" y="568586"/>
                    </a:cubicBezTo>
                    <a:lnTo>
                      <a:pt x="505754" y="564589"/>
                    </a:lnTo>
                    <a:cubicBezTo>
                      <a:pt x="505754" y="560592"/>
                      <a:pt x="501693" y="556595"/>
                      <a:pt x="497570" y="560592"/>
                    </a:cubicBezTo>
                    <a:cubicBezTo>
                      <a:pt x="446500" y="616738"/>
                      <a:pt x="390291" y="667871"/>
                      <a:pt x="330021" y="719005"/>
                    </a:cubicBezTo>
                    <a:cubicBezTo>
                      <a:pt x="290180" y="759100"/>
                      <a:pt x="253384" y="790186"/>
                      <a:pt x="209483" y="826284"/>
                    </a:cubicBezTo>
                    <a:cubicBezTo>
                      <a:pt x="201299" y="834278"/>
                      <a:pt x="197239" y="850328"/>
                      <a:pt x="189055" y="850328"/>
                    </a:cubicBezTo>
                    <a:cubicBezTo>
                      <a:pt x="172687" y="858322"/>
                      <a:pt x="164567" y="870376"/>
                      <a:pt x="149214" y="874373"/>
                    </a:cubicBezTo>
                    <a:cubicBezTo>
                      <a:pt x="153274" y="878369"/>
                      <a:pt x="141030" y="882366"/>
                      <a:pt x="145154" y="886426"/>
                    </a:cubicBezTo>
                    <a:lnTo>
                      <a:pt x="136970" y="886426"/>
                    </a:lnTo>
                    <a:cubicBezTo>
                      <a:pt x="136970" y="882429"/>
                      <a:pt x="136970" y="878433"/>
                      <a:pt x="132909" y="878433"/>
                    </a:cubicBezTo>
                    <a:cubicBezTo>
                      <a:pt x="124726" y="878433"/>
                      <a:pt x="120665" y="886426"/>
                      <a:pt x="116542" y="890487"/>
                    </a:cubicBezTo>
                    <a:cubicBezTo>
                      <a:pt x="124726" y="882493"/>
                      <a:pt x="124726" y="874436"/>
                      <a:pt x="116542" y="870439"/>
                    </a:cubicBezTo>
                    <a:cubicBezTo>
                      <a:pt x="104297" y="870439"/>
                      <a:pt x="104297" y="886490"/>
                      <a:pt x="96114" y="894483"/>
                    </a:cubicBezTo>
                    <a:cubicBezTo>
                      <a:pt x="104297" y="890487"/>
                      <a:pt x="100174" y="878433"/>
                      <a:pt x="108358" y="874436"/>
                    </a:cubicBezTo>
                    <a:cubicBezTo>
                      <a:pt x="108358" y="870439"/>
                      <a:pt x="104297" y="866442"/>
                      <a:pt x="100174" y="870439"/>
                    </a:cubicBezTo>
                    <a:cubicBezTo>
                      <a:pt x="91990" y="878433"/>
                      <a:pt x="87930" y="878433"/>
                      <a:pt x="79746" y="886490"/>
                    </a:cubicBezTo>
                    <a:cubicBezTo>
                      <a:pt x="75685" y="890487"/>
                      <a:pt x="71562" y="886490"/>
                      <a:pt x="71562" y="882493"/>
                    </a:cubicBezTo>
                    <a:cubicBezTo>
                      <a:pt x="71562" y="878496"/>
                      <a:pt x="71562" y="878496"/>
                      <a:pt x="75622" y="874499"/>
                    </a:cubicBezTo>
                    <a:cubicBezTo>
                      <a:pt x="75622" y="870502"/>
                      <a:pt x="75622" y="866506"/>
                      <a:pt x="71562" y="866506"/>
                    </a:cubicBezTo>
                    <a:cubicBezTo>
                      <a:pt x="63378" y="866506"/>
                      <a:pt x="59318" y="870502"/>
                      <a:pt x="55194" y="874499"/>
                    </a:cubicBezTo>
                    <a:cubicBezTo>
                      <a:pt x="59254" y="874499"/>
                      <a:pt x="63378" y="878496"/>
                      <a:pt x="59254" y="882493"/>
                    </a:cubicBezTo>
                    <a:cubicBezTo>
                      <a:pt x="55194" y="886490"/>
                      <a:pt x="51070" y="882493"/>
                      <a:pt x="51070" y="878496"/>
                    </a:cubicBezTo>
                    <a:cubicBezTo>
                      <a:pt x="47010" y="878496"/>
                      <a:pt x="47010" y="882493"/>
                      <a:pt x="47010" y="886490"/>
                    </a:cubicBezTo>
                    <a:lnTo>
                      <a:pt x="38826" y="886490"/>
                    </a:lnTo>
                    <a:cubicBezTo>
                      <a:pt x="30642" y="890487"/>
                      <a:pt x="34766" y="894483"/>
                      <a:pt x="38826" y="898544"/>
                    </a:cubicBezTo>
                    <a:cubicBezTo>
                      <a:pt x="38826" y="894547"/>
                      <a:pt x="34766" y="894547"/>
                      <a:pt x="30642" y="894547"/>
                    </a:cubicBezTo>
                    <a:cubicBezTo>
                      <a:pt x="18398" y="894547"/>
                      <a:pt x="18398" y="914594"/>
                      <a:pt x="6154" y="910597"/>
                    </a:cubicBezTo>
                    <a:cubicBezTo>
                      <a:pt x="0" y="909582"/>
                      <a:pt x="8184" y="897592"/>
                      <a:pt x="0" y="897592"/>
                    </a:cubicBezTo>
                    <a:cubicBezTo>
                      <a:pt x="16368" y="881541"/>
                      <a:pt x="16368" y="861494"/>
                      <a:pt x="28612" y="842461"/>
                    </a:cubicBezTo>
                    <a:cubicBezTo>
                      <a:pt x="56209" y="790313"/>
                      <a:pt x="112354" y="763223"/>
                      <a:pt x="132783" y="703081"/>
                    </a:cubicBezTo>
                    <a:cubicBezTo>
                      <a:pt x="140966" y="707078"/>
                      <a:pt x="145027" y="695087"/>
                      <a:pt x="153211" y="695087"/>
                    </a:cubicBezTo>
                    <a:cubicBezTo>
                      <a:pt x="149150" y="691091"/>
                      <a:pt x="136843" y="695087"/>
                      <a:pt x="140966" y="683034"/>
                    </a:cubicBezTo>
                    <a:cubicBezTo>
                      <a:pt x="153211" y="687030"/>
                      <a:pt x="157334" y="679037"/>
                      <a:pt x="165455" y="670980"/>
                    </a:cubicBezTo>
                    <a:cubicBezTo>
                      <a:pt x="165455" y="670980"/>
                      <a:pt x="161395" y="666983"/>
                      <a:pt x="157271" y="666983"/>
                    </a:cubicBezTo>
                    <a:cubicBezTo>
                      <a:pt x="161331" y="650932"/>
                      <a:pt x="177699" y="638878"/>
                      <a:pt x="185883" y="623843"/>
                    </a:cubicBezTo>
                    <a:cubicBezTo>
                      <a:pt x="198127" y="611789"/>
                      <a:pt x="214495" y="599799"/>
                      <a:pt x="225724" y="587745"/>
                    </a:cubicBezTo>
                    <a:cubicBezTo>
                      <a:pt x="229784" y="583748"/>
                      <a:pt x="225724" y="579751"/>
                      <a:pt x="221664" y="579751"/>
                    </a:cubicBezTo>
                    <a:cubicBezTo>
                      <a:pt x="229848" y="579751"/>
                      <a:pt x="233908" y="571758"/>
                      <a:pt x="242092" y="567697"/>
                    </a:cubicBezTo>
                    <a:cubicBezTo>
                      <a:pt x="233908" y="555644"/>
                      <a:pt x="254336" y="559704"/>
                      <a:pt x="250276" y="547650"/>
                    </a:cubicBezTo>
                    <a:cubicBezTo>
                      <a:pt x="250276" y="539656"/>
                      <a:pt x="262520" y="539656"/>
                      <a:pt x="266644" y="535596"/>
                    </a:cubicBezTo>
                    <a:cubicBezTo>
                      <a:pt x="266644" y="531599"/>
                      <a:pt x="262583" y="531599"/>
                      <a:pt x="258460" y="531599"/>
                    </a:cubicBezTo>
                    <a:cubicBezTo>
                      <a:pt x="266644" y="527602"/>
                      <a:pt x="258460" y="511552"/>
                      <a:pt x="274828" y="515549"/>
                    </a:cubicBezTo>
                    <a:cubicBezTo>
                      <a:pt x="274828" y="507555"/>
                      <a:pt x="283011" y="503495"/>
                      <a:pt x="287072" y="495501"/>
                    </a:cubicBezTo>
                    <a:cubicBezTo>
                      <a:pt x="295256" y="479451"/>
                      <a:pt x="311560" y="463400"/>
                      <a:pt x="330973" y="452361"/>
                    </a:cubicBezTo>
                    <a:cubicBezTo>
                      <a:pt x="335033" y="448364"/>
                      <a:pt x="330973" y="444368"/>
                      <a:pt x="326913" y="444368"/>
                    </a:cubicBezTo>
                    <a:cubicBezTo>
                      <a:pt x="339157" y="452361"/>
                      <a:pt x="339157" y="436374"/>
                      <a:pt x="347341" y="432314"/>
                    </a:cubicBezTo>
                    <a:cubicBezTo>
                      <a:pt x="355525" y="432314"/>
                      <a:pt x="359585" y="420260"/>
                      <a:pt x="363709" y="412266"/>
                    </a:cubicBezTo>
                    <a:lnTo>
                      <a:pt x="367769" y="416263"/>
                    </a:lnTo>
                    <a:cubicBezTo>
                      <a:pt x="375953" y="412266"/>
                      <a:pt x="371829" y="400212"/>
                      <a:pt x="371829" y="396216"/>
                    </a:cubicBezTo>
                    <a:cubicBezTo>
                      <a:pt x="359585" y="376168"/>
                      <a:pt x="336048" y="360118"/>
                      <a:pt x="315620" y="356121"/>
                    </a:cubicBezTo>
                    <a:lnTo>
                      <a:pt x="319681" y="352124"/>
                    </a:lnTo>
                    <a:cubicBezTo>
                      <a:pt x="271655" y="316026"/>
                      <a:pt x="219570" y="288936"/>
                      <a:pt x="178714" y="244845"/>
                    </a:cubicBezTo>
                    <a:cubicBezTo>
                      <a:pt x="174654" y="248842"/>
                      <a:pt x="170530" y="248842"/>
                      <a:pt x="166470" y="248842"/>
                    </a:cubicBezTo>
                    <a:cubicBezTo>
                      <a:pt x="154226" y="248842"/>
                      <a:pt x="154226" y="220737"/>
                      <a:pt x="134813" y="232791"/>
                    </a:cubicBezTo>
                    <a:cubicBezTo>
                      <a:pt x="134813" y="212743"/>
                      <a:pt x="107216" y="212743"/>
                      <a:pt x="99032" y="196693"/>
                    </a:cubicBezTo>
                    <a:cubicBezTo>
                      <a:pt x="103092" y="200690"/>
                      <a:pt x="107216" y="204686"/>
                      <a:pt x="111276" y="208747"/>
                    </a:cubicBezTo>
                    <a:cubicBezTo>
                      <a:pt x="115336" y="208747"/>
                      <a:pt x="119460" y="208747"/>
                      <a:pt x="119460" y="204750"/>
                    </a:cubicBezTo>
                    <a:lnTo>
                      <a:pt x="115400" y="208747"/>
                    </a:lnTo>
                    <a:cubicBezTo>
                      <a:pt x="123584" y="216740"/>
                      <a:pt x="135828" y="216740"/>
                      <a:pt x="135828" y="208747"/>
                    </a:cubicBezTo>
                    <a:cubicBezTo>
                      <a:pt x="135828" y="196693"/>
                      <a:pt x="119460" y="188699"/>
                      <a:pt x="108231" y="180642"/>
                    </a:cubicBezTo>
                    <a:cubicBezTo>
                      <a:pt x="108231" y="180642"/>
                      <a:pt x="104171" y="184639"/>
                      <a:pt x="104171" y="188636"/>
                    </a:cubicBezTo>
                    <a:cubicBezTo>
                      <a:pt x="104171" y="184639"/>
                      <a:pt x="104171" y="180642"/>
                      <a:pt x="100110" y="180642"/>
                    </a:cubicBezTo>
                    <a:cubicBezTo>
                      <a:pt x="104171" y="180642"/>
                      <a:pt x="108294" y="176645"/>
                      <a:pt x="104171" y="172649"/>
                    </a:cubicBezTo>
                    <a:cubicBezTo>
                      <a:pt x="91926" y="156598"/>
                      <a:pt x="68390" y="152601"/>
                      <a:pt x="79682" y="132554"/>
                    </a:cubicBezTo>
                    <a:cubicBezTo>
                      <a:pt x="83742" y="128557"/>
                      <a:pt x="91926" y="140547"/>
                      <a:pt x="96050" y="148604"/>
                    </a:cubicBezTo>
                    <a:cubicBezTo>
                      <a:pt x="100110" y="144608"/>
                      <a:pt x="104234" y="136551"/>
                      <a:pt x="112418" y="132554"/>
                    </a:cubicBezTo>
                    <a:cubicBezTo>
                      <a:pt x="112418" y="128557"/>
                      <a:pt x="108358" y="128557"/>
                      <a:pt x="104234" y="128557"/>
                    </a:cubicBezTo>
                    <a:cubicBezTo>
                      <a:pt x="100174" y="108509"/>
                      <a:pt x="120602" y="104513"/>
                      <a:pt x="124662" y="84465"/>
                    </a:cubicBezTo>
                    <a:lnTo>
                      <a:pt x="128722" y="88462"/>
                    </a:lnTo>
                    <a:cubicBezTo>
                      <a:pt x="136906" y="88462"/>
                      <a:pt x="132783" y="80469"/>
                      <a:pt x="132783" y="76408"/>
                    </a:cubicBezTo>
                    <a:cubicBezTo>
                      <a:pt x="136843" y="72411"/>
                      <a:pt x="145027" y="84402"/>
                      <a:pt x="149150" y="80405"/>
                    </a:cubicBezTo>
                    <a:cubicBezTo>
                      <a:pt x="161395" y="72411"/>
                      <a:pt x="149150" y="68351"/>
                      <a:pt x="145090" y="60358"/>
                    </a:cubicBezTo>
                    <a:cubicBezTo>
                      <a:pt x="145090" y="64354"/>
                      <a:pt x="136906" y="64354"/>
                      <a:pt x="136906" y="64354"/>
                    </a:cubicBezTo>
                    <a:cubicBezTo>
                      <a:pt x="132846" y="52301"/>
                      <a:pt x="124662" y="44307"/>
                      <a:pt x="112418" y="52301"/>
                    </a:cubicBezTo>
                    <a:cubicBezTo>
                      <a:pt x="121617" y="28256"/>
                      <a:pt x="142045" y="-14884"/>
                      <a:pt x="166533" y="5164"/>
                    </a:cubicBezTo>
                    <a:cubicBezTo>
                      <a:pt x="198191" y="29208"/>
                      <a:pt x="222742" y="41262"/>
                      <a:pt x="258460" y="45259"/>
                    </a:cubicBezTo>
                    <a:cubicBezTo>
                      <a:pt x="266644" y="48240"/>
                      <a:pt x="270704" y="60294"/>
                      <a:pt x="278888" y="68351"/>
                    </a:cubicBezTo>
                  </a:path>
                </a:pathLst>
              </a:custGeom>
              <a:solidFill>
                <a:srgbClr val="F8B72D"/>
              </a:solidFill>
              <a:ln w="0"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FA3EDFE-D78B-6B2C-DC7F-1819F513BB3D}"/>
                  </a:ext>
                </a:extLst>
              </p:cNvPr>
              <p:cNvSpPr/>
              <p:nvPr/>
            </p:nvSpPr>
            <p:spPr>
              <a:xfrm>
                <a:off x="2382522" y="2616254"/>
                <a:ext cx="478029" cy="510384"/>
              </a:xfrm>
              <a:custGeom>
                <a:avLst/>
                <a:gdLst>
                  <a:gd name="connsiteX0" fmla="*/ 0 w 478029"/>
                  <a:gd name="connsiteY0" fmla="*/ 0 h 510384"/>
                  <a:gd name="connsiteX1" fmla="*/ 223694 w 478029"/>
                  <a:gd name="connsiteY1" fmla="*/ 0 h 510384"/>
                  <a:gd name="connsiteX2" fmla="*/ 478030 w 478029"/>
                  <a:gd name="connsiteY2" fmla="*/ 252686 h 510384"/>
                  <a:gd name="connsiteX3" fmla="*/ 223694 w 478029"/>
                  <a:gd name="connsiteY3" fmla="*/ 510385 h 510384"/>
                  <a:gd name="connsiteX4" fmla="*/ 0 w 478029"/>
                  <a:gd name="connsiteY4" fmla="*/ 510385 h 510384"/>
                  <a:gd name="connsiteX5" fmla="*/ 0 w 478029"/>
                  <a:gd name="connsiteY5" fmla="*/ 0 h 510384"/>
                  <a:gd name="connsiteX6" fmla="*/ 0 w 478029"/>
                  <a:gd name="connsiteY6" fmla="*/ 0 h 510384"/>
                  <a:gd name="connsiteX7" fmla="*/ 135828 w 478029"/>
                  <a:gd name="connsiteY7" fmla="*/ 396127 h 510384"/>
                  <a:gd name="connsiteX8" fmla="*/ 200157 w 478029"/>
                  <a:gd name="connsiteY8" fmla="*/ 396127 h 510384"/>
                  <a:gd name="connsiteX9" fmla="*/ 343154 w 478029"/>
                  <a:gd name="connsiteY9" fmla="*/ 252750 h 510384"/>
                  <a:gd name="connsiteX10" fmla="*/ 200157 w 478029"/>
                  <a:gd name="connsiteY10" fmla="*/ 114385 h 510384"/>
                  <a:gd name="connsiteX11" fmla="*/ 135828 w 478029"/>
                  <a:gd name="connsiteY11" fmla="*/ 114385 h 510384"/>
                  <a:gd name="connsiteX12" fmla="*/ 135828 w 478029"/>
                  <a:gd name="connsiteY12" fmla="*/ 396191 h 510384"/>
                  <a:gd name="connsiteX13" fmla="*/ 135828 w 478029"/>
                  <a:gd name="connsiteY13" fmla="*/ 396191 h 5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029" h="510384">
                    <a:moveTo>
                      <a:pt x="0" y="0"/>
                    </a:moveTo>
                    <a:lnTo>
                      <a:pt x="223694" y="0"/>
                    </a:lnTo>
                    <a:cubicBezTo>
                      <a:pt x="383058" y="0"/>
                      <a:pt x="478030" y="95289"/>
                      <a:pt x="478030" y="252686"/>
                    </a:cubicBezTo>
                    <a:cubicBezTo>
                      <a:pt x="478030" y="420171"/>
                      <a:pt x="380965" y="510385"/>
                      <a:pt x="223694" y="510385"/>
                    </a:cubicBezTo>
                    <a:lnTo>
                      <a:pt x="0" y="510385"/>
                    </a:lnTo>
                    <a:lnTo>
                      <a:pt x="0" y="0"/>
                    </a:lnTo>
                    <a:lnTo>
                      <a:pt x="0" y="0"/>
                    </a:lnTo>
                    <a:close/>
                    <a:moveTo>
                      <a:pt x="135828" y="396127"/>
                    </a:moveTo>
                    <a:lnTo>
                      <a:pt x="200157" y="396127"/>
                    </a:lnTo>
                    <a:cubicBezTo>
                      <a:pt x="302298" y="394097"/>
                      <a:pt x="343154" y="355017"/>
                      <a:pt x="343154" y="252750"/>
                    </a:cubicBezTo>
                    <a:cubicBezTo>
                      <a:pt x="343154" y="159491"/>
                      <a:pt x="292084" y="114385"/>
                      <a:pt x="200157" y="114385"/>
                    </a:cubicBezTo>
                    <a:lnTo>
                      <a:pt x="135828" y="114385"/>
                    </a:lnTo>
                    <a:lnTo>
                      <a:pt x="135828" y="396191"/>
                    </a:lnTo>
                    <a:lnTo>
                      <a:pt x="135828" y="396191"/>
                    </a:lnTo>
                    <a:close/>
                  </a:path>
                </a:pathLst>
              </a:custGeom>
              <a:solidFill>
                <a:srgbClr val="010101"/>
              </a:solidFill>
              <a:ln w="0"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E781C17-801A-F315-F1FD-6B2DC3FA5476}"/>
                  </a:ext>
                </a:extLst>
              </p:cNvPr>
              <p:cNvSpPr/>
              <p:nvPr/>
            </p:nvSpPr>
            <p:spPr>
              <a:xfrm>
                <a:off x="2866706" y="2744595"/>
                <a:ext cx="385088" cy="393145"/>
              </a:xfrm>
              <a:custGeom>
                <a:avLst/>
                <a:gdLst>
                  <a:gd name="connsiteX0" fmla="*/ 15289 w 385088"/>
                  <a:gd name="connsiteY0" fmla="*/ 125360 h 393145"/>
                  <a:gd name="connsiteX1" fmla="*/ 74543 w 385088"/>
                  <a:gd name="connsiteY1" fmla="*/ 26074 h 393145"/>
                  <a:gd name="connsiteX2" fmla="*/ 195082 w 385088"/>
                  <a:gd name="connsiteY2" fmla="*/ 0 h 393145"/>
                  <a:gd name="connsiteX3" fmla="*/ 370814 w 385088"/>
                  <a:gd name="connsiteY3" fmla="*/ 124345 h 393145"/>
                  <a:gd name="connsiteX4" fmla="*/ 370814 w 385088"/>
                  <a:gd name="connsiteY4" fmla="*/ 286818 h 393145"/>
                  <a:gd name="connsiteX5" fmla="*/ 385089 w 385088"/>
                  <a:gd name="connsiteY5" fmla="*/ 382107 h 393145"/>
                  <a:gd name="connsiteX6" fmla="*/ 260490 w 385088"/>
                  <a:gd name="connsiteY6" fmla="*/ 382107 h 393145"/>
                  <a:gd name="connsiteX7" fmla="*/ 253321 w 385088"/>
                  <a:gd name="connsiteY7" fmla="*/ 347024 h 393145"/>
                  <a:gd name="connsiteX8" fmla="*/ 128722 w 385088"/>
                  <a:gd name="connsiteY8" fmla="*/ 393145 h 393145"/>
                  <a:gd name="connsiteX9" fmla="*/ 0 w 385088"/>
                  <a:gd name="connsiteY9" fmla="*/ 280855 h 393145"/>
                  <a:gd name="connsiteX10" fmla="*/ 219634 w 385088"/>
                  <a:gd name="connsiteY10" fmla="*/ 152513 h 393145"/>
                  <a:gd name="connsiteX11" fmla="*/ 252306 w 385088"/>
                  <a:gd name="connsiteY11" fmla="*/ 118445 h 393145"/>
                  <a:gd name="connsiteX12" fmla="*/ 193052 w 385088"/>
                  <a:gd name="connsiteY12" fmla="*/ 80317 h 393145"/>
                  <a:gd name="connsiteX13" fmla="*/ 130753 w 385088"/>
                  <a:gd name="connsiteY13" fmla="*/ 126438 h 393145"/>
                  <a:gd name="connsiteX14" fmla="*/ 15289 w 385088"/>
                  <a:gd name="connsiteY14" fmla="*/ 126438 h 393145"/>
                  <a:gd name="connsiteX15" fmla="*/ 15289 w 385088"/>
                  <a:gd name="connsiteY15" fmla="*/ 125423 h 393145"/>
                  <a:gd name="connsiteX16" fmla="*/ 15289 w 385088"/>
                  <a:gd name="connsiteY16" fmla="*/ 125423 h 393145"/>
                  <a:gd name="connsiteX17" fmla="*/ 174654 w 385088"/>
                  <a:gd name="connsiteY17" fmla="*/ 317904 h 393145"/>
                  <a:gd name="connsiteX18" fmla="*/ 250276 w 385088"/>
                  <a:gd name="connsiteY18" fmla="*/ 208595 h 393145"/>
                  <a:gd name="connsiteX19" fmla="*/ 173639 w 385088"/>
                  <a:gd name="connsiteY19" fmla="*/ 228642 h 393145"/>
                  <a:gd name="connsiteX20" fmla="*/ 122569 w 385088"/>
                  <a:gd name="connsiteY20" fmla="*/ 275779 h 393145"/>
                  <a:gd name="connsiteX21" fmla="*/ 174654 w 385088"/>
                  <a:gd name="connsiteY21" fmla="*/ 317904 h 39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088" h="393145">
                    <a:moveTo>
                      <a:pt x="15289" y="125360"/>
                    </a:moveTo>
                    <a:cubicBezTo>
                      <a:pt x="17320" y="77208"/>
                      <a:pt x="40856" y="45170"/>
                      <a:pt x="74543" y="26074"/>
                    </a:cubicBezTo>
                    <a:cubicBezTo>
                      <a:pt x="108231" y="7042"/>
                      <a:pt x="152196" y="0"/>
                      <a:pt x="195082" y="0"/>
                    </a:cubicBezTo>
                    <a:cubicBezTo>
                      <a:pt x="284978" y="0"/>
                      <a:pt x="370814" y="19032"/>
                      <a:pt x="370814" y="124345"/>
                    </a:cubicBezTo>
                    <a:lnTo>
                      <a:pt x="370814" y="286818"/>
                    </a:lnTo>
                    <a:cubicBezTo>
                      <a:pt x="370814" y="317904"/>
                      <a:pt x="370814" y="352987"/>
                      <a:pt x="385089" y="382107"/>
                    </a:cubicBezTo>
                    <a:lnTo>
                      <a:pt x="260490" y="382107"/>
                    </a:lnTo>
                    <a:cubicBezTo>
                      <a:pt x="256430" y="371068"/>
                      <a:pt x="254336" y="359014"/>
                      <a:pt x="253321" y="347024"/>
                    </a:cubicBezTo>
                    <a:cubicBezTo>
                      <a:pt x="221664" y="380140"/>
                      <a:pt x="173639" y="393145"/>
                      <a:pt x="128722" y="393145"/>
                    </a:cubicBezTo>
                    <a:cubicBezTo>
                      <a:pt x="56209" y="393145"/>
                      <a:pt x="0" y="357047"/>
                      <a:pt x="0" y="280855"/>
                    </a:cubicBezTo>
                    <a:cubicBezTo>
                      <a:pt x="0" y="160507"/>
                      <a:pt x="133798" y="169579"/>
                      <a:pt x="219634" y="152513"/>
                    </a:cubicBezTo>
                    <a:cubicBezTo>
                      <a:pt x="241077" y="148516"/>
                      <a:pt x="252306" y="141474"/>
                      <a:pt x="252306" y="118445"/>
                    </a:cubicBezTo>
                    <a:cubicBezTo>
                      <a:pt x="252306" y="90340"/>
                      <a:pt x="218619" y="80317"/>
                      <a:pt x="193052" y="80317"/>
                    </a:cubicBezTo>
                    <a:cubicBezTo>
                      <a:pt x="159364" y="80317"/>
                      <a:pt x="136843" y="95352"/>
                      <a:pt x="130753" y="126438"/>
                    </a:cubicBezTo>
                    <a:lnTo>
                      <a:pt x="15289" y="126438"/>
                    </a:lnTo>
                    <a:lnTo>
                      <a:pt x="15289" y="125423"/>
                    </a:lnTo>
                    <a:lnTo>
                      <a:pt x="15289" y="125423"/>
                    </a:lnTo>
                    <a:close/>
                    <a:moveTo>
                      <a:pt x="174654" y="317904"/>
                    </a:moveTo>
                    <a:cubicBezTo>
                      <a:pt x="233908" y="317904"/>
                      <a:pt x="253321" y="284788"/>
                      <a:pt x="250276" y="208595"/>
                    </a:cubicBezTo>
                    <a:cubicBezTo>
                      <a:pt x="232893" y="219634"/>
                      <a:pt x="201236" y="221600"/>
                      <a:pt x="173639" y="228642"/>
                    </a:cubicBezTo>
                    <a:cubicBezTo>
                      <a:pt x="146042" y="234669"/>
                      <a:pt x="122569" y="246723"/>
                      <a:pt x="122569" y="275779"/>
                    </a:cubicBezTo>
                    <a:cubicBezTo>
                      <a:pt x="123584" y="305850"/>
                      <a:pt x="147057" y="317904"/>
                      <a:pt x="174654" y="317904"/>
                    </a:cubicBezTo>
                  </a:path>
                </a:pathLst>
              </a:custGeom>
              <a:solidFill>
                <a:srgbClr val="010101"/>
              </a:solidFill>
              <a:ln w="0"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A741D3-996F-FE6E-7206-18DC72013B2D}"/>
                  </a:ext>
                </a:extLst>
              </p:cNvPr>
              <p:cNvSpPr/>
              <p:nvPr/>
            </p:nvSpPr>
            <p:spPr>
              <a:xfrm>
                <a:off x="3255854" y="2744659"/>
                <a:ext cx="398411" cy="392066"/>
              </a:xfrm>
              <a:custGeom>
                <a:avLst/>
                <a:gdLst>
                  <a:gd name="connsiteX0" fmla="*/ 199206 w 398411"/>
                  <a:gd name="connsiteY0" fmla="*/ 0 h 392066"/>
                  <a:gd name="connsiteX1" fmla="*/ 398411 w 398411"/>
                  <a:gd name="connsiteY1" fmla="*/ 196541 h 392066"/>
                  <a:gd name="connsiteX2" fmla="*/ 199206 w 398411"/>
                  <a:gd name="connsiteY2" fmla="*/ 392067 h 392066"/>
                  <a:gd name="connsiteX3" fmla="*/ 0 w 398411"/>
                  <a:gd name="connsiteY3" fmla="*/ 196541 h 392066"/>
                  <a:gd name="connsiteX4" fmla="*/ 199206 w 398411"/>
                  <a:gd name="connsiteY4" fmla="*/ 0 h 392066"/>
                  <a:gd name="connsiteX5" fmla="*/ 199206 w 398411"/>
                  <a:gd name="connsiteY5" fmla="*/ 299823 h 392066"/>
                  <a:gd name="connsiteX6" fmla="*/ 274828 w 398411"/>
                  <a:gd name="connsiteY6" fmla="*/ 196541 h 392066"/>
                  <a:gd name="connsiteX7" fmla="*/ 199206 w 398411"/>
                  <a:gd name="connsiteY7" fmla="*/ 93259 h 392066"/>
                  <a:gd name="connsiteX8" fmla="*/ 124662 w 398411"/>
                  <a:gd name="connsiteY8" fmla="*/ 196541 h 392066"/>
                  <a:gd name="connsiteX9" fmla="*/ 199206 w 398411"/>
                  <a:gd name="connsiteY9" fmla="*/ 299823 h 39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411" h="392066">
                    <a:moveTo>
                      <a:pt x="199206" y="0"/>
                    </a:moveTo>
                    <a:cubicBezTo>
                      <a:pt x="316699" y="0"/>
                      <a:pt x="398411" y="85265"/>
                      <a:pt x="398411" y="196541"/>
                    </a:cubicBezTo>
                    <a:cubicBezTo>
                      <a:pt x="398411" y="307817"/>
                      <a:pt x="315684" y="392067"/>
                      <a:pt x="199206" y="392067"/>
                    </a:cubicBezTo>
                    <a:cubicBezTo>
                      <a:pt x="82727" y="392067"/>
                      <a:pt x="0" y="307817"/>
                      <a:pt x="0" y="196541"/>
                    </a:cubicBezTo>
                    <a:cubicBezTo>
                      <a:pt x="0" y="85265"/>
                      <a:pt x="81712" y="0"/>
                      <a:pt x="199206" y="0"/>
                    </a:cubicBezTo>
                    <a:moveTo>
                      <a:pt x="199206" y="299823"/>
                    </a:moveTo>
                    <a:cubicBezTo>
                      <a:pt x="256430" y="299823"/>
                      <a:pt x="274828" y="243678"/>
                      <a:pt x="274828" y="196541"/>
                    </a:cubicBezTo>
                    <a:cubicBezTo>
                      <a:pt x="274828" y="149404"/>
                      <a:pt x="256430" y="93259"/>
                      <a:pt x="199206" y="93259"/>
                    </a:cubicBezTo>
                    <a:cubicBezTo>
                      <a:pt x="141982" y="93259"/>
                      <a:pt x="124662" y="149404"/>
                      <a:pt x="124662" y="196541"/>
                    </a:cubicBezTo>
                    <a:cubicBezTo>
                      <a:pt x="124662" y="243678"/>
                      <a:pt x="142045" y="299823"/>
                      <a:pt x="199206" y="299823"/>
                    </a:cubicBezTo>
                  </a:path>
                </a:pathLst>
              </a:custGeom>
              <a:solidFill>
                <a:srgbClr val="010101"/>
              </a:solidFill>
              <a:ln w="0"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24515C5-D8A2-AA50-F951-33C7ADA297CE}"/>
                  </a:ext>
                </a:extLst>
              </p:cNvPr>
              <p:cNvSpPr/>
              <p:nvPr/>
            </p:nvSpPr>
            <p:spPr>
              <a:xfrm>
                <a:off x="3674757" y="2745610"/>
                <a:ext cx="376904" cy="381091"/>
              </a:xfrm>
              <a:custGeom>
                <a:avLst/>
                <a:gdLst>
                  <a:gd name="connsiteX0" fmla="*/ 952 w 376904"/>
                  <a:gd name="connsiteY0" fmla="*/ 10024 h 381091"/>
                  <a:gd name="connsiteX1" fmla="*/ 121490 w 376904"/>
                  <a:gd name="connsiteY1" fmla="*/ 10024 h 381091"/>
                  <a:gd name="connsiteX2" fmla="*/ 121490 w 376904"/>
                  <a:gd name="connsiteY2" fmla="*/ 61157 h 381091"/>
                  <a:gd name="connsiteX3" fmla="*/ 122505 w 376904"/>
                  <a:gd name="connsiteY3" fmla="*/ 61157 h 381091"/>
                  <a:gd name="connsiteX4" fmla="*/ 241013 w 376904"/>
                  <a:gd name="connsiteY4" fmla="*/ 0 h 381091"/>
                  <a:gd name="connsiteX5" fmla="*/ 376905 w 376904"/>
                  <a:gd name="connsiteY5" fmla="*/ 143377 h 381091"/>
                  <a:gd name="connsiteX6" fmla="*/ 376905 w 376904"/>
                  <a:gd name="connsiteY6" fmla="*/ 381028 h 381091"/>
                  <a:gd name="connsiteX7" fmla="*/ 253321 w 376904"/>
                  <a:gd name="connsiteY7" fmla="*/ 381028 h 381091"/>
                  <a:gd name="connsiteX8" fmla="*/ 253321 w 376904"/>
                  <a:gd name="connsiteY8" fmla="*/ 201553 h 381091"/>
                  <a:gd name="connsiteX9" fmla="*/ 191022 w 376904"/>
                  <a:gd name="connsiteY9" fmla="*/ 99286 h 381091"/>
                  <a:gd name="connsiteX10" fmla="*/ 123584 w 376904"/>
                  <a:gd name="connsiteY10" fmla="*/ 178524 h 381091"/>
                  <a:gd name="connsiteX11" fmla="*/ 123584 w 376904"/>
                  <a:gd name="connsiteY11" fmla="*/ 381092 h 381091"/>
                  <a:gd name="connsiteX12" fmla="*/ 0 w 376904"/>
                  <a:gd name="connsiteY12" fmla="*/ 381092 h 381091"/>
                  <a:gd name="connsiteX13" fmla="*/ 0 w 376904"/>
                  <a:gd name="connsiteY13" fmla="*/ 10087 h 381091"/>
                  <a:gd name="connsiteX14" fmla="*/ 1015 w 376904"/>
                  <a:gd name="connsiteY14" fmla="*/ 10087 h 3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904" h="381091">
                    <a:moveTo>
                      <a:pt x="952" y="10024"/>
                    </a:moveTo>
                    <a:lnTo>
                      <a:pt x="121490" y="10024"/>
                    </a:lnTo>
                    <a:lnTo>
                      <a:pt x="121490" y="61157"/>
                    </a:lnTo>
                    <a:lnTo>
                      <a:pt x="122505" y="61157"/>
                    </a:lnTo>
                    <a:cubicBezTo>
                      <a:pt x="144963" y="23029"/>
                      <a:pt x="196033" y="0"/>
                      <a:pt x="241013" y="0"/>
                    </a:cubicBezTo>
                    <a:cubicBezTo>
                      <a:pt x="366691" y="0"/>
                      <a:pt x="376905" y="90277"/>
                      <a:pt x="376905" y="143377"/>
                    </a:cubicBezTo>
                    <a:lnTo>
                      <a:pt x="376905" y="381028"/>
                    </a:lnTo>
                    <a:lnTo>
                      <a:pt x="253321" y="381028"/>
                    </a:lnTo>
                    <a:lnTo>
                      <a:pt x="253321" y="201553"/>
                    </a:lnTo>
                    <a:cubicBezTo>
                      <a:pt x="253321" y="150419"/>
                      <a:pt x="259475" y="99286"/>
                      <a:pt x="191022" y="99286"/>
                    </a:cubicBezTo>
                    <a:cubicBezTo>
                      <a:pt x="144012" y="99286"/>
                      <a:pt x="123584" y="137414"/>
                      <a:pt x="123584" y="178524"/>
                    </a:cubicBezTo>
                    <a:lnTo>
                      <a:pt x="123584" y="381092"/>
                    </a:lnTo>
                    <a:lnTo>
                      <a:pt x="0" y="381092"/>
                    </a:lnTo>
                    <a:lnTo>
                      <a:pt x="0" y="10087"/>
                    </a:lnTo>
                    <a:lnTo>
                      <a:pt x="1015" y="10087"/>
                    </a:lnTo>
                    <a:close/>
                  </a:path>
                </a:pathLst>
              </a:custGeom>
              <a:solidFill>
                <a:srgbClr val="010101"/>
              </a:solidFill>
              <a:ln w="0"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A3A9FD1-FDEC-E33B-9D3C-DB5883EB4C10}"/>
                  </a:ext>
                </a:extLst>
              </p:cNvPr>
              <p:cNvSpPr/>
              <p:nvPr/>
            </p:nvSpPr>
            <p:spPr>
              <a:xfrm>
                <a:off x="4076213" y="2740606"/>
                <a:ext cx="61284" cy="59182"/>
              </a:xfrm>
              <a:custGeom>
                <a:avLst/>
                <a:gdLst>
                  <a:gd name="connsiteX0" fmla="*/ 61284 w 61284"/>
                  <a:gd name="connsiteY0" fmla="*/ 29111 h 59182"/>
                  <a:gd name="connsiteX1" fmla="*/ 30642 w 61284"/>
                  <a:gd name="connsiteY1" fmla="*/ 59183 h 59182"/>
                  <a:gd name="connsiteX2" fmla="*/ 0 w 61284"/>
                  <a:gd name="connsiteY2" fmla="*/ 29111 h 59182"/>
                  <a:gd name="connsiteX3" fmla="*/ 30642 w 61284"/>
                  <a:gd name="connsiteY3" fmla="*/ 55 h 59182"/>
                  <a:gd name="connsiteX4" fmla="*/ 61284 w 61284"/>
                  <a:gd name="connsiteY4" fmla="*/ 29111 h 59182"/>
                  <a:gd name="connsiteX5" fmla="*/ 8120 w 61284"/>
                  <a:gd name="connsiteY5" fmla="*/ 29111 h 59182"/>
                  <a:gd name="connsiteX6" fmla="*/ 31594 w 61284"/>
                  <a:gd name="connsiteY6" fmla="*/ 52204 h 59182"/>
                  <a:gd name="connsiteX7" fmla="*/ 54052 w 61284"/>
                  <a:gd name="connsiteY7" fmla="*/ 29111 h 59182"/>
                  <a:gd name="connsiteX8" fmla="*/ 30579 w 61284"/>
                  <a:gd name="connsiteY8" fmla="*/ 5067 h 59182"/>
                  <a:gd name="connsiteX9" fmla="*/ 8120 w 61284"/>
                  <a:gd name="connsiteY9" fmla="*/ 29111 h 59182"/>
                  <a:gd name="connsiteX10" fmla="*/ 26519 w 61284"/>
                  <a:gd name="connsiteY10" fmla="*/ 44147 h 59182"/>
                  <a:gd name="connsiteX11" fmla="*/ 19350 w 61284"/>
                  <a:gd name="connsiteY11" fmla="*/ 44147 h 59182"/>
                  <a:gd name="connsiteX12" fmla="*/ 19350 w 61284"/>
                  <a:gd name="connsiteY12" fmla="*/ 15091 h 59182"/>
                  <a:gd name="connsiteX13" fmla="*/ 30579 w 61284"/>
                  <a:gd name="connsiteY13" fmla="*/ 14076 h 59182"/>
                  <a:gd name="connsiteX14" fmla="*/ 40793 w 61284"/>
                  <a:gd name="connsiteY14" fmla="*/ 16106 h 59182"/>
                  <a:gd name="connsiteX15" fmla="*/ 43838 w 61284"/>
                  <a:gd name="connsiteY15" fmla="*/ 22133 h 59182"/>
                  <a:gd name="connsiteX16" fmla="*/ 37684 w 61284"/>
                  <a:gd name="connsiteY16" fmla="*/ 29175 h 59182"/>
                  <a:gd name="connsiteX17" fmla="*/ 37684 w 61284"/>
                  <a:gd name="connsiteY17" fmla="*/ 29175 h 59182"/>
                  <a:gd name="connsiteX18" fmla="*/ 42823 w 61284"/>
                  <a:gd name="connsiteY18" fmla="*/ 36217 h 59182"/>
                  <a:gd name="connsiteX19" fmla="*/ 44853 w 61284"/>
                  <a:gd name="connsiteY19" fmla="*/ 43259 h 59182"/>
                  <a:gd name="connsiteX20" fmla="*/ 37684 w 61284"/>
                  <a:gd name="connsiteY20" fmla="*/ 43259 h 59182"/>
                  <a:gd name="connsiteX21" fmla="*/ 35654 w 61284"/>
                  <a:gd name="connsiteY21" fmla="*/ 36217 h 59182"/>
                  <a:gd name="connsiteX22" fmla="*/ 29500 w 61284"/>
                  <a:gd name="connsiteY22" fmla="*/ 31205 h 59182"/>
                  <a:gd name="connsiteX23" fmla="*/ 26455 w 61284"/>
                  <a:gd name="connsiteY23" fmla="*/ 31205 h 59182"/>
                  <a:gd name="connsiteX24" fmla="*/ 26455 w 61284"/>
                  <a:gd name="connsiteY24" fmla="*/ 44210 h 59182"/>
                  <a:gd name="connsiteX25" fmla="*/ 26455 w 61284"/>
                  <a:gd name="connsiteY25" fmla="*/ 44210 h 59182"/>
                  <a:gd name="connsiteX26" fmla="*/ 26519 w 61284"/>
                  <a:gd name="connsiteY26" fmla="*/ 27081 h 59182"/>
                  <a:gd name="connsiteX27" fmla="*/ 29564 w 61284"/>
                  <a:gd name="connsiteY27" fmla="*/ 27081 h 59182"/>
                  <a:gd name="connsiteX28" fmla="*/ 36733 w 61284"/>
                  <a:gd name="connsiteY28" fmla="*/ 23085 h 59182"/>
                  <a:gd name="connsiteX29" fmla="*/ 30579 w 61284"/>
                  <a:gd name="connsiteY29" fmla="*/ 19088 h 59182"/>
                  <a:gd name="connsiteX30" fmla="*/ 26519 w 61284"/>
                  <a:gd name="connsiteY30" fmla="*/ 19088 h 59182"/>
                  <a:gd name="connsiteX31" fmla="*/ 26519 w 61284"/>
                  <a:gd name="connsiteY31" fmla="*/ 27081 h 59182"/>
                  <a:gd name="connsiteX32" fmla="*/ 26519 w 61284"/>
                  <a:gd name="connsiteY32" fmla="*/ 27081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284" h="59182">
                    <a:moveTo>
                      <a:pt x="61284" y="29111"/>
                    </a:moveTo>
                    <a:cubicBezTo>
                      <a:pt x="61284" y="46177"/>
                      <a:pt x="48025" y="59183"/>
                      <a:pt x="30642" y="59183"/>
                    </a:cubicBezTo>
                    <a:cubicBezTo>
                      <a:pt x="13259" y="59183"/>
                      <a:pt x="0" y="46177"/>
                      <a:pt x="0" y="29111"/>
                    </a:cubicBezTo>
                    <a:cubicBezTo>
                      <a:pt x="0" y="13061"/>
                      <a:pt x="13259" y="55"/>
                      <a:pt x="30642" y="55"/>
                    </a:cubicBezTo>
                    <a:cubicBezTo>
                      <a:pt x="48025" y="-960"/>
                      <a:pt x="61284" y="12109"/>
                      <a:pt x="61284" y="29111"/>
                    </a:cubicBezTo>
                    <a:moveTo>
                      <a:pt x="8120" y="29111"/>
                    </a:moveTo>
                    <a:cubicBezTo>
                      <a:pt x="8120" y="42117"/>
                      <a:pt x="18335" y="52204"/>
                      <a:pt x="31594" y="52204"/>
                    </a:cubicBezTo>
                    <a:cubicBezTo>
                      <a:pt x="44853" y="52204"/>
                      <a:pt x="54052" y="42180"/>
                      <a:pt x="54052" y="29111"/>
                    </a:cubicBezTo>
                    <a:cubicBezTo>
                      <a:pt x="54052" y="16042"/>
                      <a:pt x="44853" y="5067"/>
                      <a:pt x="30579" y="5067"/>
                    </a:cubicBezTo>
                    <a:cubicBezTo>
                      <a:pt x="17320" y="5067"/>
                      <a:pt x="8120" y="16106"/>
                      <a:pt x="8120" y="29111"/>
                    </a:cubicBezTo>
                    <a:moveTo>
                      <a:pt x="26519" y="44147"/>
                    </a:moveTo>
                    <a:lnTo>
                      <a:pt x="19350" y="44147"/>
                    </a:lnTo>
                    <a:lnTo>
                      <a:pt x="19350" y="15091"/>
                    </a:lnTo>
                    <a:cubicBezTo>
                      <a:pt x="22395" y="14076"/>
                      <a:pt x="25504" y="14076"/>
                      <a:pt x="30579" y="14076"/>
                    </a:cubicBezTo>
                    <a:cubicBezTo>
                      <a:pt x="36733" y="14076"/>
                      <a:pt x="38763" y="15091"/>
                      <a:pt x="40793" y="16106"/>
                    </a:cubicBezTo>
                    <a:cubicBezTo>
                      <a:pt x="42823" y="17121"/>
                      <a:pt x="43838" y="20103"/>
                      <a:pt x="43838" y="22133"/>
                    </a:cubicBezTo>
                    <a:cubicBezTo>
                      <a:pt x="43838" y="25115"/>
                      <a:pt x="40793" y="28160"/>
                      <a:pt x="37684" y="29175"/>
                    </a:cubicBezTo>
                    <a:lnTo>
                      <a:pt x="37684" y="29175"/>
                    </a:lnTo>
                    <a:cubicBezTo>
                      <a:pt x="40729" y="30190"/>
                      <a:pt x="41744" y="32157"/>
                      <a:pt x="42823" y="36217"/>
                    </a:cubicBezTo>
                    <a:cubicBezTo>
                      <a:pt x="43838" y="40214"/>
                      <a:pt x="43838" y="42244"/>
                      <a:pt x="44853" y="43259"/>
                    </a:cubicBezTo>
                    <a:lnTo>
                      <a:pt x="37684" y="43259"/>
                    </a:lnTo>
                    <a:cubicBezTo>
                      <a:pt x="36669" y="42244"/>
                      <a:pt x="36669" y="39262"/>
                      <a:pt x="35654" y="36217"/>
                    </a:cubicBezTo>
                    <a:cubicBezTo>
                      <a:pt x="34639" y="33235"/>
                      <a:pt x="33624" y="31205"/>
                      <a:pt x="29500" y="31205"/>
                    </a:cubicBezTo>
                    <a:lnTo>
                      <a:pt x="26455" y="31205"/>
                    </a:lnTo>
                    <a:lnTo>
                      <a:pt x="26455" y="44210"/>
                    </a:lnTo>
                    <a:lnTo>
                      <a:pt x="26455" y="44210"/>
                    </a:lnTo>
                    <a:close/>
                    <a:moveTo>
                      <a:pt x="26519" y="27081"/>
                    </a:moveTo>
                    <a:lnTo>
                      <a:pt x="29564" y="27081"/>
                    </a:lnTo>
                    <a:cubicBezTo>
                      <a:pt x="33624" y="27081"/>
                      <a:pt x="36733" y="26066"/>
                      <a:pt x="36733" y="23085"/>
                    </a:cubicBezTo>
                    <a:cubicBezTo>
                      <a:pt x="36733" y="20103"/>
                      <a:pt x="34702" y="19088"/>
                      <a:pt x="30579" y="19088"/>
                    </a:cubicBezTo>
                    <a:lnTo>
                      <a:pt x="26519" y="19088"/>
                    </a:lnTo>
                    <a:lnTo>
                      <a:pt x="26519" y="27081"/>
                    </a:lnTo>
                    <a:lnTo>
                      <a:pt x="26519" y="27081"/>
                    </a:lnTo>
                    <a:close/>
                  </a:path>
                </a:pathLst>
              </a:custGeom>
              <a:solidFill>
                <a:srgbClr val="010101"/>
              </a:solidFill>
              <a:ln w="0"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1C088A45-916C-1574-F2DF-3B34ED87E63E}"/>
                  </a:ext>
                </a:extLst>
              </p:cNvPr>
              <p:cNvSpPr/>
              <p:nvPr/>
            </p:nvSpPr>
            <p:spPr>
              <a:xfrm>
                <a:off x="1987156" y="2616317"/>
                <a:ext cx="61284" cy="59127"/>
              </a:xfrm>
              <a:custGeom>
                <a:avLst/>
                <a:gdLst>
                  <a:gd name="connsiteX0" fmla="*/ 61284 w 61284"/>
                  <a:gd name="connsiteY0" fmla="*/ 29056 h 59127"/>
                  <a:gd name="connsiteX1" fmla="*/ 30642 w 61284"/>
                  <a:gd name="connsiteY1" fmla="*/ 59127 h 59127"/>
                  <a:gd name="connsiteX2" fmla="*/ 0 w 61284"/>
                  <a:gd name="connsiteY2" fmla="*/ 29056 h 59127"/>
                  <a:gd name="connsiteX3" fmla="*/ 30642 w 61284"/>
                  <a:gd name="connsiteY3" fmla="*/ 0 h 59127"/>
                  <a:gd name="connsiteX4" fmla="*/ 61284 w 61284"/>
                  <a:gd name="connsiteY4" fmla="*/ 29056 h 59127"/>
                  <a:gd name="connsiteX5" fmla="*/ 7169 w 61284"/>
                  <a:gd name="connsiteY5" fmla="*/ 29056 h 59127"/>
                  <a:gd name="connsiteX6" fmla="*/ 30642 w 61284"/>
                  <a:gd name="connsiteY6" fmla="*/ 52149 h 59127"/>
                  <a:gd name="connsiteX7" fmla="*/ 53100 w 61284"/>
                  <a:gd name="connsiteY7" fmla="*/ 29056 h 59127"/>
                  <a:gd name="connsiteX8" fmla="*/ 29627 w 61284"/>
                  <a:gd name="connsiteY8" fmla="*/ 5012 h 59127"/>
                  <a:gd name="connsiteX9" fmla="*/ 7169 w 61284"/>
                  <a:gd name="connsiteY9" fmla="*/ 29056 h 59127"/>
                  <a:gd name="connsiteX10" fmla="*/ 25567 w 61284"/>
                  <a:gd name="connsiteY10" fmla="*/ 45107 h 59127"/>
                  <a:gd name="connsiteX11" fmla="*/ 18398 w 61284"/>
                  <a:gd name="connsiteY11" fmla="*/ 45107 h 59127"/>
                  <a:gd name="connsiteX12" fmla="*/ 18398 w 61284"/>
                  <a:gd name="connsiteY12" fmla="*/ 16051 h 59127"/>
                  <a:gd name="connsiteX13" fmla="*/ 29627 w 61284"/>
                  <a:gd name="connsiteY13" fmla="*/ 15036 h 59127"/>
                  <a:gd name="connsiteX14" fmla="*/ 39841 w 61284"/>
                  <a:gd name="connsiteY14" fmla="*/ 17066 h 59127"/>
                  <a:gd name="connsiteX15" fmla="*/ 42886 w 61284"/>
                  <a:gd name="connsiteY15" fmla="*/ 23093 h 59127"/>
                  <a:gd name="connsiteX16" fmla="*/ 36733 w 61284"/>
                  <a:gd name="connsiteY16" fmla="*/ 30135 h 59127"/>
                  <a:gd name="connsiteX17" fmla="*/ 36733 w 61284"/>
                  <a:gd name="connsiteY17" fmla="*/ 30135 h 59127"/>
                  <a:gd name="connsiteX18" fmla="*/ 41871 w 61284"/>
                  <a:gd name="connsiteY18" fmla="*/ 37177 h 59127"/>
                  <a:gd name="connsiteX19" fmla="*/ 43901 w 61284"/>
                  <a:gd name="connsiteY19" fmla="*/ 44219 h 59127"/>
                  <a:gd name="connsiteX20" fmla="*/ 37748 w 61284"/>
                  <a:gd name="connsiteY20" fmla="*/ 44219 h 59127"/>
                  <a:gd name="connsiteX21" fmla="*/ 35717 w 61284"/>
                  <a:gd name="connsiteY21" fmla="*/ 37177 h 59127"/>
                  <a:gd name="connsiteX22" fmla="*/ 29564 w 61284"/>
                  <a:gd name="connsiteY22" fmla="*/ 32165 h 59127"/>
                  <a:gd name="connsiteX23" fmla="*/ 26518 w 61284"/>
                  <a:gd name="connsiteY23" fmla="*/ 32165 h 59127"/>
                  <a:gd name="connsiteX24" fmla="*/ 26518 w 61284"/>
                  <a:gd name="connsiteY24" fmla="*/ 45170 h 59127"/>
                  <a:gd name="connsiteX25" fmla="*/ 25503 w 61284"/>
                  <a:gd name="connsiteY25" fmla="*/ 45170 h 59127"/>
                  <a:gd name="connsiteX26" fmla="*/ 25567 w 61284"/>
                  <a:gd name="connsiteY26" fmla="*/ 28041 h 59127"/>
                  <a:gd name="connsiteX27" fmla="*/ 28612 w 61284"/>
                  <a:gd name="connsiteY27" fmla="*/ 28041 h 59127"/>
                  <a:gd name="connsiteX28" fmla="*/ 35781 w 61284"/>
                  <a:gd name="connsiteY28" fmla="*/ 24044 h 59127"/>
                  <a:gd name="connsiteX29" fmla="*/ 29627 w 61284"/>
                  <a:gd name="connsiteY29" fmla="*/ 20047 h 59127"/>
                  <a:gd name="connsiteX30" fmla="*/ 25567 w 61284"/>
                  <a:gd name="connsiteY30" fmla="*/ 20047 h 59127"/>
                  <a:gd name="connsiteX31" fmla="*/ 25567 w 61284"/>
                  <a:gd name="connsiteY31" fmla="*/ 28041 h 59127"/>
                  <a:gd name="connsiteX32" fmla="*/ 25567 w 61284"/>
                  <a:gd name="connsiteY32" fmla="*/ 28041 h 5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284" h="59127">
                    <a:moveTo>
                      <a:pt x="61284" y="29056"/>
                    </a:moveTo>
                    <a:cubicBezTo>
                      <a:pt x="61284" y="46122"/>
                      <a:pt x="48025" y="59127"/>
                      <a:pt x="30642" y="59127"/>
                    </a:cubicBezTo>
                    <a:cubicBezTo>
                      <a:pt x="13259" y="59127"/>
                      <a:pt x="0" y="46122"/>
                      <a:pt x="0" y="29056"/>
                    </a:cubicBezTo>
                    <a:cubicBezTo>
                      <a:pt x="0" y="13006"/>
                      <a:pt x="13259" y="0"/>
                      <a:pt x="30642" y="0"/>
                    </a:cubicBezTo>
                    <a:cubicBezTo>
                      <a:pt x="48025" y="0"/>
                      <a:pt x="61284" y="13006"/>
                      <a:pt x="61284" y="29056"/>
                    </a:cubicBezTo>
                    <a:moveTo>
                      <a:pt x="7169" y="29056"/>
                    </a:moveTo>
                    <a:cubicBezTo>
                      <a:pt x="7169" y="42062"/>
                      <a:pt x="17383" y="52149"/>
                      <a:pt x="30642" y="52149"/>
                    </a:cubicBezTo>
                    <a:cubicBezTo>
                      <a:pt x="43901" y="52149"/>
                      <a:pt x="53100" y="42125"/>
                      <a:pt x="53100" y="29056"/>
                    </a:cubicBezTo>
                    <a:cubicBezTo>
                      <a:pt x="53100" y="15987"/>
                      <a:pt x="43901" y="5012"/>
                      <a:pt x="29627" y="5012"/>
                    </a:cubicBezTo>
                    <a:cubicBezTo>
                      <a:pt x="17383" y="6027"/>
                      <a:pt x="7169" y="16051"/>
                      <a:pt x="7169" y="29056"/>
                    </a:cubicBezTo>
                    <a:moveTo>
                      <a:pt x="25567" y="45107"/>
                    </a:moveTo>
                    <a:lnTo>
                      <a:pt x="18398" y="45107"/>
                    </a:lnTo>
                    <a:lnTo>
                      <a:pt x="18398" y="16051"/>
                    </a:lnTo>
                    <a:cubicBezTo>
                      <a:pt x="21443" y="15036"/>
                      <a:pt x="24552" y="15036"/>
                      <a:pt x="29627" y="15036"/>
                    </a:cubicBezTo>
                    <a:cubicBezTo>
                      <a:pt x="35781" y="15036"/>
                      <a:pt x="37811" y="16051"/>
                      <a:pt x="39841" y="17066"/>
                    </a:cubicBezTo>
                    <a:cubicBezTo>
                      <a:pt x="41871" y="18081"/>
                      <a:pt x="42886" y="21063"/>
                      <a:pt x="42886" y="23093"/>
                    </a:cubicBezTo>
                    <a:cubicBezTo>
                      <a:pt x="42886" y="26074"/>
                      <a:pt x="39841" y="29120"/>
                      <a:pt x="36733" y="30135"/>
                    </a:cubicBezTo>
                    <a:lnTo>
                      <a:pt x="36733" y="30135"/>
                    </a:lnTo>
                    <a:cubicBezTo>
                      <a:pt x="39778" y="31150"/>
                      <a:pt x="40793" y="33116"/>
                      <a:pt x="41871" y="37177"/>
                    </a:cubicBezTo>
                    <a:cubicBezTo>
                      <a:pt x="42886" y="41174"/>
                      <a:pt x="42886" y="43203"/>
                      <a:pt x="43901" y="44219"/>
                    </a:cubicBezTo>
                    <a:lnTo>
                      <a:pt x="37748" y="44219"/>
                    </a:lnTo>
                    <a:cubicBezTo>
                      <a:pt x="36733" y="43203"/>
                      <a:pt x="36733" y="40222"/>
                      <a:pt x="35717" y="37177"/>
                    </a:cubicBezTo>
                    <a:cubicBezTo>
                      <a:pt x="34702" y="34195"/>
                      <a:pt x="33687" y="32165"/>
                      <a:pt x="29564" y="32165"/>
                    </a:cubicBezTo>
                    <a:lnTo>
                      <a:pt x="26518" y="32165"/>
                    </a:lnTo>
                    <a:lnTo>
                      <a:pt x="26518" y="45170"/>
                    </a:lnTo>
                    <a:lnTo>
                      <a:pt x="25503" y="45170"/>
                    </a:lnTo>
                    <a:close/>
                    <a:moveTo>
                      <a:pt x="25567" y="28041"/>
                    </a:moveTo>
                    <a:lnTo>
                      <a:pt x="28612" y="28041"/>
                    </a:lnTo>
                    <a:cubicBezTo>
                      <a:pt x="32672" y="28041"/>
                      <a:pt x="35781" y="27026"/>
                      <a:pt x="35781" y="24044"/>
                    </a:cubicBezTo>
                    <a:cubicBezTo>
                      <a:pt x="35781" y="21063"/>
                      <a:pt x="33751" y="20047"/>
                      <a:pt x="29627" y="20047"/>
                    </a:cubicBezTo>
                    <a:lnTo>
                      <a:pt x="25567" y="20047"/>
                    </a:lnTo>
                    <a:lnTo>
                      <a:pt x="25567" y="28041"/>
                    </a:lnTo>
                    <a:lnTo>
                      <a:pt x="25567" y="28041"/>
                    </a:lnTo>
                    <a:close/>
                  </a:path>
                </a:pathLst>
              </a:custGeom>
              <a:solidFill>
                <a:srgbClr val="F8B72D"/>
              </a:solidFill>
              <a:ln w="0" cap="flat">
                <a:noFill/>
                <a:prstDash val="solid"/>
                <a:miter/>
              </a:ln>
            </p:spPr>
            <p:txBody>
              <a:bodyPr rtlCol="0" anchor="ctr"/>
              <a:lstStyle/>
              <a:p>
                <a:endParaRPr lang="en-US"/>
              </a:p>
            </p:txBody>
          </p:sp>
          <p:grpSp>
            <p:nvGrpSpPr>
              <p:cNvPr id="210" name="Graphic 222">
                <a:extLst>
                  <a:ext uri="{FF2B5EF4-FFF2-40B4-BE49-F238E27FC236}">
                    <a16:creationId xmlns:a16="http://schemas.microsoft.com/office/drawing/2014/main" id="{80C4401F-45F8-A53D-569B-225F63489F71}"/>
                  </a:ext>
                </a:extLst>
              </p:cNvPr>
              <p:cNvGrpSpPr/>
              <p:nvPr/>
            </p:nvGrpSpPr>
            <p:grpSpPr>
              <a:xfrm>
                <a:off x="4363221" y="2499966"/>
                <a:ext cx="2404614" cy="910509"/>
                <a:chOff x="4363221" y="2499966"/>
                <a:chExt cx="2404614" cy="910509"/>
              </a:xfrm>
            </p:grpSpPr>
            <p:sp>
              <p:nvSpPr>
                <p:cNvPr id="211" name="Freeform: Shape 210">
                  <a:extLst>
                    <a:ext uri="{FF2B5EF4-FFF2-40B4-BE49-F238E27FC236}">
                      <a16:creationId xmlns:a16="http://schemas.microsoft.com/office/drawing/2014/main" id="{4CADC807-0C86-7496-84D8-E31D723B027E}"/>
                    </a:ext>
                  </a:extLst>
                </p:cNvPr>
                <p:cNvSpPr/>
                <p:nvPr/>
              </p:nvSpPr>
              <p:spPr>
                <a:xfrm>
                  <a:off x="4603347" y="2600203"/>
                  <a:ext cx="116414" cy="167548"/>
                </a:xfrm>
                <a:custGeom>
                  <a:avLst/>
                  <a:gdLst>
                    <a:gd name="connsiteX0" fmla="*/ 116415 w 116414"/>
                    <a:gd name="connsiteY0" fmla="*/ 2030 h 167548"/>
                    <a:gd name="connsiteX1" fmla="*/ 116415 w 116414"/>
                    <a:gd name="connsiteY1" fmla="*/ 12054 h 167548"/>
                    <a:gd name="connsiteX2" fmla="*/ 114384 w 116414"/>
                    <a:gd name="connsiteY2" fmla="*/ 14084 h 167548"/>
                    <a:gd name="connsiteX3" fmla="*/ 66359 w 116414"/>
                    <a:gd name="connsiteY3" fmla="*/ 14084 h 167548"/>
                    <a:gd name="connsiteX4" fmla="*/ 65344 w 116414"/>
                    <a:gd name="connsiteY4" fmla="*/ 15099 h 167548"/>
                    <a:gd name="connsiteX5" fmla="*/ 65344 w 116414"/>
                    <a:gd name="connsiteY5" fmla="*/ 165518 h 167548"/>
                    <a:gd name="connsiteX6" fmla="*/ 63314 w 116414"/>
                    <a:gd name="connsiteY6" fmla="*/ 167548 h 167548"/>
                    <a:gd name="connsiteX7" fmla="*/ 51070 w 116414"/>
                    <a:gd name="connsiteY7" fmla="*/ 167548 h 167548"/>
                    <a:gd name="connsiteX8" fmla="*/ 49040 w 116414"/>
                    <a:gd name="connsiteY8" fmla="*/ 165518 h 167548"/>
                    <a:gd name="connsiteX9" fmla="*/ 49040 w 116414"/>
                    <a:gd name="connsiteY9" fmla="*/ 15099 h 167548"/>
                    <a:gd name="connsiteX10" fmla="*/ 48025 w 116414"/>
                    <a:gd name="connsiteY10" fmla="*/ 14084 h 167548"/>
                    <a:gd name="connsiteX11" fmla="*/ 2030 w 116414"/>
                    <a:gd name="connsiteY11" fmla="*/ 14084 h 167548"/>
                    <a:gd name="connsiteX12" fmla="*/ 0 w 116414"/>
                    <a:gd name="connsiteY12" fmla="*/ 12054 h 167548"/>
                    <a:gd name="connsiteX13" fmla="*/ 0 w 116414"/>
                    <a:gd name="connsiteY13" fmla="*/ 2030 h 167548"/>
                    <a:gd name="connsiteX14" fmla="*/ 2030 w 116414"/>
                    <a:gd name="connsiteY14" fmla="*/ 0 h 167548"/>
                    <a:gd name="connsiteX15" fmla="*/ 115400 w 116414"/>
                    <a:gd name="connsiteY15" fmla="*/ 0 h 167548"/>
                    <a:gd name="connsiteX16" fmla="*/ 116415 w 116414"/>
                    <a:gd name="connsiteY16" fmla="*/ 2030 h 167548"/>
                    <a:gd name="connsiteX17" fmla="*/ 116415 w 116414"/>
                    <a:gd name="connsiteY17" fmla="*/ 203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4" h="167548">
                      <a:moveTo>
                        <a:pt x="116415" y="2030"/>
                      </a:moveTo>
                      <a:lnTo>
                        <a:pt x="116415" y="12054"/>
                      </a:lnTo>
                      <a:cubicBezTo>
                        <a:pt x="116415" y="14084"/>
                        <a:pt x="115400" y="14084"/>
                        <a:pt x="114384" y="14084"/>
                      </a:cubicBezTo>
                      <a:lnTo>
                        <a:pt x="66359" y="14084"/>
                      </a:lnTo>
                      <a:cubicBezTo>
                        <a:pt x="65681" y="14084"/>
                        <a:pt x="65344" y="14420"/>
                        <a:pt x="65344" y="15099"/>
                      </a:cubicBezTo>
                      <a:lnTo>
                        <a:pt x="65344" y="165518"/>
                      </a:lnTo>
                      <a:cubicBezTo>
                        <a:pt x="65344" y="167548"/>
                        <a:pt x="64329" y="167548"/>
                        <a:pt x="63314" y="167548"/>
                      </a:cubicBezTo>
                      <a:lnTo>
                        <a:pt x="51070" y="167548"/>
                      </a:lnTo>
                      <a:cubicBezTo>
                        <a:pt x="49040" y="167548"/>
                        <a:pt x="49040" y="166533"/>
                        <a:pt x="49040" y="165518"/>
                      </a:cubicBezTo>
                      <a:lnTo>
                        <a:pt x="49040" y="15099"/>
                      </a:lnTo>
                      <a:cubicBezTo>
                        <a:pt x="49040" y="14420"/>
                        <a:pt x="48704" y="14084"/>
                        <a:pt x="48025" y="14084"/>
                      </a:cubicBezTo>
                      <a:lnTo>
                        <a:pt x="2030" y="14084"/>
                      </a:lnTo>
                      <a:cubicBezTo>
                        <a:pt x="0" y="14084"/>
                        <a:pt x="0" y="13069"/>
                        <a:pt x="0" y="12054"/>
                      </a:cubicBezTo>
                      <a:lnTo>
                        <a:pt x="0" y="2030"/>
                      </a:lnTo>
                      <a:cubicBezTo>
                        <a:pt x="0" y="0"/>
                        <a:pt x="1015" y="0"/>
                        <a:pt x="2030" y="0"/>
                      </a:cubicBezTo>
                      <a:lnTo>
                        <a:pt x="115400" y="0"/>
                      </a:lnTo>
                      <a:cubicBezTo>
                        <a:pt x="115400" y="0"/>
                        <a:pt x="116415" y="1015"/>
                        <a:pt x="116415" y="2030"/>
                      </a:cubicBezTo>
                      <a:lnTo>
                        <a:pt x="116415" y="2030"/>
                      </a:lnTo>
                      <a:close/>
                    </a:path>
                  </a:pathLst>
                </a:custGeom>
                <a:solidFill>
                  <a:srgbClr val="000000"/>
                </a:solidFill>
                <a:ln w="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C9F0F29-5FA8-3F58-496F-FFABFE23AB33}"/>
                    </a:ext>
                  </a:extLst>
                </p:cNvPr>
                <p:cNvSpPr/>
                <p:nvPr/>
              </p:nvSpPr>
              <p:spPr>
                <a:xfrm>
                  <a:off x="4750467" y="2600266"/>
                  <a:ext cx="92877" cy="167484"/>
                </a:xfrm>
                <a:custGeom>
                  <a:avLst/>
                  <a:gdLst>
                    <a:gd name="connsiteX0" fmla="*/ 81649 w 92877"/>
                    <a:gd name="connsiteY0" fmla="*/ 56146 h 167484"/>
                    <a:gd name="connsiteX1" fmla="*/ 92878 w 92877"/>
                    <a:gd name="connsiteY1" fmla="*/ 86217 h 167484"/>
                    <a:gd name="connsiteX2" fmla="*/ 92878 w 92877"/>
                    <a:gd name="connsiteY2" fmla="*/ 165455 h 167484"/>
                    <a:gd name="connsiteX3" fmla="*/ 90848 w 92877"/>
                    <a:gd name="connsiteY3" fmla="*/ 167485 h 167484"/>
                    <a:gd name="connsiteX4" fmla="*/ 78603 w 92877"/>
                    <a:gd name="connsiteY4" fmla="*/ 167485 h 167484"/>
                    <a:gd name="connsiteX5" fmla="*/ 76574 w 92877"/>
                    <a:gd name="connsiteY5" fmla="*/ 165455 h 167484"/>
                    <a:gd name="connsiteX6" fmla="*/ 76574 w 92877"/>
                    <a:gd name="connsiteY6" fmla="*/ 90277 h 167484"/>
                    <a:gd name="connsiteX7" fmla="*/ 68389 w 92877"/>
                    <a:gd name="connsiteY7" fmla="*/ 68199 h 167484"/>
                    <a:gd name="connsiteX8" fmla="*/ 46946 w 92877"/>
                    <a:gd name="connsiteY8" fmla="*/ 60206 h 167484"/>
                    <a:gd name="connsiteX9" fmla="*/ 25503 w 92877"/>
                    <a:gd name="connsiteY9" fmla="*/ 68199 h 167484"/>
                    <a:gd name="connsiteX10" fmla="*/ 17319 w 92877"/>
                    <a:gd name="connsiteY10" fmla="*/ 89262 h 167484"/>
                    <a:gd name="connsiteX11" fmla="*/ 17319 w 92877"/>
                    <a:gd name="connsiteY11" fmla="*/ 165455 h 167484"/>
                    <a:gd name="connsiteX12" fmla="*/ 15289 w 92877"/>
                    <a:gd name="connsiteY12" fmla="*/ 167485 h 167484"/>
                    <a:gd name="connsiteX13" fmla="*/ 2030 w 92877"/>
                    <a:gd name="connsiteY13" fmla="*/ 167485 h 167484"/>
                    <a:gd name="connsiteX14" fmla="*/ 0 w 92877"/>
                    <a:gd name="connsiteY14" fmla="*/ 165455 h 167484"/>
                    <a:gd name="connsiteX15" fmla="*/ 0 w 92877"/>
                    <a:gd name="connsiteY15" fmla="*/ 2030 h 167484"/>
                    <a:gd name="connsiteX16" fmla="*/ 2030 w 92877"/>
                    <a:gd name="connsiteY16" fmla="*/ 0 h 167484"/>
                    <a:gd name="connsiteX17" fmla="*/ 14274 w 92877"/>
                    <a:gd name="connsiteY17" fmla="*/ 0 h 167484"/>
                    <a:gd name="connsiteX18" fmla="*/ 16304 w 92877"/>
                    <a:gd name="connsiteY18" fmla="*/ 2030 h 167484"/>
                    <a:gd name="connsiteX19" fmla="*/ 16304 w 92877"/>
                    <a:gd name="connsiteY19" fmla="*/ 60206 h 167484"/>
                    <a:gd name="connsiteX20" fmla="*/ 17319 w 92877"/>
                    <a:gd name="connsiteY20" fmla="*/ 60206 h 167484"/>
                    <a:gd name="connsiteX21" fmla="*/ 49992 w 92877"/>
                    <a:gd name="connsiteY21" fmla="*/ 45170 h 167484"/>
                    <a:gd name="connsiteX22" fmla="*/ 81649 w 92877"/>
                    <a:gd name="connsiteY22" fmla="*/ 56209 h 167484"/>
                    <a:gd name="connsiteX23" fmla="*/ 81649 w 92877"/>
                    <a:gd name="connsiteY23" fmla="*/ 56209 h 1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877" h="167484">
                      <a:moveTo>
                        <a:pt x="81649" y="56146"/>
                      </a:moveTo>
                      <a:cubicBezTo>
                        <a:pt x="89833" y="64139"/>
                        <a:pt x="92878" y="74226"/>
                        <a:pt x="92878" y="86217"/>
                      </a:cubicBezTo>
                      <a:lnTo>
                        <a:pt x="92878" y="165455"/>
                      </a:lnTo>
                      <a:cubicBezTo>
                        <a:pt x="92878" y="167485"/>
                        <a:pt x="91863" y="167485"/>
                        <a:pt x="90848" y="167485"/>
                      </a:cubicBezTo>
                      <a:lnTo>
                        <a:pt x="78603" y="167485"/>
                      </a:lnTo>
                      <a:cubicBezTo>
                        <a:pt x="76574" y="167485"/>
                        <a:pt x="76574" y="166470"/>
                        <a:pt x="76574" y="165455"/>
                      </a:cubicBezTo>
                      <a:lnTo>
                        <a:pt x="76574" y="90277"/>
                      </a:lnTo>
                      <a:cubicBezTo>
                        <a:pt x="76574" y="81268"/>
                        <a:pt x="73528" y="74226"/>
                        <a:pt x="68389" y="68199"/>
                      </a:cubicBezTo>
                      <a:cubicBezTo>
                        <a:pt x="63251" y="62173"/>
                        <a:pt x="56145" y="60206"/>
                        <a:pt x="46946" y="60206"/>
                      </a:cubicBezTo>
                      <a:cubicBezTo>
                        <a:pt x="37747" y="60206"/>
                        <a:pt x="30579" y="63187"/>
                        <a:pt x="25503" y="68199"/>
                      </a:cubicBezTo>
                      <a:cubicBezTo>
                        <a:pt x="20364" y="73211"/>
                        <a:pt x="17319" y="81205"/>
                        <a:pt x="17319" y="89262"/>
                      </a:cubicBezTo>
                      <a:lnTo>
                        <a:pt x="17319" y="165455"/>
                      </a:lnTo>
                      <a:cubicBezTo>
                        <a:pt x="17319" y="167485"/>
                        <a:pt x="16304" y="167485"/>
                        <a:pt x="15289" y="167485"/>
                      </a:cubicBezTo>
                      <a:lnTo>
                        <a:pt x="2030" y="167485"/>
                      </a:lnTo>
                      <a:cubicBezTo>
                        <a:pt x="0" y="167485"/>
                        <a:pt x="0" y="166470"/>
                        <a:pt x="0" y="165455"/>
                      </a:cubicBezTo>
                      <a:lnTo>
                        <a:pt x="0" y="2030"/>
                      </a:lnTo>
                      <a:cubicBezTo>
                        <a:pt x="0" y="0"/>
                        <a:pt x="1015" y="0"/>
                        <a:pt x="2030" y="0"/>
                      </a:cubicBezTo>
                      <a:lnTo>
                        <a:pt x="14274" y="0"/>
                      </a:lnTo>
                      <a:cubicBezTo>
                        <a:pt x="16304" y="0"/>
                        <a:pt x="16304" y="1015"/>
                        <a:pt x="16304" y="2030"/>
                      </a:cubicBezTo>
                      <a:lnTo>
                        <a:pt x="16304" y="60206"/>
                      </a:lnTo>
                      <a:lnTo>
                        <a:pt x="17319" y="60206"/>
                      </a:lnTo>
                      <a:cubicBezTo>
                        <a:pt x="24488" y="50182"/>
                        <a:pt x="35717" y="45170"/>
                        <a:pt x="49992" y="45170"/>
                      </a:cubicBezTo>
                      <a:cubicBezTo>
                        <a:pt x="63251" y="45170"/>
                        <a:pt x="74480" y="48152"/>
                        <a:pt x="81649" y="56209"/>
                      </a:cubicBezTo>
                      <a:lnTo>
                        <a:pt x="81649" y="56209"/>
                      </a:lnTo>
                      <a:close/>
                    </a:path>
                  </a:pathLst>
                </a:custGeom>
                <a:solidFill>
                  <a:srgbClr val="000000"/>
                </a:solidFill>
                <a:ln w="0"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326C47B-E302-7014-572F-758AB53DF52A}"/>
                    </a:ext>
                  </a:extLst>
                </p:cNvPr>
                <p:cNvSpPr/>
                <p:nvPr/>
              </p:nvSpPr>
              <p:spPr>
                <a:xfrm>
                  <a:off x="4873923" y="2646452"/>
                  <a:ext cx="102204" cy="124344"/>
                </a:xfrm>
                <a:custGeom>
                  <a:avLst/>
                  <a:gdLst>
                    <a:gd name="connsiteX0" fmla="*/ 102204 w 102204"/>
                    <a:gd name="connsiteY0" fmla="*/ 58049 h 124344"/>
                    <a:gd name="connsiteX1" fmla="*/ 102204 w 102204"/>
                    <a:gd name="connsiteY1" fmla="*/ 66042 h 124344"/>
                    <a:gd name="connsiteX2" fmla="*/ 100174 w 102204"/>
                    <a:gd name="connsiteY2" fmla="*/ 68073 h 124344"/>
                    <a:gd name="connsiteX3" fmla="*/ 20492 w 102204"/>
                    <a:gd name="connsiteY3" fmla="*/ 68073 h 124344"/>
                    <a:gd name="connsiteX4" fmla="*/ 19477 w 102204"/>
                    <a:gd name="connsiteY4" fmla="*/ 69088 h 124344"/>
                    <a:gd name="connsiteX5" fmla="*/ 20492 w 102204"/>
                    <a:gd name="connsiteY5" fmla="*/ 86153 h 124344"/>
                    <a:gd name="connsiteX6" fmla="*/ 31721 w 102204"/>
                    <a:gd name="connsiteY6" fmla="*/ 103219 h 124344"/>
                    <a:gd name="connsiteX7" fmla="*/ 54179 w 102204"/>
                    <a:gd name="connsiteY7" fmla="*/ 109246 h 124344"/>
                    <a:gd name="connsiteX8" fmla="*/ 72577 w 102204"/>
                    <a:gd name="connsiteY8" fmla="*/ 104234 h 124344"/>
                    <a:gd name="connsiteX9" fmla="*/ 84821 w 102204"/>
                    <a:gd name="connsiteY9" fmla="*/ 91229 h 124344"/>
                    <a:gd name="connsiteX10" fmla="*/ 87866 w 102204"/>
                    <a:gd name="connsiteY10" fmla="*/ 90213 h 124344"/>
                    <a:gd name="connsiteX11" fmla="*/ 97065 w 102204"/>
                    <a:gd name="connsiteY11" fmla="*/ 96240 h 124344"/>
                    <a:gd name="connsiteX12" fmla="*/ 98080 w 102204"/>
                    <a:gd name="connsiteY12" fmla="*/ 99222 h 124344"/>
                    <a:gd name="connsiteX13" fmla="*/ 79682 w 102204"/>
                    <a:gd name="connsiteY13" fmla="*/ 117303 h 124344"/>
                    <a:gd name="connsiteX14" fmla="*/ 51071 w 102204"/>
                    <a:gd name="connsiteY14" fmla="*/ 124345 h 124344"/>
                    <a:gd name="connsiteX15" fmla="*/ 21443 w 102204"/>
                    <a:gd name="connsiteY15" fmla="*/ 116351 h 124344"/>
                    <a:gd name="connsiteX16" fmla="*/ 4060 w 102204"/>
                    <a:gd name="connsiteY16" fmla="*/ 94274 h 124344"/>
                    <a:gd name="connsiteX17" fmla="*/ 0 w 102204"/>
                    <a:gd name="connsiteY17" fmla="*/ 61157 h 124344"/>
                    <a:gd name="connsiteX18" fmla="*/ 0 w 102204"/>
                    <a:gd name="connsiteY18" fmla="*/ 45107 h 124344"/>
                    <a:gd name="connsiteX19" fmla="*/ 2030 w 102204"/>
                    <a:gd name="connsiteY19" fmla="*/ 34068 h 124344"/>
                    <a:gd name="connsiteX20" fmla="*/ 18398 w 102204"/>
                    <a:gd name="connsiteY20" fmla="*/ 9009 h 124344"/>
                    <a:gd name="connsiteX21" fmla="*/ 49040 w 102204"/>
                    <a:gd name="connsiteY21" fmla="*/ 0 h 124344"/>
                    <a:gd name="connsiteX22" fmla="*/ 83743 w 102204"/>
                    <a:gd name="connsiteY22" fmla="*/ 11039 h 124344"/>
                    <a:gd name="connsiteX23" fmla="*/ 99095 w 102204"/>
                    <a:gd name="connsiteY23" fmla="*/ 42125 h 124344"/>
                    <a:gd name="connsiteX24" fmla="*/ 102141 w 102204"/>
                    <a:gd name="connsiteY24" fmla="*/ 58176 h 124344"/>
                    <a:gd name="connsiteX25" fmla="*/ 102141 w 102204"/>
                    <a:gd name="connsiteY25" fmla="*/ 58176 h 124344"/>
                    <a:gd name="connsiteX26" fmla="*/ 31721 w 102204"/>
                    <a:gd name="connsiteY26" fmla="*/ 18969 h 124344"/>
                    <a:gd name="connsiteX27" fmla="*/ 21507 w 102204"/>
                    <a:gd name="connsiteY27" fmla="*/ 35020 h 124344"/>
                    <a:gd name="connsiteX28" fmla="*/ 19477 w 102204"/>
                    <a:gd name="connsiteY28" fmla="*/ 51070 h 124344"/>
                    <a:gd name="connsiteX29" fmla="*/ 20492 w 102204"/>
                    <a:gd name="connsiteY29" fmla="*/ 52085 h 124344"/>
                    <a:gd name="connsiteX30" fmla="*/ 83806 w 102204"/>
                    <a:gd name="connsiteY30" fmla="*/ 52085 h 124344"/>
                    <a:gd name="connsiteX31" fmla="*/ 84821 w 102204"/>
                    <a:gd name="connsiteY31" fmla="*/ 51070 h 124344"/>
                    <a:gd name="connsiteX32" fmla="*/ 83806 w 102204"/>
                    <a:gd name="connsiteY32" fmla="*/ 36035 h 124344"/>
                    <a:gd name="connsiteX33" fmla="*/ 72577 w 102204"/>
                    <a:gd name="connsiteY33" fmla="*/ 18969 h 124344"/>
                    <a:gd name="connsiteX34" fmla="*/ 52149 w 102204"/>
                    <a:gd name="connsiteY34" fmla="*/ 12942 h 124344"/>
                    <a:gd name="connsiteX35" fmla="*/ 31721 w 102204"/>
                    <a:gd name="connsiteY35" fmla="*/ 18969 h 124344"/>
                    <a:gd name="connsiteX36" fmla="*/ 31721 w 102204"/>
                    <a:gd name="connsiteY36" fmla="*/ 18969 h 12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04" h="124344">
                      <a:moveTo>
                        <a:pt x="102204" y="58049"/>
                      </a:moveTo>
                      <a:lnTo>
                        <a:pt x="102204" y="66042"/>
                      </a:lnTo>
                      <a:cubicBezTo>
                        <a:pt x="102204" y="68073"/>
                        <a:pt x="101189" y="68073"/>
                        <a:pt x="100174" y="68073"/>
                      </a:cubicBezTo>
                      <a:lnTo>
                        <a:pt x="20492" y="68073"/>
                      </a:lnTo>
                      <a:cubicBezTo>
                        <a:pt x="19813" y="68073"/>
                        <a:pt x="19477" y="68409"/>
                        <a:pt x="19477" y="69088"/>
                      </a:cubicBezTo>
                      <a:cubicBezTo>
                        <a:pt x="19477" y="78096"/>
                        <a:pt x="20492" y="83108"/>
                        <a:pt x="20492" y="86153"/>
                      </a:cubicBezTo>
                      <a:cubicBezTo>
                        <a:pt x="22522" y="93195"/>
                        <a:pt x="26645" y="99159"/>
                        <a:pt x="31721" y="103219"/>
                      </a:cubicBezTo>
                      <a:cubicBezTo>
                        <a:pt x="36796" y="107279"/>
                        <a:pt x="44980" y="109246"/>
                        <a:pt x="54179" y="109246"/>
                      </a:cubicBezTo>
                      <a:cubicBezTo>
                        <a:pt x="61348" y="109246"/>
                        <a:pt x="67438" y="107216"/>
                        <a:pt x="72577" y="104234"/>
                      </a:cubicBezTo>
                      <a:cubicBezTo>
                        <a:pt x="77716" y="101252"/>
                        <a:pt x="81776" y="97192"/>
                        <a:pt x="84821" y="91229"/>
                      </a:cubicBezTo>
                      <a:cubicBezTo>
                        <a:pt x="85836" y="90213"/>
                        <a:pt x="86851" y="89198"/>
                        <a:pt x="87866" y="90213"/>
                      </a:cubicBezTo>
                      <a:lnTo>
                        <a:pt x="97065" y="96240"/>
                      </a:lnTo>
                      <a:cubicBezTo>
                        <a:pt x="98080" y="97256"/>
                        <a:pt x="99095" y="98271"/>
                        <a:pt x="98080" y="99222"/>
                      </a:cubicBezTo>
                      <a:cubicBezTo>
                        <a:pt x="94020" y="107216"/>
                        <a:pt x="87866" y="113243"/>
                        <a:pt x="79682" y="117303"/>
                      </a:cubicBezTo>
                      <a:cubicBezTo>
                        <a:pt x="71498" y="121300"/>
                        <a:pt x="62299" y="124345"/>
                        <a:pt x="51071" y="124345"/>
                      </a:cubicBezTo>
                      <a:cubicBezTo>
                        <a:pt x="39841" y="124345"/>
                        <a:pt x="29627" y="121363"/>
                        <a:pt x="21443" y="116351"/>
                      </a:cubicBezTo>
                      <a:cubicBezTo>
                        <a:pt x="13259" y="111340"/>
                        <a:pt x="8184" y="103346"/>
                        <a:pt x="4060" y="94274"/>
                      </a:cubicBezTo>
                      <a:cubicBezTo>
                        <a:pt x="1015" y="86280"/>
                        <a:pt x="0" y="75241"/>
                        <a:pt x="0" y="61157"/>
                      </a:cubicBezTo>
                      <a:lnTo>
                        <a:pt x="0" y="45107"/>
                      </a:lnTo>
                      <a:cubicBezTo>
                        <a:pt x="0" y="41110"/>
                        <a:pt x="1015" y="37113"/>
                        <a:pt x="2030" y="34068"/>
                      </a:cubicBezTo>
                      <a:cubicBezTo>
                        <a:pt x="5076" y="24044"/>
                        <a:pt x="10214" y="15036"/>
                        <a:pt x="18398" y="9009"/>
                      </a:cubicBezTo>
                      <a:cubicBezTo>
                        <a:pt x="26582" y="2982"/>
                        <a:pt x="36796" y="0"/>
                        <a:pt x="49040" y="0"/>
                      </a:cubicBezTo>
                      <a:cubicBezTo>
                        <a:pt x="64393" y="0"/>
                        <a:pt x="75622" y="3997"/>
                        <a:pt x="83743" y="11039"/>
                      </a:cubicBezTo>
                      <a:cubicBezTo>
                        <a:pt x="91926" y="18081"/>
                        <a:pt x="97002" y="29120"/>
                        <a:pt x="99095" y="42125"/>
                      </a:cubicBezTo>
                      <a:cubicBezTo>
                        <a:pt x="102141" y="45107"/>
                        <a:pt x="102141" y="51134"/>
                        <a:pt x="102141" y="58176"/>
                      </a:cubicBezTo>
                      <a:lnTo>
                        <a:pt x="102141" y="58176"/>
                      </a:lnTo>
                      <a:close/>
                      <a:moveTo>
                        <a:pt x="31721" y="18969"/>
                      </a:moveTo>
                      <a:cubicBezTo>
                        <a:pt x="26582" y="22966"/>
                        <a:pt x="22522" y="28993"/>
                        <a:pt x="21507" y="35020"/>
                      </a:cubicBezTo>
                      <a:cubicBezTo>
                        <a:pt x="20492" y="38001"/>
                        <a:pt x="19477" y="44028"/>
                        <a:pt x="19477" y="51070"/>
                      </a:cubicBezTo>
                      <a:cubicBezTo>
                        <a:pt x="19477" y="51749"/>
                        <a:pt x="19813" y="52085"/>
                        <a:pt x="20492" y="52085"/>
                      </a:cubicBezTo>
                      <a:lnTo>
                        <a:pt x="83806" y="52085"/>
                      </a:lnTo>
                      <a:cubicBezTo>
                        <a:pt x="84485" y="52085"/>
                        <a:pt x="84821" y="51749"/>
                        <a:pt x="84821" y="51070"/>
                      </a:cubicBezTo>
                      <a:cubicBezTo>
                        <a:pt x="84821" y="44028"/>
                        <a:pt x="83806" y="39016"/>
                        <a:pt x="83806" y="36035"/>
                      </a:cubicBezTo>
                      <a:cubicBezTo>
                        <a:pt x="81776" y="28993"/>
                        <a:pt x="78667" y="23029"/>
                        <a:pt x="72577" y="18969"/>
                      </a:cubicBezTo>
                      <a:cubicBezTo>
                        <a:pt x="67438" y="14972"/>
                        <a:pt x="60333" y="12942"/>
                        <a:pt x="52149" y="12942"/>
                      </a:cubicBezTo>
                      <a:cubicBezTo>
                        <a:pt x="43965" y="12942"/>
                        <a:pt x="36796" y="14972"/>
                        <a:pt x="31721" y="18969"/>
                      </a:cubicBezTo>
                      <a:lnTo>
                        <a:pt x="31721" y="18969"/>
                      </a:lnTo>
                      <a:close/>
                    </a:path>
                  </a:pathLst>
                </a:custGeom>
                <a:solidFill>
                  <a:srgbClr val="000000"/>
                </a:solidFill>
                <a:ln w="0"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47CA31C-7DFB-77EB-BA1A-88C876EDBD2C}"/>
                    </a:ext>
                  </a:extLst>
                </p:cNvPr>
                <p:cNvSpPr/>
                <p:nvPr/>
              </p:nvSpPr>
              <p:spPr>
                <a:xfrm>
                  <a:off x="4608422" y="2860883"/>
                  <a:ext cx="121553" cy="168499"/>
                </a:xfrm>
                <a:custGeom>
                  <a:avLst/>
                  <a:gdLst>
                    <a:gd name="connsiteX0" fmla="*/ 1015 w 121553"/>
                    <a:gd name="connsiteY0" fmla="*/ 167548 h 168499"/>
                    <a:gd name="connsiteX1" fmla="*/ 0 w 121553"/>
                    <a:gd name="connsiteY1" fmla="*/ 165518 h 168499"/>
                    <a:gd name="connsiteX2" fmla="*/ 0 w 121553"/>
                    <a:gd name="connsiteY2" fmla="*/ 3045 h 168499"/>
                    <a:gd name="connsiteX3" fmla="*/ 1015 w 121553"/>
                    <a:gd name="connsiteY3" fmla="*/ 1015 h 168499"/>
                    <a:gd name="connsiteX4" fmla="*/ 3045 w 121553"/>
                    <a:gd name="connsiteY4" fmla="*/ 0 h 168499"/>
                    <a:gd name="connsiteX5" fmla="*/ 63314 w 121553"/>
                    <a:gd name="connsiteY5" fmla="*/ 0 h 168499"/>
                    <a:gd name="connsiteX6" fmla="*/ 93956 w 121553"/>
                    <a:gd name="connsiteY6" fmla="*/ 6027 h 168499"/>
                    <a:gd name="connsiteX7" fmla="*/ 114384 w 121553"/>
                    <a:gd name="connsiteY7" fmla="*/ 23093 h 168499"/>
                    <a:gd name="connsiteX8" fmla="*/ 121553 w 121553"/>
                    <a:gd name="connsiteY8" fmla="*/ 49167 h 168499"/>
                    <a:gd name="connsiteX9" fmla="*/ 121553 w 121553"/>
                    <a:gd name="connsiteY9" fmla="*/ 119333 h 168499"/>
                    <a:gd name="connsiteX10" fmla="*/ 114384 w 121553"/>
                    <a:gd name="connsiteY10" fmla="*/ 145407 h 168499"/>
                    <a:gd name="connsiteX11" fmla="*/ 93956 w 121553"/>
                    <a:gd name="connsiteY11" fmla="*/ 162473 h 168499"/>
                    <a:gd name="connsiteX12" fmla="*/ 63314 w 121553"/>
                    <a:gd name="connsiteY12" fmla="*/ 168500 h 168499"/>
                    <a:gd name="connsiteX13" fmla="*/ 3045 w 121553"/>
                    <a:gd name="connsiteY13" fmla="*/ 168500 h 168499"/>
                    <a:gd name="connsiteX14" fmla="*/ 1015 w 121553"/>
                    <a:gd name="connsiteY14" fmla="*/ 167485 h 168499"/>
                    <a:gd name="connsiteX15" fmla="*/ 1015 w 121553"/>
                    <a:gd name="connsiteY15" fmla="*/ 167485 h 168499"/>
                    <a:gd name="connsiteX16" fmla="*/ 29563 w 121553"/>
                    <a:gd name="connsiteY16" fmla="*/ 144456 h 168499"/>
                    <a:gd name="connsiteX17" fmla="*/ 64266 w 121553"/>
                    <a:gd name="connsiteY17" fmla="*/ 144456 h 168499"/>
                    <a:gd name="connsiteX18" fmla="*/ 84694 w 121553"/>
                    <a:gd name="connsiteY18" fmla="*/ 136462 h 168499"/>
                    <a:gd name="connsiteX19" fmla="*/ 92878 w 121553"/>
                    <a:gd name="connsiteY19" fmla="*/ 115400 h 168499"/>
                    <a:gd name="connsiteX20" fmla="*/ 92878 w 121553"/>
                    <a:gd name="connsiteY20" fmla="*/ 54242 h 168499"/>
                    <a:gd name="connsiteX21" fmla="*/ 84694 w 121553"/>
                    <a:gd name="connsiteY21" fmla="*/ 32165 h 168499"/>
                    <a:gd name="connsiteX22" fmla="*/ 63251 w 121553"/>
                    <a:gd name="connsiteY22" fmla="*/ 24171 h 168499"/>
                    <a:gd name="connsiteX23" fmla="*/ 29563 w 121553"/>
                    <a:gd name="connsiteY23" fmla="*/ 24171 h 168499"/>
                    <a:gd name="connsiteX24" fmla="*/ 28549 w 121553"/>
                    <a:gd name="connsiteY24" fmla="*/ 25186 h 168499"/>
                    <a:gd name="connsiteX25" fmla="*/ 28549 w 121553"/>
                    <a:gd name="connsiteY25" fmla="*/ 143504 h 168499"/>
                    <a:gd name="connsiteX26" fmla="*/ 29563 w 121553"/>
                    <a:gd name="connsiteY26" fmla="*/ 144519 h 168499"/>
                    <a:gd name="connsiteX27" fmla="*/ 29563 w 121553"/>
                    <a:gd name="connsiteY27" fmla="*/ 144519 h 1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553" h="168499">
                      <a:moveTo>
                        <a:pt x="1015" y="167548"/>
                      </a:moveTo>
                      <a:cubicBezTo>
                        <a:pt x="336" y="166869"/>
                        <a:pt x="0" y="166197"/>
                        <a:pt x="0" y="165518"/>
                      </a:cubicBezTo>
                      <a:lnTo>
                        <a:pt x="0" y="3045"/>
                      </a:lnTo>
                      <a:cubicBezTo>
                        <a:pt x="0" y="2366"/>
                        <a:pt x="336" y="1694"/>
                        <a:pt x="1015" y="1015"/>
                      </a:cubicBezTo>
                      <a:cubicBezTo>
                        <a:pt x="1694" y="336"/>
                        <a:pt x="2366" y="0"/>
                        <a:pt x="3045" y="0"/>
                      </a:cubicBezTo>
                      <a:lnTo>
                        <a:pt x="63314" y="0"/>
                      </a:lnTo>
                      <a:cubicBezTo>
                        <a:pt x="74543" y="0"/>
                        <a:pt x="84757" y="2030"/>
                        <a:pt x="93956" y="6027"/>
                      </a:cubicBezTo>
                      <a:cubicBezTo>
                        <a:pt x="103156" y="10024"/>
                        <a:pt x="109309" y="16051"/>
                        <a:pt x="114384" y="23093"/>
                      </a:cubicBezTo>
                      <a:cubicBezTo>
                        <a:pt x="119523" y="30135"/>
                        <a:pt x="121553" y="39143"/>
                        <a:pt x="121553" y="49167"/>
                      </a:cubicBezTo>
                      <a:lnTo>
                        <a:pt x="121553" y="119333"/>
                      </a:lnTo>
                      <a:cubicBezTo>
                        <a:pt x="121553" y="129357"/>
                        <a:pt x="119523" y="138365"/>
                        <a:pt x="114384" y="145407"/>
                      </a:cubicBezTo>
                      <a:cubicBezTo>
                        <a:pt x="109246" y="152449"/>
                        <a:pt x="103156" y="158413"/>
                        <a:pt x="93956" y="162473"/>
                      </a:cubicBezTo>
                      <a:cubicBezTo>
                        <a:pt x="84757" y="166470"/>
                        <a:pt x="74543" y="168500"/>
                        <a:pt x="63314" y="168500"/>
                      </a:cubicBezTo>
                      <a:lnTo>
                        <a:pt x="3045" y="168500"/>
                      </a:lnTo>
                      <a:cubicBezTo>
                        <a:pt x="2030" y="168500"/>
                        <a:pt x="1015" y="168500"/>
                        <a:pt x="1015" y="167485"/>
                      </a:cubicBezTo>
                      <a:lnTo>
                        <a:pt x="1015" y="167485"/>
                      </a:lnTo>
                      <a:close/>
                      <a:moveTo>
                        <a:pt x="29563" y="144456"/>
                      </a:moveTo>
                      <a:lnTo>
                        <a:pt x="64266" y="144456"/>
                      </a:lnTo>
                      <a:cubicBezTo>
                        <a:pt x="72450" y="144456"/>
                        <a:pt x="79619" y="141474"/>
                        <a:pt x="84694" y="136462"/>
                      </a:cubicBezTo>
                      <a:cubicBezTo>
                        <a:pt x="89833" y="131450"/>
                        <a:pt x="92878" y="123457"/>
                        <a:pt x="92878" y="115400"/>
                      </a:cubicBezTo>
                      <a:lnTo>
                        <a:pt x="92878" y="54242"/>
                      </a:lnTo>
                      <a:cubicBezTo>
                        <a:pt x="92878" y="45233"/>
                        <a:pt x="89833" y="38192"/>
                        <a:pt x="84694" y="32165"/>
                      </a:cubicBezTo>
                      <a:cubicBezTo>
                        <a:pt x="79555" y="27153"/>
                        <a:pt x="72450" y="24171"/>
                        <a:pt x="63251" y="24171"/>
                      </a:cubicBezTo>
                      <a:lnTo>
                        <a:pt x="29563" y="24171"/>
                      </a:lnTo>
                      <a:cubicBezTo>
                        <a:pt x="28885" y="24171"/>
                        <a:pt x="28549" y="24507"/>
                        <a:pt x="28549" y="25186"/>
                      </a:cubicBezTo>
                      <a:lnTo>
                        <a:pt x="28549" y="143504"/>
                      </a:lnTo>
                      <a:cubicBezTo>
                        <a:pt x="28549" y="143504"/>
                        <a:pt x="28549" y="144519"/>
                        <a:pt x="29563" y="144519"/>
                      </a:cubicBezTo>
                      <a:lnTo>
                        <a:pt x="29563" y="144519"/>
                      </a:lnTo>
                      <a:close/>
                    </a:path>
                  </a:pathLst>
                </a:custGeom>
                <a:solidFill>
                  <a:srgbClr val="000000"/>
                </a:solidFill>
                <a:ln w="0"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79CBB6E-204E-4D25-2295-B54602453024}"/>
                    </a:ext>
                  </a:extLst>
                </p:cNvPr>
                <p:cNvSpPr/>
                <p:nvPr/>
              </p:nvSpPr>
              <p:spPr>
                <a:xfrm>
                  <a:off x="4755479" y="2855871"/>
                  <a:ext cx="34765" cy="173575"/>
                </a:xfrm>
                <a:custGeom>
                  <a:avLst/>
                  <a:gdLst>
                    <a:gd name="connsiteX0" fmla="*/ 5139 w 34765"/>
                    <a:gd name="connsiteY0" fmla="*/ 29120 h 173575"/>
                    <a:gd name="connsiteX1" fmla="*/ 0 w 34765"/>
                    <a:gd name="connsiteY1" fmla="*/ 17066 h 173575"/>
                    <a:gd name="connsiteX2" fmla="*/ 5139 w 34765"/>
                    <a:gd name="connsiteY2" fmla="*/ 5012 h 173575"/>
                    <a:gd name="connsiteX3" fmla="*/ 17383 w 34765"/>
                    <a:gd name="connsiteY3" fmla="*/ 0 h 173575"/>
                    <a:gd name="connsiteX4" fmla="*/ 29627 w 34765"/>
                    <a:gd name="connsiteY4" fmla="*/ 5012 h 173575"/>
                    <a:gd name="connsiteX5" fmla="*/ 34766 w 34765"/>
                    <a:gd name="connsiteY5" fmla="*/ 17066 h 173575"/>
                    <a:gd name="connsiteX6" fmla="*/ 29627 w 34765"/>
                    <a:gd name="connsiteY6" fmla="*/ 29120 h 173575"/>
                    <a:gd name="connsiteX7" fmla="*/ 17383 w 34765"/>
                    <a:gd name="connsiteY7" fmla="*/ 34131 h 173575"/>
                    <a:gd name="connsiteX8" fmla="*/ 5139 w 34765"/>
                    <a:gd name="connsiteY8" fmla="*/ 29120 h 173575"/>
                    <a:gd name="connsiteX9" fmla="*/ 5139 w 34765"/>
                    <a:gd name="connsiteY9" fmla="*/ 29120 h 173575"/>
                    <a:gd name="connsiteX10" fmla="*/ 4124 w 34765"/>
                    <a:gd name="connsiteY10" fmla="*/ 172560 h 173575"/>
                    <a:gd name="connsiteX11" fmla="*/ 3109 w 34765"/>
                    <a:gd name="connsiteY11" fmla="*/ 170530 h 173575"/>
                    <a:gd name="connsiteX12" fmla="*/ 3109 w 34765"/>
                    <a:gd name="connsiteY12" fmla="*/ 53227 h 173575"/>
                    <a:gd name="connsiteX13" fmla="*/ 4124 w 34765"/>
                    <a:gd name="connsiteY13" fmla="*/ 51197 h 173575"/>
                    <a:gd name="connsiteX14" fmla="*/ 6154 w 34765"/>
                    <a:gd name="connsiteY14" fmla="*/ 50182 h 173575"/>
                    <a:gd name="connsiteX15" fmla="*/ 28612 w 34765"/>
                    <a:gd name="connsiteY15" fmla="*/ 50182 h 173575"/>
                    <a:gd name="connsiteX16" fmla="*/ 30642 w 34765"/>
                    <a:gd name="connsiteY16" fmla="*/ 51197 h 173575"/>
                    <a:gd name="connsiteX17" fmla="*/ 31657 w 34765"/>
                    <a:gd name="connsiteY17" fmla="*/ 53227 h 173575"/>
                    <a:gd name="connsiteX18" fmla="*/ 31657 w 34765"/>
                    <a:gd name="connsiteY18" fmla="*/ 170530 h 173575"/>
                    <a:gd name="connsiteX19" fmla="*/ 30642 w 34765"/>
                    <a:gd name="connsiteY19" fmla="*/ 172560 h 173575"/>
                    <a:gd name="connsiteX20" fmla="*/ 28612 w 34765"/>
                    <a:gd name="connsiteY20" fmla="*/ 173575 h 173575"/>
                    <a:gd name="connsiteX21" fmla="*/ 6154 w 34765"/>
                    <a:gd name="connsiteY21" fmla="*/ 173575 h 173575"/>
                    <a:gd name="connsiteX22" fmla="*/ 4124 w 34765"/>
                    <a:gd name="connsiteY22" fmla="*/ 172560 h 173575"/>
                    <a:gd name="connsiteX23" fmla="*/ 4124 w 34765"/>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5"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82" y="32101"/>
                        <a:pt x="22458" y="34131"/>
                        <a:pt x="17383" y="34131"/>
                      </a:cubicBezTo>
                      <a:cubicBezTo>
                        <a:pt x="12308" y="34131"/>
                        <a:pt x="9199"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7" y="52548"/>
                        <a:pt x="31657" y="53227"/>
                      </a:cubicBezTo>
                      <a:lnTo>
                        <a:pt x="31657" y="170530"/>
                      </a:lnTo>
                      <a:cubicBezTo>
                        <a:pt x="31657" y="171209"/>
                        <a:pt x="31321" y="171881"/>
                        <a:pt x="30642" y="172560"/>
                      </a:cubicBezTo>
                      <a:cubicBezTo>
                        <a:pt x="29963" y="173239"/>
                        <a:pt x="29291" y="173575"/>
                        <a:pt x="28612" y="173575"/>
                      </a:cubicBezTo>
                      <a:lnTo>
                        <a:pt x="6154" y="173575"/>
                      </a:lnTo>
                      <a:cubicBezTo>
                        <a:pt x="5475" y="173575"/>
                        <a:pt x="4803" y="173239"/>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C169EE41-A986-E817-6AAE-DB7156505922}"/>
                    </a:ext>
                  </a:extLst>
                </p:cNvPr>
                <p:cNvSpPr/>
                <p:nvPr/>
              </p:nvSpPr>
              <p:spPr>
                <a:xfrm>
                  <a:off x="4815621" y="2905228"/>
                  <a:ext cx="109373" cy="172306"/>
                </a:xfrm>
                <a:custGeom>
                  <a:avLst/>
                  <a:gdLst>
                    <a:gd name="connsiteX0" fmla="*/ 81839 w 109373"/>
                    <a:gd name="connsiteY0" fmla="*/ 1840 h 172306"/>
                    <a:gd name="connsiteX1" fmla="*/ 83870 w 109373"/>
                    <a:gd name="connsiteY1" fmla="*/ 825 h 172306"/>
                    <a:gd name="connsiteX2" fmla="*/ 106328 w 109373"/>
                    <a:gd name="connsiteY2" fmla="*/ 825 h 172306"/>
                    <a:gd name="connsiteX3" fmla="*/ 108358 w 109373"/>
                    <a:gd name="connsiteY3" fmla="*/ 1840 h 172306"/>
                    <a:gd name="connsiteX4" fmla="*/ 109373 w 109373"/>
                    <a:gd name="connsiteY4" fmla="*/ 3870 h 172306"/>
                    <a:gd name="connsiteX5" fmla="*/ 109373 w 109373"/>
                    <a:gd name="connsiteY5" fmla="*/ 116161 h 172306"/>
                    <a:gd name="connsiteX6" fmla="*/ 91990 w 109373"/>
                    <a:gd name="connsiteY6" fmla="*/ 159301 h 172306"/>
                    <a:gd name="connsiteX7" fmla="*/ 45995 w 109373"/>
                    <a:gd name="connsiteY7" fmla="*/ 172306 h 172306"/>
                    <a:gd name="connsiteX8" fmla="*/ 30642 w 109373"/>
                    <a:gd name="connsiteY8" fmla="*/ 171291 h 172306"/>
                    <a:gd name="connsiteX9" fmla="*/ 27597 w 109373"/>
                    <a:gd name="connsiteY9" fmla="*/ 168310 h 172306"/>
                    <a:gd name="connsiteX10" fmla="*/ 28612 w 109373"/>
                    <a:gd name="connsiteY10" fmla="*/ 148262 h 172306"/>
                    <a:gd name="connsiteX11" fmla="*/ 31658 w 109373"/>
                    <a:gd name="connsiteY11" fmla="*/ 145280 h 172306"/>
                    <a:gd name="connsiteX12" fmla="*/ 43902 w 109373"/>
                    <a:gd name="connsiteY12" fmla="*/ 146296 h 172306"/>
                    <a:gd name="connsiteX13" fmla="*/ 71498 w 109373"/>
                    <a:gd name="connsiteY13" fmla="*/ 139254 h 172306"/>
                    <a:gd name="connsiteX14" fmla="*/ 80697 w 109373"/>
                    <a:gd name="connsiteY14" fmla="*/ 115209 h 172306"/>
                    <a:gd name="connsiteX15" fmla="*/ 80697 w 109373"/>
                    <a:gd name="connsiteY15" fmla="*/ 112228 h 172306"/>
                    <a:gd name="connsiteX16" fmla="*/ 79682 w 109373"/>
                    <a:gd name="connsiteY16" fmla="*/ 112228 h 172306"/>
                    <a:gd name="connsiteX17" fmla="*/ 51071 w 109373"/>
                    <a:gd name="connsiteY17" fmla="*/ 123266 h 172306"/>
                    <a:gd name="connsiteX18" fmla="*/ 21443 w 109373"/>
                    <a:gd name="connsiteY18" fmla="*/ 115273 h 172306"/>
                    <a:gd name="connsiteX19" fmla="*/ 3045 w 109373"/>
                    <a:gd name="connsiteY19" fmla="*/ 91229 h 172306"/>
                    <a:gd name="connsiteX20" fmla="*/ 0 w 109373"/>
                    <a:gd name="connsiteY20" fmla="*/ 62172 h 172306"/>
                    <a:gd name="connsiteX21" fmla="*/ 4060 w 109373"/>
                    <a:gd name="connsiteY21" fmla="*/ 32101 h 172306"/>
                    <a:gd name="connsiteX22" fmla="*/ 21443 w 109373"/>
                    <a:gd name="connsiteY22" fmla="*/ 9009 h 172306"/>
                    <a:gd name="connsiteX23" fmla="*/ 50055 w 109373"/>
                    <a:gd name="connsiteY23" fmla="*/ 0 h 172306"/>
                    <a:gd name="connsiteX24" fmla="*/ 80697 w 109373"/>
                    <a:gd name="connsiteY24" fmla="*/ 11039 h 172306"/>
                    <a:gd name="connsiteX25" fmla="*/ 81712 w 109373"/>
                    <a:gd name="connsiteY25" fmla="*/ 11039 h 172306"/>
                    <a:gd name="connsiteX26" fmla="*/ 81712 w 109373"/>
                    <a:gd name="connsiteY26" fmla="*/ 3997 h 172306"/>
                    <a:gd name="connsiteX27" fmla="*/ 81712 w 109373"/>
                    <a:gd name="connsiteY27" fmla="*/ 1967 h 172306"/>
                    <a:gd name="connsiteX28" fmla="*/ 81712 w 109373"/>
                    <a:gd name="connsiteY28" fmla="*/ 1967 h 172306"/>
                    <a:gd name="connsiteX29" fmla="*/ 80824 w 109373"/>
                    <a:gd name="connsiteY29" fmla="*/ 75051 h 172306"/>
                    <a:gd name="connsiteX30" fmla="*/ 80824 w 109373"/>
                    <a:gd name="connsiteY30" fmla="*/ 47962 h 172306"/>
                    <a:gd name="connsiteX31" fmla="*/ 78794 w 109373"/>
                    <a:gd name="connsiteY31" fmla="*/ 39968 h 172306"/>
                    <a:gd name="connsiteX32" fmla="*/ 70610 w 109373"/>
                    <a:gd name="connsiteY32" fmla="*/ 26963 h 172306"/>
                    <a:gd name="connsiteX33" fmla="*/ 55257 w 109373"/>
                    <a:gd name="connsiteY33" fmla="*/ 21951 h 172306"/>
                    <a:gd name="connsiteX34" fmla="*/ 39905 w 109373"/>
                    <a:gd name="connsiteY34" fmla="*/ 26963 h 172306"/>
                    <a:gd name="connsiteX35" fmla="*/ 30706 w 109373"/>
                    <a:gd name="connsiteY35" fmla="*/ 39968 h 172306"/>
                    <a:gd name="connsiteX36" fmla="*/ 27661 w 109373"/>
                    <a:gd name="connsiteY36" fmla="*/ 61030 h 172306"/>
                    <a:gd name="connsiteX37" fmla="*/ 29690 w 109373"/>
                    <a:gd name="connsiteY37" fmla="*/ 82093 h 172306"/>
                    <a:gd name="connsiteX38" fmla="*/ 38890 w 109373"/>
                    <a:gd name="connsiteY38" fmla="*/ 95098 h 172306"/>
                    <a:gd name="connsiteX39" fmla="*/ 54243 w 109373"/>
                    <a:gd name="connsiteY39" fmla="*/ 100110 h 172306"/>
                    <a:gd name="connsiteX40" fmla="*/ 69595 w 109373"/>
                    <a:gd name="connsiteY40" fmla="*/ 95098 h 172306"/>
                    <a:gd name="connsiteX41" fmla="*/ 77779 w 109373"/>
                    <a:gd name="connsiteY41" fmla="*/ 83045 h 172306"/>
                    <a:gd name="connsiteX42" fmla="*/ 80824 w 109373"/>
                    <a:gd name="connsiteY42" fmla="*/ 75051 h 172306"/>
                    <a:gd name="connsiteX43" fmla="*/ 80824 w 109373"/>
                    <a:gd name="connsiteY43" fmla="*/ 75051 h 17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373" h="172306">
                      <a:moveTo>
                        <a:pt x="81839" y="1840"/>
                      </a:moveTo>
                      <a:cubicBezTo>
                        <a:pt x="82518" y="1161"/>
                        <a:pt x="83191" y="825"/>
                        <a:pt x="83870" y="825"/>
                      </a:cubicBezTo>
                      <a:lnTo>
                        <a:pt x="106328" y="825"/>
                      </a:lnTo>
                      <a:cubicBezTo>
                        <a:pt x="107006" y="825"/>
                        <a:pt x="107679" y="1161"/>
                        <a:pt x="108358" y="1840"/>
                      </a:cubicBezTo>
                      <a:cubicBezTo>
                        <a:pt x="109037" y="2519"/>
                        <a:pt x="109373" y="3191"/>
                        <a:pt x="109373" y="3870"/>
                      </a:cubicBezTo>
                      <a:lnTo>
                        <a:pt x="109373" y="116161"/>
                      </a:lnTo>
                      <a:cubicBezTo>
                        <a:pt x="109373" y="136208"/>
                        <a:pt x="103219" y="150229"/>
                        <a:pt x="91990" y="159301"/>
                      </a:cubicBezTo>
                      <a:cubicBezTo>
                        <a:pt x="80761" y="168310"/>
                        <a:pt x="65408" y="172306"/>
                        <a:pt x="45995" y="172306"/>
                      </a:cubicBezTo>
                      <a:cubicBezTo>
                        <a:pt x="40856" y="172306"/>
                        <a:pt x="35781" y="172306"/>
                        <a:pt x="30642" y="171291"/>
                      </a:cubicBezTo>
                      <a:cubicBezTo>
                        <a:pt x="28612" y="171291"/>
                        <a:pt x="27597" y="170276"/>
                        <a:pt x="27597" y="168310"/>
                      </a:cubicBezTo>
                      <a:lnTo>
                        <a:pt x="28612" y="148262"/>
                      </a:lnTo>
                      <a:cubicBezTo>
                        <a:pt x="28612" y="146232"/>
                        <a:pt x="29627" y="145280"/>
                        <a:pt x="31658" y="145280"/>
                      </a:cubicBezTo>
                      <a:cubicBezTo>
                        <a:pt x="36796" y="145280"/>
                        <a:pt x="40856" y="146296"/>
                        <a:pt x="43902" y="146296"/>
                      </a:cubicBezTo>
                      <a:cubicBezTo>
                        <a:pt x="56146" y="146296"/>
                        <a:pt x="65345" y="144265"/>
                        <a:pt x="71498" y="139254"/>
                      </a:cubicBezTo>
                      <a:cubicBezTo>
                        <a:pt x="77652" y="134242"/>
                        <a:pt x="80697" y="126248"/>
                        <a:pt x="80697" y="115209"/>
                      </a:cubicBezTo>
                      <a:lnTo>
                        <a:pt x="80697" y="112228"/>
                      </a:lnTo>
                      <a:lnTo>
                        <a:pt x="79682" y="112228"/>
                      </a:lnTo>
                      <a:cubicBezTo>
                        <a:pt x="72513" y="119269"/>
                        <a:pt x="63315" y="123266"/>
                        <a:pt x="51071" y="123266"/>
                      </a:cubicBezTo>
                      <a:cubicBezTo>
                        <a:pt x="40856" y="123266"/>
                        <a:pt x="30642" y="120285"/>
                        <a:pt x="21443" y="115273"/>
                      </a:cubicBezTo>
                      <a:cubicBezTo>
                        <a:pt x="12244" y="110261"/>
                        <a:pt x="6091" y="102267"/>
                        <a:pt x="3045" y="91229"/>
                      </a:cubicBezTo>
                      <a:cubicBezTo>
                        <a:pt x="1015" y="83235"/>
                        <a:pt x="0" y="74163"/>
                        <a:pt x="0" y="62172"/>
                      </a:cubicBezTo>
                      <a:cubicBezTo>
                        <a:pt x="0" y="49167"/>
                        <a:pt x="1015" y="39080"/>
                        <a:pt x="4060" y="32101"/>
                      </a:cubicBezTo>
                      <a:cubicBezTo>
                        <a:pt x="7105" y="22078"/>
                        <a:pt x="13259" y="14020"/>
                        <a:pt x="21443" y="9009"/>
                      </a:cubicBezTo>
                      <a:cubicBezTo>
                        <a:pt x="29627" y="2982"/>
                        <a:pt x="38826" y="0"/>
                        <a:pt x="50055" y="0"/>
                      </a:cubicBezTo>
                      <a:cubicBezTo>
                        <a:pt x="63315" y="0"/>
                        <a:pt x="72513" y="3997"/>
                        <a:pt x="80697" y="11039"/>
                      </a:cubicBezTo>
                      <a:cubicBezTo>
                        <a:pt x="80697" y="11039"/>
                        <a:pt x="81712" y="12054"/>
                        <a:pt x="81712" y="11039"/>
                      </a:cubicBezTo>
                      <a:lnTo>
                        <a:pt x="81712" y="3997"/>
                      </a:lnTo>
                      <a:cubicBezTo>
                        <a:pt x="81034" y="3318"/>
                        <a:pt x="81034" y="2645"/>
                        <a:pt x="81712" y="1967"/>
                      </a:cubicBezTo>
                      <a:lnTo>
                        <a:pt x="81712" y="1967"/>
                      </a:lnTo>
                      <a:close/>
                      <a:moveTo>
                        <a:pt x="80824" y="75051"/>
                      </a:moveTo>
                      <a:lnTo>
                        <a:pt x="80824" y="47962"/>
                      </a:lnTo>
                      <a:cubicBezTo>
                        <a:pt x="80824" y="44980"/>
                        <a:pt x="79809" y="42950"/>
                        <a:pt x="78794" y="39968"/>
                      </a:cubicBezTo>
                      <a:cubicBezTo>
                        <a:pt x="77779" y="34956"/>
                        <a:pt x="74734" y="29944"/>
                        <a:pt x="70610" y="26963"/>
                      </a:cubicBezTo>
                      <a:cubicBezTo>
                        <a:pt x="66550" y="23981"/>
                        <a:pt x="61411" y="21951"/>
                        <a:pt x="55257" y="21951"/>
                      </a:cubicBezTo>
                      <a:cubicBezTo>
                        <a:pt x="49104" y="21951"/>
                        <a:pt x="44028" y="23981"/>
                        <a:pt x="39905" y="26963"/>
                      </a:cubicBezTo>
                      <a:cubicBezTo>
                        <a:pt x="35844" y="29944"/>
                        <a:pt x="32736" y="34004"/>
                        <a:pt x="30706" y="39968"/>
                      </a:cubicBezTo>
                      <a:cubicBezTo>
                        <a:pt x="28676" y="43965"/>
                        <a:pt x="27661" y="52022"/>
                        <a:pt x="27661" y="61030"/>
                      </a:cubicBezTo>
                      <a:cubicBezTo>
                        <a:pt x="27661" y="71054"/>
                        <a:pt x="28676" y="78096"/>
                        <a:pt x="29690" y="82093"/>
                      </a:cubicBezTo>
                      <a:cubicBezTo>
                        <a:pt x="31721" y="87105"/>
                        <a:pt x="34830" y="91102"/>
                        <a:pt x="38890" y="95098"/>
                      </a:cubicBezTo>
                      <a:cubicBezTo>
                        <a:pt x="42950" y="99095"/>
                        <a:pt x="48089" y="100110"/>
                        <a:pt x="54243" y="100110"/>
                      </a:cubicBezTo>
                      <a:cubicBezTo>
                        <a:pt x="60396" y="100110"/>
                        <a:pt x="65471" y="98080"/>
                        <a:pt x="69595" y="95098"/>
                      </a:cubicBezTo>
                      <a:cubicBezTo>
                        <a:pt x="73656" y="92117"/>
                        <a:pt x="75749" y="88057"/>
                        <a:pt x="77779" y="83045"/>
                      </a:cubicBezTo>
                      <a:cubicBezTo>
                        <a:pt x="79809" y="81014"/>
                        <a:pt x="79809" y="78033"/>
                        <a:pt x="80824" y="75051"/>
                      </a:cubicBezTo>
                      <a:lnTo>
                        <a:pt x="80824" y="75051"/>
                      </a:lnTo>
                      <a:close/>
                    </a:path>
                  </a:pathLst>
                </a:custGeom>
                <a:solidFill>
                  <a:srgbClr val="000000"/>
                </a:solidFill>
                <a:ln w="0"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626BC0B-5892-10B2-222B-5A094932A172}"/>
                    </a:ext>
                  </a:extLst>
                </p:cNvPr>
                <p:cNvSpPr/>
                <p:nvPr/>
              </p:nvSpPr>
              <p:spPr>
                <a:xfrm>
                  <a:off x="4952591" y="2855871"/>
                  <a:ext cx="34765" cy="173575"/>
                </a:xfrm>
                <a:custGeom>
                  <a:avLst/>
                  <a:gdLst>
                    <a:gd name="connsiteX0" fmla="*/ 5139 w 34765"/>
                    <a:gd name="connsiteY0" fmla="*/ 29120 h 173575"/>
                    <a:gd name="connsiteX1" fmla="*/ 0 w 34765"/>
                    <a:gd name="connsiteY1" fmla="*/ 17066 h 173575"/>
                    <a:gd name="connsiteX2" fmla="*/ 5139 w 34765"/>
                    <a:gd name="connsiteY2" fmla="*/ 5012 h 173575"/>
                    <a:gd name="connsiteX3" fmla="*/ 17383 w 34765"/>
                    <a:gd name="connsiteY3" fmla="*/ 0 h 173575"/>
                    <a:gd name="connsiteX4" fmla="*/ 29627 w 34765"/>
                    <a:gd name="connsiteY4" fmla="*/ 5012 h 173575"/>
                    <a:gd name="connsiteX5" fmla="*/ 34766 w 34765"/>
                    <a:gd name="connsiteY5" fmla="*/ 17066 h 173575"/>
                    <a:gd name="connsiteX6" fmla="*/ 29627 w 34765"/>
                    <a:gd name="connsiteY6" fmla="*/ 29120 h 173575"/>
                    <a:gd name="connsiteX7" fmla="*/ 17383 w 34765"/>
                    <a:gd name="connsiteY7" fmla="*/ 34131 h 173575"/>
                    <a:gd name="connsiteX8" fmla="*/ 5139 w 34765"/>
                    <a:gd name="connsiteY8" fmla="*/ 29120 h 173575"/>
                    <a:gd name="connsiteX9" fmla="*/ 5139 w 34765"/>
                    <a:gd name="connsiteY9" fmla="*/ 29120 h 173575"/>
                    <a:gd name="connsiteX10" fmla="*/ 4124 w 34765"/>
                    <a:gd name="connsiteY10" fmla="*/ 172560 h 173575"/>
                    <a:gd name="connsiteX11" fmla="*/ 3109 w 34765"/>
                    <a:gd name="connsiteY11" fmla="*/ 170530 h 173575"/>
                    <a:gd name="connsiteX12" fmla="*/ 3109 w 34765"/>
                    <a:gd name="connsiteY12" fmla="*/ 53227 h 173575"/>
                    <a:gd name="connsiteX13" fmla="*/ 4124 w 34765"/>
                    <a:gd name="connsiteY13" fmla="*/ 51197 h 173575"/>
                    <a:gd name="connsiteX14" fmla="*/ 6154 w 34765"/>
                    <a:gd name="connsiteY14" fmla="*/ 50182 h 173575"/>
                    <a:gd name="connsiteX15" fmla="*/ 28612 w 34765"/>
                    <a:gd name="connsiteY15" fmla="*/ 50182 h 173575"/>
                    <a:gd name="connsiteX16" fmla="*/ 30642 w 34765"/>
                    <a:gd name="connsiteY16" fmla="*/ 51197 h 173575"/>
                    <a:gd name="connsiteX17" fmla="*/ 31657 w 34765"/>
                    <a:gd name="connsiteY17" fmla="*/ 53227 h 173575"/>
                    <a:gd name="connsiteX18" fmla="*/ 31657 w 34765"/>
                    <a:gd name="connsiteY18" fmla="*/ 170530 h 173575"/>
                    <a:gd name="connsiteX19" fmla="*/ 30642 w 34765"/>
                    <a:gd name="connsiteY19" fmla="*/ 172560 h 173575"/>
                    <a:gd name="connsiteX20" fmla="*/ 28612 w 34765"/>
                    <a:gd name="connsiteY20" fmla="*/ 173575 h 173575"/>
                    <a:gd name="connsiteX21" fmla="*/ 6154 w 34765"/>
                    <a:gd name="connsiteY21" fmla="*/ 173575 h 173575"/>
                    <a:gd name="connsiteX22" fmla="*/ 4124 w 34765"/>
                    <a:gd name="connsiteY22" fmla="*/ 172560 h 173575"/>
                    <a:gd name="connsiteX23" fmla="*/ 4124 w 34765"/>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5"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18" y="32165"/>
                        <a:pt x="22458" y="34131"/>
                        <a:pt x="17383" y="34131"/>
                      </a:cubicBezTo>
                      <a:cubicBezTo>
                        <a:pt x="12308" y="34131"/>
                        <a:pt x="8184"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7" y="52548"/>
                        <a:pt x="31657" y="53227"/>
                      </a:cubicBezTo>
                      <a:lnTo>
                        <a:pt x="31657" y="170530"/>
                      </a:lnTo>
                      <a:cubicBezTo>
                        <a:pt x="31657" y="171209"/>
                        <a:pt x="31321" y="171881"/>
                        <a:pt x="30642" y="172560"/>
                      </a:cubicBezTo>
                      <a:cubicBezTo>
                        <a:pt x="29963" y="173239"/>
                        <a:pt x="29291" y="173575"/>
                        <a:pt x="28612" y="173575"/>
                      </a:cubicBezTo>
                      <a:lnTo>
                        <a:pt x="6154" y="173575"/>
                      </a:lnTo>
                      <a:cubicBezTo>
                        <a:pt x="5139" y="173575"/>
                        <a:pt x="4124" y="173575"/>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122712-A1A3-2710-8030-BC76954C2951}"/>
                    </a:ext>
                  </a:extLst>
                </p:cNvPr>
                <p:cNvSpPr/>
                <p:nvPr/>
              </p:nvSpPr>
              <p:spPr>
                <a:xfrm>
                  <a:off x="5009942"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7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20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20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7 w 74416"/>
                    <a:gd name="connsiteY35" fmla="*/ 35210 h 154606"/>
                    <a:gd name="connsiteX36" fmla="*/ 74417 w 74416"/>
                    <a:gd name="connsiteY36" fmla="*/ 52276 h 154606"/>
                    <a:gd name="connsiteX37" fmla="*/ 72387 w 74416"/>
                    <a:gd name="connsiteY37" fmla="*/ 53291 h 154606"/>
                    <a:gd name="connsiteX38" fmla="*/ 72387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9" y="54306"/>
                        <a:pt x="70420" y="54306"/>
                      </a:cubicBezTo>
                      <a:lnTo>
                        <a:pt x="45931" y="54306"/>
                      </a:lnTo>
                      <a:cubicBezTo>
                        <a:pt x="45253" y="54306"/>
                        <a:pt x="44917" y="54642"/>
                        <a:pt x="44917" y="55321"/>
                      </a:cubicBezTo>
                      <a:lnTo>
                        <a:pt x="44917" y="113497"/>
                      </a:lnTo>
                      <a:cubicBezTo>
                        <a:pt x="44917" y="119523"/>
                        <a:pt x="45931" y="123520"/>
                        <a:pt x="48977" y="126502"/>
                      </a:cubicBezTo>
                      <a:cubicBezTo>
                        <a:pt x="52022" y="129484"/>
                        <a:pt x="56146"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2" y="154606"/>
                        <a:pt x="34703" y="152576"/>
                        <a:pt x="28549" y="148580"/>
                      </a:cubicBezTo>
                      <a:cubicBezTo>
                        <a:pt x="22395" y="144583"/>
                        <a:pt x="19350" y="136526"/>
                        <a:pt x="18335" y="124535"/>
                      </a:cubicBezTo>
                      <a:lnTo>
                        <a:pt x="18335" y="56336"/>
                      </a:lnTo>
                      <a:cubicBezTo>
                        <a:pt x="18335" y="55657"/>
                        <a:pt x="17999" y="55321"/>
                        <a:pt x="17320" y="55321"/>
                      </a:cubicBezTo>
                      <a:lnTo>
                        <a:pt x="3045" y="55321"/>
                      </a:lnTo>
                      <a:cubicBezTo>
                        <a:pt x="2367" y="55321"/>
                        <a:pt x="1694" y="54984"/>
                        <a:pt x="1015" y="54306"/>
                      </a:cubicBezTo>
                      <a:cubicBezTo>
                        <a:pt x="336" y="53627"/>
                        <a:pt x="0" y="52955"/>
                        <a:pt x="0" y="52276"/>
                      </a:cubicBezTo>
                      <a:lnTo>
                        <a:pt x="0" y="35210"/>
                      </a:lnTo>
                      <a:cubicBezTo>
                        <a:pt x="0" y="34531"/>
                        <a:pt x="336" y="33859"/>
                        <a:pt x="1015" y="33180"/>
                      </a:cubicBezTo>
                      <a:cubicBezTo>
                        <a:pt x="1694" y="32501"/>
                        <a:pt x="2367" y="32165"/>
                        <a:pt x="3045" y="32165"/>
                      </a:cubicBezTo>
                      <a:lnTo>
                        <a:pt x="17320" y="32165"/>
                      </a:lnTo>
                      <a:cubicBezTo>
                        <a:pt x="17999" y="32165"/>
                        <a:pt x="18335" y="31828"/>
                        <a:pt x="18335" y="31150"/>
                      </a:cubicBezTo>
                      <a:lnTo>
                        <a:pt x="18335" y="3045"/>
                      </a:lnTo>
                      <a:cubicBezTo>
                        <a:pt x="18335" y="2366"/>
                        <a:pt x="18671" y="1694"/>
                        <a:pt x="19350" y="1015"/>
                      </a:cubicBezTo>
                      <a:cubicBezTo>
                        <a:pt x="20029"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7" y="34531"/>
                        <a:pt x="74417" y="35210"/>
                      </a:cubicBezTo>
                      <a:lnTo>
                        <a:pt x="74417" y="52276"/>
                      </a:lnTo>
                      <a:cubicBezTo>
                        <a:pt x="73738" y="52276"/>
                        <a:pt x="73065" y="52612"/>
                        <a:pt x="72387" y="53291"/>
                      </a:cubicBezTo>
                      <a:lnTo>
                        <a:pt x="72387" y="53291"/>
                      </a:lnTo>
                      <a:close/>
                    </a:path>
                  </a:pathLst>
                </a:custGeom>
                <a:solidFill>
                  <a:srgbClr val="000000"/>
                </a:solidFill>
                <a:ln w="0"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E40F75B-F5C4-568C-D812-573427DEA9B1}"/>
                    </a:ext>
                  </a:extLst>
                </p:cNvPr>
                <p:cNvSpPr/>
                <p:nvPr/>
              </p:nvSpPr>
              <p:spPr>
                <a:xfrm>
                  <a:off x="5100916" y="2904087"/>
                  <a:ext cx="107152" cy="127326"/>
                </a:xfrm>
                <a:custGeom>
                  <a:avLst/>
                  <a:gdLst>
                    <a:gd name="connsiteX0" fmla="*/ 82601 w 107152"/>
                    <a:gd name="connsiteY0" fmla="*/ 6027 h 127326"/>
                    <a:gd name="connsiteX1" fmla="*/ 100998 w 107152"/>
                    <a:gd name="connsiteY1" fmla="*/ 21062 h 127326"/>
                    <a:gd name="connsiteX2" fmla="*/ 107152 w 107152"/>
                    <a:gd name="connsiteY2" fmla="*/ 42125 h 127326"/>
                    <a:gd name="connsiteX3" fmla="*/ 107152 w 107152"/>
                    <a:gd name="connsiteY3" fmla="*/ 123330 h 127326"/>
                    <a:gd name="connsiteX4" fmla="*/ 106137 w 107152"/>
                    <a:gd name="connsiteY4" fmla="*/ 125360 h 127326"/>
                    <a:gd name="connsiteX5" fmla="*/ 104107 w 107152"/>
                    <a:gd name="connsiteY5" fmla="*/ 126375 h 127326"/>
                    <a:gd name="connsiteX6" fmla="*/ 81649 w 107152"/>
                    <a:gd name="connsiteY6" fmla="*/ 126375 h 127326"/>
                    <a:gd name="connsiteX7" fmla="*/ 79619 w 107152"/>
                    <a:gd name="connsiteY7" fmla="*/ 125360 h 127326"/>
                    <a:gd name="connsiteX8" fmla="*/ 78604 w 107152"/>
                    <a:gd name="connsiteY8" fmla="*/ 123330 h 127326"/>
                    <a:gd name="connsiteX9" fmla="*/ 78604 w 107152"/>
                    <a:gd name="connsiteY9" fmla="*/ 114321 h 127326"/>
                    <a:gd name="connsiteX10" fmla="*/ 77589 w 107152"/>
                    <a:gd name="connsiteY10" fmla="*/ 114321 h 127326"/>
                    <a:gd name="connsiteX11" fmla="*/ 42886 w 107152"/>
                    <a:gd name="connsiteY11" fmla="*/ 127326 h 127326"/>
                    <a:gd name="connsiteX12" fmla="*/ 12244 w 107152"/>
                    <a:gd name="connsiteY12" fmla="*/ 118318 h 127326"/>
                    <a:gd name="connsiteX13" fmla="*/ 0 w 107152"/>
                    <a:gd name="connsiteY13" fmla="*/ 91229 h 127326"/>
                    <a:gd name="connsiteX14" fmla="*/ 13259 w 107152"/>
                    <a:gd name="connsiteY14" fmla="*/ 62172 h 127326"/>
                    <a:gd name="connsiteX15" fmla="*/ 51070 w 107152"/>
                    <a:gd name="connsiteY15" fmla="*/ 52149 h 127326"/>
                    <a:gd name="connsiteX16" fmla="*/ 77652 w 107152"/>
                    <a:gd name="connsiteY16" fmla="*/ 52149 h 127326"/>
                    <a:gd name="connsiteX17" fmla="*/ 78667 w 107152"/>
                    <a:gd name="connsiteY17" fmla="*/ 51134 h 127326"/>
                    <a:gd name="connsiteX18" fmla="*/ 78667 w 107152"/>
                    <a:gd name="connsiteY18" fmla="*/ 45107 h 127326"/>
                    <a:gd name="connsiteX19" fmla="*/ 72513 w 107152"/>
                    <a:gd name="connsiteY19" fmla="*/ 30071 h 127326"/>
                    <a:gd name="connsiteX20" fmla="*/ 55130 w 107152"/>
                    <a:gd name="connsiteY20" fmla="*/ 25059 h 127326"/>
                    <a:gd name="connsiteX21" fmla="*/ 39778 w 107152"/>
                    <a:gd name="connsiteY21" fmla="*/ 28041 h 127326"/>
                    <a:gd name="connsiteX22" fmla="*/ 32609 w 107152"/>
                    <a:gd name="connsiteY22" fmla="*/ 37050 h 127326"/>
                    <a:gd name="connsiteX23" fmla="*/ 29563 w 107152"/>
                    <a:gd name="connsiteY23" fmla="*/ 39080 h 127326"/>
                    <a:gd name="connsiteX24" fmla="*/ 6090 w 107152"/>
                    <a:gd name="connsiteY24" fmla="*/ 36098 h 127326"/>
                    <a:gd name="connsiteX25" fmla="*/ 4060 w 107152"/>
                    <a:gd name="connsiteY25" fmla="*/ 35083 h 127326"/>
                    <a:gd name="connsiteX26" fmla="*/ 3045 w 107152"/>
                    <a:gd name="connsiteY26" fmla="*/ 33053 h 127326"/>
                    <a:gd name="connsiteX27" fmla="*/ 19413 w 107152"/>
                    <a:gd name="connsiteY27" fmla="*/ 9009 h 127326"/>
                    <a:gd name="connsiteX28" fmla="*/ 55194 w 107152"/>
                    <a:gd name="connsiteY28" fmla="*/ 0 h 127326"/>
                    <a:gd name="connsiteX29" fmla="*/ 82791 w 107152"/>
                    <a:gd name="connsiteY29" fmla="*/ 6027 h 127326"/>
                    <a:gd name="connsiteX30" fmla="*/ 82791 w 107152"/>
                    <a:gd name="connsiteY30" fmla="*/ 6027 h 127326"/>
                    <a:gd name="connsiteX31" fmla="*/ 70356 w 107152"/>
                    <a:gd name="connsiteY31" fmla="*/ 98270 h 127326"/>
                    <a:gd name="connsiteX32" fmla="*/ 78540 w 107152"/>
                    <a:gd name="connsiteY32" fmla="*/ 82220 h 127326"/>
                    <a:gd name="connsiteX33" fmla="*/ 78540 w 107152"/>
                    <a:gd name="connsiteY33" fmla="*/ 71181 h 127326"/>
                    <a:gd name="connsiteX34" fmla="*/ 77525 w 107152"/>
                    <a:gd name="connsiteY34" fmla="*/ 70166 h 127326"/>
                    <a:gd name="connsiteX35" fmla="*/ 57097 w 107152"/>
                    <a:gd name="connsiteY35" fmla="*/ 70166 h 127326"/>
                    <a:gd name="connsiteX36" fmla="*/ 36669 w 107152"/>
                    <a:gd name="connsiteY36" fmla="*/ 75178 h 127326"/>
                    <a:gd name="connsiteX37" fmla="*/ 29500 w 107152"/>
                    <a:gd name="connsiteY37" fmla="*/ 89198 h 127326"/>
                    <a:gd name="connsiteX38" fmla="*/ 35654 w 107152"/>
                    <a:gd name="connsiteY38" fmla="*/ 101252 h 127326"/>
                    <a:gd name="connsiteX39" fmla="*/ 51007 w 107152"/>
                    <a:gd name="connsiteY39" fmla="*/ 105249 h 127326"/>
                    <a:gd name="connsiteX40" fmla="*/ 70420 w 107152"/>
                    <a:gd name="connsiteY40" fmla="*/ 98207 h 127326"/>
                    <a:gd name="connsiteX41" fmla="*/ 70420 w 107152"/>
                    <a:gd name="connsiteY41" fmla="*/ 98207 h 1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7152" h="127326">
                      <a:moveTo>
                        <a:pt x="82601" y="6027"/>
                      </a:moveTo>
                      <a:cubicBezTo>
                        <a:pt x="90784" y="10024"/>
                        <a:pt x="96875" y="14020"/>
                        <a:pt x="100998" y="21062"/>
                      </a:cubicBezTo>
                      <a:cubicBezTo>
                        <a:pt x="105059" y="27089"/>
                        <a:pt x="107152" y="34068"/>
                        <a:pt x="107152" y="42125"/>
                      </a:cubicBezTo>
                      <a:lnTo>
                        <a:pt x="107152" y="123330"/>
                      </a:lnTo>
                      <a:cubicBezTo>
                        <a:pt x="107152" y="124009"/>
                        <a:pt x="106816" y="124681"/>
                        <a:pt x="106137" y="125360"/>
                      </a:cubicBezTo>
                      <a:cubicBezTo>
                        <a:pt x="105458" y="126039"/>
                        <a:pt x="104786" y="126375"/>
                        <a:pt x="104107" y="126375"/>
                      </a:cubicBezTo>
                      <a:lnTo>
                        <a:pt x="81649" y="126375"/>
                      </a:lnTo>
                      <a:cubicBezTo>
                        <a:pt x="80970" y="126375"/>
                        <a:pt x="80297" y="126039"/>
                        <a:pt x="79619" y="125360"/>
                      </a:cubicBezTo>
                      <a:cubicBezTo>
                        <a:pt x="78940" y="124681"/>
                        <a:pt x="78604" y="124009"/>
                        <a:pt x="78604" y="123330"/>
                      </a:cubicBezTo>
                      <a:lnTo>
                        <a:pt x="78604" y="114321"/>
                      </a:lnTo>
                      <a:lnTo>
                        <a:pt x="77589" y="114321"/>
                      </a:lnTo>
                      <a:cubicBezTo>
                        <a:pt x="69405" y="123330"/>
                        <a:pt x="58176" y="127326"/>
                        <a:pt x="42886" y="127326"/>
                      </a:cubicBezTo>
                      <a:cubicBezTo>
                        <a:pt x="30642" y="127326"/>
                        <a:pt x="20428" y="124345"/>
                        <a:pt x="12244" y="118318"/>
                      </a:cubicBezTo>
                      <a:cubicBezTo>
                        <a:pt x="4060" y="112291"/>
                        <a:pt x="0" y="103282"/>
                        <a:pt x="0" y="91229"/>
                      </a:cubicBezTo>
                      <a:cubicBezTo>
                        <a:pt x="0" y="79175"/>
                        <a:pt x="4060" y="69151"/>
                        <a:pt x="13259" y="62172"/>
                      </a:cubicBezTo>
                      <a:cubicBezTo>
                        <a:pt x="22458" y="55130"/>
                        <a:pt x="34702" y="52149"/>
                        <a:pt x="51070" y="52149"/>
                      </a:cubicBezTo>
                      <a:lnTo>
                        <a:pt x="77652" y="52149"/>
                      </a:lnTo>
                      <a:cubicBezTo>
                        <a:pt x="78331" y="52149"/>
                        <a:pt x="78667" y="51812"/>
                        <a:pt x="78667" y="51134"/>
                      </a:cubicBezTo>
                      <a:lnTo>
                        <a:pt x="78667" y="45107"/>
                      </a:lnTo>
                      <a:cubicBezTo>
                        <a:pt x="78667" y="39080"/>
                        <a:pt x="76637" y="34068"/>
                        <a:pt x="72513" y="30071"/>
                      </a:cubicBezTo>
                      <a:cubicBezTo>
                        <a:pt x="68453" y="27089"/>
                        <a:pt x="63314" y="25059"/>
                        <a:pt x="55130" y="25059"/>
                      </a:cubicBezTo>
                      <a:cubicBezTo>
                        <a:pt x="48976" y="25059"/>
                        <a:pt x="43901" y="26074"/>
                        <a:pt x="39778" y="28041"/>
                      </a:cubicBezTo>
                      <a:cubicBezTo>
                        <a:pt x="35654" y="30008"/>
                        <a:pt x="33624" y="33053"/>
                        <a:pt x="32609" y="37050"/>
                      </a:cubicBezTo>
                      <a:cubicBezTo>
                        <a:pt x="32609" y="39080"/>
                        <a:pt x="30579" y="40031"/>
                        <a:pt x="29563" y="39080"/>
                      </a:cubicBezTo>
                      <a:lnTo>
                        <a:pt x="6090" y="36098"/>
                      </a:lnTo>
                      <a:cubicBezTo>
                        <a:pt x="5411" y="36098"/>
                        <a:pt x="4739" y="35762"/>
                        <a:pt x="4060" y="35083"/>
                      </a:cubicBezTo>
                      <a:cubicBezTo>
                        <a:pt x="3382" y="34404"/>
                        <a:pt x="3045" y="33732"/>
                        <a:pt x="3045" y="33053"/>
                      </a:cubicBezTo>
                      <a:cubicBezTo>
                        <a:pt x="4060" y="23029"/>
                        <a:pt x="10214" y="14972"/>
                        <a:pt x="19413" y="9009"/>
                      </a:cubicBezTo>
                      <a:cubicBezTo>
                        <a:pt x="28612" y="2982"/>
                        <a:pt x="40856" y="0"/>
                        <a:pt x="55194" y="0"/>
                      </a:cubicBezTo>
                      <a:cubicBezTo>
                        <a:pt x="65408" y="0"/>
                        <a:pt x="74607" y="2030"/>
                        <a:pt x="82791" y="6027"/>
                      </a:cubicBezTo>
                      <a:lnTo>
                        <a:pt x="82791" y="6027"/>
                      </a:lnTo>
                      <a:close/>
                      <a:moveTo>
                        <a:pt x="70356" y="98270"/>
                      </a:moveTo>
                      <a:cubicBezTo>
                        <a:pt x="76510" y="94274"/>
                        <a:pt x="78540" y="89262"/>
                        <a:pt x="78540" y="82220"/>
                      </a:cubicBezTo>
                      <a:lnTo>
                        <a:pt x="78540" y="71181"/>
                      </a:lnTo>
                      <a:cubicBezTo>
                        <a:pt x="78540" y="70502"/>
                        <a:pt x="78204" y="70166"/>
                        <a:pt x="77525" y="70166"/>
                      </a:cubicBezTo>
                      <a:lnTo>
                        <a:pt x="57097" y="70166"/>
                      </a:lnTo>
                      <a:cubicBezTo>
                        <a:pt x="48913" y="70166"/>
                        <a:pt x="41744" y="72196"/>
                        <a:pt x="36669" y="75178"/>
                      </a:cubicBezTo>
                      <a:cubicBezTo>
                        <a:pt x="31530" y="78159"/>
                        <a:pt x="29500" y="83171"/>
                        <a:pt x="29500" y="89198"/>
                      </a:cubicBezTo>
                      <a:cubicBezTo>
                        <a:pt x="29500" y="94210"/>
                        <a:pt x="31530" y="98207"/>
                        <a:pt x="35654" y="101252"/>
                      </a:cubicBezTo>
                      <a:cubicBezTo>
                        <a:pt x="39714" y="104234"/>
                        <a:pt x="44853" y="105249"/>
                        <a:pt x="51007" y="105249"/>
                      </a:cubicBezTo>
                      <a:cubicBezTo>
                        <a:pt x="57161" y="105249"/>
                        <a:pt x="64266" y="103219"/>
                        <a:pt x="70420" y="98207"/>
                      </a:cubicBezTo>
                      <a:lnTo>
                        <a:pt x="70420" y="98207"/>
                      </a:lnTo>
                      <a:close/>
                    </a:path>
                  </a:pathLst>
                </a:custGeom>
                <a:solidFill>
                  <a:srgbClr val="000000"/>
                </a:solidFill>
                <a:ln w="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D5100C71-1343-8915-61B7-0E92CF5FC547}"/>
                    </a:ext>
                  </a:extLst>
                </p:cNvPr>
                <p:cNvSpPr/>
                <p:nvPr/>
              </p:nvSpPr>
              <p:spPr>
                <a:xfrm>
                  <a:off x="5236617" y="2860883"/>
                  <a:ext cx="28548" cy="168563"/>
                </a:xfrm>
                <a:custGeom>
                  <a:avLst/>
                  <a:gdLst>
                    <a:gd name="connsiteX0" fmla="*/ 1015 w 28548"/>
                    <a:gd name="connsiteY0" fmla="*/ 167548 h 168563"/>
                    <a:gd name="connsiteX1" fmla="*/ 0 w 28548"/>
                    <a:gd name="connsiteY1" fmla="*/ 165518 h 168563"/>
                    <a:gd name="connsiteX2" fmla="*/ 0 w 28548"/>
                    <a:gd name="connsiteY2" fmla="*/ 3045 h 168563"/>
                    <a:gd name="connsiteX3" fmla="*/ 1015 w 28548"/>
                    <a:gd name="connsiteY3" fmla="*/ 1015 h 168563"/>
                    <a:gd name="connsiteX4" fmla="*/ 3045 w 28548"/>
                    <a:gd name="connsiteY4" fmla="*/ 0 h 168563"/>
                    <a:gd name="connsiteX5" fmla="*/ 25503 w 28548"/>
                    <a:gd name="connsiteY5" fmla="*/ 0 h 168563"/>
                    <a:gd name="connsiteX6" fmla="*/ 27533 w 28548"/>
                    <a:gd name="connsiteY6" fmla="*/ 1015 h 168563"/>
                    <a:gd name="connsiteX7" fmla="*/ 28549 w 28548"/>
                    <a:gd name="connsiteY7" fmla="*/ 3045 h 168563"/>
                    <a:gd name="connsiteX8" fmla="*/ 28549 w 28548"/>
                    <a:gd name="connsiteY8" fmla="*/ 165518 h 168563"/>
                    <a:gd name="connsiteX9" fmla="*/ 27533 w 28548"/>
                    <a:gd name="connsiteY9" fmla="*/ 167548 h 168563"/>
                    <a:gd name="connsiteX10" fmla="*/ 25503 w 28548"/>
                    <a:gd name="connsiteY10" fmla="*/ 168563 h 168563"/>
                    <a:gd name="connsiteX11" fmla="*/ 3045 w 28548"/>
                    <a:gd name="connsiteY11" fmla="*/ 168563 h 168563"/>
                    <a:gd name="connsiteX12" fmla="*/ 1015 w 28548"/>
                    <a:gd name="connsiteY12" fmla="*/ 167548 h 168563"/>
                    <a:gd name="connsiteX13" fmla="*/ 1015 w 28548"/>
                    <a:gd name="connsiteY13" fmla="*/ 167548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48" h="168563">
                      <a:moveTo>
                        <a:pt x="1015" y="167548"/>
                      </a:moveTo>
                      <a:cubicBezTo>
                        <a:pt x="336" y="166869"/>
                        <a:pt x="0" y="166197"/>
                        <a:pt x="0" y="165518"/>
                      </a:cubicBezTo>
                      <a:lnTo>
                        <a:pt x="0" y="3045"/>
                      </a:lnTo>
                      <a:cubicBezTo>
                        <a:pt x="0" y="2366"/>
                        <a:pt x="336" y="1694"/>
                        <a:pt x="1015" y="1015"/>
                      </a:cubicBezTo>
                      <a:cubicBezTo>
                        <a:pt x="1694" y="336"/>
                        <a:pt x="2366" y="0"/>
                        <a:pt x="3045" y="0"/>
                      </a:cubicBezTo>
                      <a:lnTo>
                        <a:pt x="25503" y="0"/>
                      </a:lnTo>
                      <a:cubicBezTo>
                        <a:pt x="26182" y="0"/>
                        <a:pt x="26855" y="336"/>
                        <a:pt x="27533" y="1015"/>
                      </a:cubicBezTo>
                      <a:cubicBezTo>
                        <a:pt x="28212" y="1694"/>
                        <a:pt x="28549" y="2366"/>
                        <a:pt x="28549" y="3045"/>
                      </a:cubicBezTo>
                      <a:lnTo>
                        <a:pt x="28549" y="165518"/>
                      </a:lnTo>
                      <a:cubicBezTo>
                        <a:pt x="28549" y="166197"/>
                        <a:pt x="28212" y="166869"/>
                        <a:pt x="27533" y="167548"/>
                      </a:cubicBezTo>
                      <a:cubicBezTo>
                        <a:pt x="26855" y="168227"/>
                        <a:pt x="26182" y="168563"/>
                        <a:pt x="25503" y="168563"/>
                      </a:cubicBezTo>
                      <a:lnTo>
                        <a:pt x="3045" y="168563"/>
                      </a:lnTo>
                      <a:cubicBezTo>
                        <a:pt x="2030" y="168563"/>
                        <a:pt x="1015" y="168563"/>
                        <a:pt x="1015" y="167548"/>
                      </a:cubicBezTo>
                      <a:lnTo>
                        <a:pt x="1015" y="167548"/>
                      </a:lnTo>
                      <a:close/>
                    </a:path>
                  </a:pathLst>
                </a:custGeom>
                <a:solidFill>
                  <a:srgbClr val="000000"/>
                </a:solidFill>
                <a:ln w="0"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284545-24C4-9530-480A-EB7B954434D1}"/>
                    </a:ext>
                  </a:extLst>
                </p:cNvPr>
                <p:cNvSpPr/>
                <p:nvPr/>
              </p:nvSpPr>
              <p:spPr>
                <a:xfrm>
                  <a:off x="5346941" y="2860883"/>
                  <a:ext cx="28548" cy="168563"/>
                </a:xfrm>
                <a:custGeom>
                  <a:avLst/>
                  <a:gdLst>
                    <a:gd name="connsiteX0" fmla="*/ 1015 w 28548"/>
                    <a:gd name="connsiteY0" fmla="*/ 167548 h 168563"/>
                    <a:gd name="connsiteX1" fmla="*/ 0 w 28548"/>
                    <a:gd name="connsiteY1" fmla="*/ 165518 h 168563"/>
                    <a:gd name="connsiteX2" fmla="*/ 0 w 28548"/>
                    <a:gd name="connsiteY2" fmla="*/ 3045 h 168563"/>
                    <a:gd name="connsiteX3" fmla="*/ 1015 w 28548"/>
                    <a:gd name="connsiteY3" fmla="*/ 1015 h 168563"/>
                    <a:gd name="connsiteX4" fmla="*/ 3045 w 28548"/>
                    <a:gd name="connsiteY4" fmla="*/ 0 h 168563"/>
                    <a:gd name="connsiteX5" fmla="*/ 25504 w 28548"/>
                    <a:gd name="connsiteY5" fmla="*/ 0 h 168563"/>
                    <a:gd name="connsiteX6" fmla="*/ 27534 w 28548"/>
                    <a:gd name="connsiteY6" fmla="*/ 1015 h 168563"/>
                    <a:gd name="connsiteX7" fmla="*/ 28549 w 28548"/>
                    <a:gd name="connsiteY7" fmla="*/ 3045 h 168563"/>
                    <a:gd name="connsiteX8" fmla="*/ 28549 w 28548"/>
                    <a:gd name="connsiteY8" fmla="*/ 165518 h 168563"/>
                    <a:gd name="connsiteX9" fmla="*/ 27534 w 28548"/>
                    <a:gd name="connsiteY9" fmla="*/ 167548 h 168563"/>
                    <a:gd name="connsiteX10" fmla="*/ 25504 w 28548"/>
                    <a:gd name="connsiteY10" fmla="*/ 168563 h 168563"/>
                    <a:gd name="connsiteX11" fmla="*/ 3045 w 28548"/>
                    <a:gd name="connsiteY11" fmla="*/ 168563 h 168563"/>
                    <a:gd name="connsiteX12" fmla="*/ 1015 w 28548"/>
                    <a:gd name="connsiteY12" fmla="*/ 167548 h 168563"/>
                    <a:gd name="connsiteX13" fmla="*/ 1015 w 28548"/>
                    <a:gd name="connsiteY13" fmla="*/ 167548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48" h="168563">
                      <a:moveTo>
                        <a:pt x="1015" y="167548"/>
                      </a:moveTo>
                      <a:cubicBezTo>
                        <a:pt x="336" y="166869"/>
                        <a:pt x="0" y="166197"/>
                        <a:pt x="0" y="165518"/>
                      </a:cubicBezTo>
                      <a:lnTo>
                        <a:pt x="0" y="3045"/>
                      </a:lnTo>
                      <a:cubicBezTo>
                        <a:pt x="0" y="2366"/>
                        <a:pt x="336" y="1694"/>
                        <a:pt x="1015" y="1015"/>
                      </a:cubicBezTo>
                      <a:cubicBezTo>
                        <a:pt x="1694" y="336"/>
                        <a:pt x="2367" y="0"/>
                        <a:pt x="3045" y="0"/>
                      </a:cubicBezTo>
                      <a:lnTo>
                        <a:pt x="25504" y="0"/>
                      </a:lnTo>
                      <a:cubicBezTo>
                        <a:pt x="26182" y="0"/>
                        <a:pt x="26855" y="336"/>
                        <a:pt x="27534" y="1015"/>
                      </a:cubicBezTo>
                      <a:cubicBezTo>
                        <a:pt x="28212" y="1694"/>
                        <a:pt x="28549" y="2366"/>
                        <a:pt x="28549" y="3045"/>
                      </a:cubicBezTo>
                      <a:lnTo>
                        <a:pt x="28549" y="165518"/>
                      </a:lnTo>
                      <a:cubicBezTo>
                        <a:pt x="28549" y="166197"/>
                        <a:pt x="28212" y="166869"/>
                        <a:pt x="27534" y="167548"/>
                      </a:cubicBezTo>
                      <a:cubicBezTo>
                        <a:pt x="26855" y="168227"/>
                        <a:pt x="26182" y="168563"/>
                        <a:pt x="25504" y="168563"/>
                      </a:cubicBezTo>
                      <a:lnTo>
                        <a:pt x="3045" y="168563"/>
                      </a:lnTo>
                      <a:cubicBezTo>
                        <a:pt x="2030" y="168563"/>
                        <a:pt x="1015" y="168563"/>
                        <a:pt x="1015" y="167548"/>
                      </a:cubicBezTo>
                      <a:lnTo>
                        <a:pt x="1015" y="167548"/>
                      </a:lnTo>
                      <a:close/>
                    </a:path>
                  </a:pathLst>
                </a:custGeom>
                <a:solidFill>
                  <a:srgbClr val="000000"/>
                </a:solidFill>
                <a:ln w="0"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1EA9AC1-D76A-5A07-2F50-1E43F53A34F2}"/>
                    </a:ext>
                  </a:extLst>
                </p:cNvPr>
                <p:cNvSpPr/>
                <p:nvPr/>
              </p:nvSpPr>
              <p:spPr>
                <a:xfrm>
                  <a:off x="5405181" y="2860946"/>
                  <a:ext cx="109246" cy="169578"/>
                </a:xfrm>
                <a:custGeom>
                  <a:avLst/>
                  <a:gdLst>
                    <a:gd name="connsiteX0" fmla="*/ 81712 w 109246"/>
                    <a:gd name="connsiteY0" fmla="*/ 1015 h 169578"/>
                    <a:gd name="connsiteX1" fmla="*/ 83743 w 109246"/>
                    <a:gd name="connsiteY1" fmla="*/ 0 h 169578"/>
                    <a:gd name="connsiteX2" fmla="*/ 106201 w 109246"/>
                    <a:gd name="connsiteY2" fmla="*/ 0 h 169578"/>
                    <a:gd name="connsiteX3" fmla="*/ 108231 w 109246"/>
                    <a:gd name="connsiteY3" fmla="*/ 1015 h 169578"/>
                    <a:gd name="connsiteX4" fmla="*/ 109246 w 109246"/>
                    <a:gd name="connsiteY4" fmla="*/ 3045 h 169578"/>
                    <a:gd name="connsiteX5" fmla="*/ 109246 w 109246"/>
                    <a:gd name="connsiteY5" fmla="*/ 165518 h 169578"/>
                    <a:gd name="connsiteX6" fmla="*/ 108231 w 109246"/>
                    <a:gd name="connsiteY6" fmla="*/ 167548 h 169578"/>
                    <a:gd name="connsiteX7" fmla="*/ 106201 w 109246"/>
                    <a:gd name="connsiteY7" fmla="*/ 168563 h 169578"/>
                    <a:gd name="connsiteX8" fmla="*/ 83743 w 109246"/>
                    <a:gd name="connsiteY8" fmla="*/ 168563 h 169578"/>
                    <a:gd name="connsiteX9" fmla="*/ 81712 w 109246"/>
                    <a:gd name="connsiteY9" fmla="*/ 167548 h 169578"/>
                    <a:gd name="connsiteX10" fmla="*/ 80697 w 109246"/>
                    <a:gd name="connsiteY10" fmla="*/ 165518 h 169578"/>
                    <a:gd name="connsiteX11" fmla="*/ 80697 w 109246"/>
                    <a:gd name="connsiteY11" fmla="*/ 157525 h 169578"/>
                    <a:gd name="connsiteX12" fmla="*/ 79683 w 109246"/>
                    <a:gd name="connsiteY12" fmla="*/ 157525 h 169578"/>
                    <a:gd name="connsiteX13" fmla="*/ 51071 w 109246"/>
                    <a:gd name="connsiteY13" fmla="*/ 169579 h 169578"/>
                    <a:gd name="connsiteX14" fmla="*/ 21443 w 109246"/>
                    <a:gd name="connsiteY14" fmla="*/ 160570 h 169578"/>
                    <a:gd name="connsiteX15" fmla="*/ 4060 w 109246"/>
                    <a:gd name="connsiteY15" fmla="*/ 135511 h 169578"/>
                    <a:gd name="connsiteX16" fmla="*/ 0 w 109246"/>
                    <a:gd name="connsiteY16" fmla="*/ 105439 h 169578"/>
                    <a:gd name="connsiteX17" fmla="*/ 4060 w 109246"/>
                    <a:gd name="connsiteY17" fmla="*/ 76383 h 169578"/>
                    <a:gd name="connsiteX18" fmla="*/ 21443 w 109246"/>
                    <a:gd name="connsiteY18" fmla="*/ 51324 h 169578"/>
                    <a:gd name="connsiteX19" fmla="*/ 52085 w 109246"/>
                    <a:gd name="connsiteY19" fmla="*/ 42315 h 169578"/>
                    <a:gd name="connsiteX20" fmla="*/ 79683 w 109246"/>
                    <a:gd name="connsiteY20" fmla="*/ 54369 h 169578"/>
                    <a:gd name="connsiteX21" fmla="*/ 80697 w 109246"/>
                    <a:gd name="connsiteY21" fmla="*/ 54369 h 169578"/>
                    <a:gd name="connsiteX22" fmla="*/ 80697 w 109246"/>
                    <a:gd name="connsiteY22" fmla="*/ 1205 h 169578"/>
                    <a:gd name="connsiteX23" fmla="*/ 81712 w 109246"/>
                    <a:gd name="connsiteY23" fmla="*/ 1205 h 169578"/>
                    <a:gd name="connsiteX24" fmla="*/ 81712 w 109246"/>
                    <a:gd name="connsiteY24" fmla="*/ 1205 h 169578"/>
                    <a:gd name="connsiteX25" fmla="*/ 80697 w 109246"/>
                    <a:gd name="connsiteY25" fmla="*/ 106328 h 169578"/>
                    <a:gd name="connsiteX26" fmla="*/ 74543 w 109246"/>
                    <a:gd name="connsiteY26" fmla="*/ 77272 h 169578"/>
                    <a:gd name="connsiteX27" fmla="*/ 56146 w 109246"/>
                    <a:gd name="connsiteY27" fmla="*/ 66233 h 169578"/>
                    <a:gd name="connsiteX28" fmla="*/ 36733 w 109246"/>
                    <a:gd name="connsiteY28" fmla="*/ 76257 h 169578"/>
                    <a:gd name="connsiteX29" fmla="*/ 29564 w 109246"/>
                    <a:gd name="connsiteY29" fmla="*/ 105313 h 169578"/>
                    <a:gd name="connsiteX30" fmla="*/ 35717 w 109246"/>
                    <a:gd name="connsiteY30" fmla="*/ 133417 h 169578"/>
                    <a:gd name="connsiteX31" fmla="*/ 56146 w 109246"/>
                    <a:gd name="connsiteY31" fmla="*/ 145471 h 169578"/>
                    <a:gd name="connsiteX32" fmla="*/ 75559 w 109246"/>
                    <a:gd name="connsiteY32" fmla="*/ 133417 h 169578"/>
                    <a:gd name="connsiteX33" fmla="*/ 80697 w 109246"/>
                    <a:gd name="connsiteY33" fmla="*/ 106328 h 169578"/>
                    <a:gd name="connsiteX34" fmla="*/ 80697 w 109246"/>
                    <a:gd name="connsiteY34" fmla="*/ 106328 h 1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9246" h="169578">
                      <a:moveTo>
                        <a:pt x="81712" y="1015"/>
                      </a:moveTo>
                      <a:cubicBezTo>
                        <a:pt x="82391" y="336"/>
                        <a:pt x="83064" y="0"/>
                        <a:pt x="83743" y="0"/>
                      </a:cubicBezTo>
                      <a:lnTo>
                        <a:pt x="106201" y="0"/>
                      </a:lnTo>
                      <a:cubicBezTo>
                        <a:pt x="106880" y="0"/>
                        <a:pt x="107552" y="336"/>
                        <a:pt x="108231" y="1015"/>
                      </a:cubicBezTo>
                      <a:cubicBezTo>
                        <a:pt x="108910" y="1694"/>
                        <a:pt x="109246" y="2366"/>
                        <a:pt x="109246" y="3045"/>
                      </a:cubicBezTo>
                      <a:lnTo>
                        <a:pt x="109246" y="165518"/>
                      </a:lnTo>
                      <a:cubicBezTo>
                        <a:pt x="109246" y="166197"/>
                        <a:pt x="108910" y="166870"/>
                        <a:pt x="108231" y="167548"/>
                      </a:cubicBezTo>
                      <a:cubicBezTo>
                        <a:pt x="107552" y="168227"/>
                        <a:pt x="106880" y="168563"/>
                        <a:pt x="106201" y="168563"/>
                      </a:cubicBezTo>
                      <a:lnTo>
                        <a:pt x="83743" y="168563"/>
                      </a:lnTo>
                      <a:cubicBezTo>
                        <a:pt x="83064" y="168563"/>
                        <a:pt x="82391" y="168227"/>
                        <a:pt x="81712" y="167548"/>
                      </a:cubicBezTo>
                      <a:cubicBezTo>
                        <a:pt x="81034" y="166870"/>
                        <a:pt x="80697" y="166197"/>
                        <a:pt x="80697" y="165518"/>
                      </a:cubicBezTo>
                      <a:lnTo>
                        <a:pt x="80697" y="157525"/>
                      </a:lnTo>
                      <a:lnTo>
                        <a:pt x="79683" y="157525"/>
                      </a:lnTo>
                      <a:cubicBezTo>
                        <a:pt x="72514" y="165518"/>
                        <a:pt x="63315" y="169579"/>
                        <a:pt x="51071" y="169579"/>
                      </a:cubicBezTo>
                      <a:cubicBezTo>
                        <a:pt x="39841" y="169579"/>
                        <a:pt x="29627" y="166597"/>
                        <a:pt x="21443" y="160570"/>
                      </a:cubicBezTo>
                      <a:cubicBezTo>
                        <a:pt x="13259" y="154543"/>
                        <a:pt x="7169" y="146549"/>
                        <a:pt x="4060" y="135511"/>
                      </a:cubicBezTo>
                      <a:cubicBezTo>
                        <a:pt x="1015" y="126502"/>
                        <a:pt x="0" y="116478"/>
                        <a:pt x="0" y="105439"/>
                      </a:cubicBezTo>
                      <a:cubicBezTo>
                        <a:pt x="0" y="94401"/>
                        <a:pt x="1015" y="84377"/>
                        <a:pt x="4060" y="76383"/>
                      </a:cubicBezTo>
                      <a:cubicBezTo>
                        <a:pt x="8121" y="65345"/>
                        <a:pt x="13259" y="57351"/>
                        <a:pt x="21443" y="51324"/>
                      </a:cubicBezTo>
                      <a:cubicBezTo>
                        <a:pt x="29627" y="45297"/>
                        <a:pt x="39841" y="42315"/>
                        <a:pt x="52085" y="42315"/>
                      </a:cubicBezTo>
                      <a:cubicBezTo>
                        <a:pt x="63315" y="42315"/>
                        <a:pt x="72514" y="46312"/>
                        <a:pt x="79683" y="54369"/>
                      </a:cubicBezTo>
                      <a:lnTo>
                        <a:pt x="80697" y="54369"/>
                      </a:lnTo>
                      <a:lnTo>
                        <a:pt x="80697" y="1205"/>
                      </a:lnTo>
                      <a:cubicBezTo>
                        <a:pt x="80697" y="2220"/>
                        <a:pt x="80697" y="1205"/>
                        <a:pt x="81712" y="1205"/>
                      </a:cubicBezTo>
                      <a:lnTo>
                        <a:pt x="81712" y="1205"/>
                      </a:lnTo>
                      <a:close/>
                      <a:moveTo>
                        <a:pt x="80697" y="106328"/>
                      </a:moveTo>
                      <a:cubicBezTo>
                        <a:pt x="80697" y="94274"/>
                        <a:pt x="78667" y="84250"/>
                        <a:pt x="74543" y="77272"/>
                      </a:cubicBezTo>
                      <a:cubicBezTo>
                        <a:pt x="70420" y="70293"/>
                        <a:pt x="64330" y="66233"/>
                        <a:pt x="56146" y="66233"/>
                      </a:cubicBezTo>
                      <a:cubicBezTo>
                        <a:pt x="47962" y="66233"/>
                        <a:pt x="40793" y="69214"/>
                        <a:pt x="36733" y="76257"/>
                      </a:cubicBezTo>
                      <a:cubicBezTo>
                        <a:pt x="31594" y="83298"/>
                        <a:pt x="29564" y="93322"/>
                        <a:pt x="29564" y="105313"/>
                      </a:cubicBezTo>
                      <a:cubicBezTo>
                        <a:pt x="29564" y="116351"/>
                        <a:pt x="31594" y="125360"/>
                        <a:pt x="35717" y="133417"/>
                      </a:cubicBezTo>
                      <a:cubicBezTo>
                        <a:pt x="39841" y="141474"/>
                        <a:pt x="46947" y="145471"/>
                        <a:pt x="56146" y="145471"/>
                      </a:cubicBezTo>
                      <a:cubicBezTo>
                        <a:pt x="64330" y="145471"/>
                        <a:pt x="70420" y="141474"/>
                        <a:pt x="75559" y="133417"/>
                      </a:cubicBezTo>
                      <a:cubicBezTo>
                        <a:pt x="78604" y="128405"/>
                        <a:pt x="80697" y="118381"/>
                        <a:pt x="80697" y="106328"/>
                      </a:cubicBezTo>
                      <a:lnTo>
                        <a:pt x="80697" y="106328"/>
                      </a:lnTo>
                      <a:close/>
                    </a:path>
                  </a:pathLst>
                </a:custGeom>
                <a:solidFill>
                  <a:srgbClr val="000000"/>
                </a:solidFill>
                <a:ln w="0"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3D2883D-46AC-08F0-4D1E-35E7AEDF9140}"/>
                    </a:ext>
                  </a:extLst>
                </p:cNvPr>
                <p:cNvSpPr/>
                <p:nvPr/>
              </p:nvSpPr>
              <p:spPr>
                <a:xfrm>
                  <a:off x="5543102" y="2904213"/>
                  <a:ext cx="109309" cy="128341"/>
                </a:xfrm>
                <a:custGeom>
                  <a:avLst/>
                  <a:gdLst>
                    <a:gd name="connsiteX0" fmla="*/ 109309 w 109309"/>
                    <a:gd name="connsiteY0" fmla="*/ 63061 h 128341"/>
                    <a:gd name="connsiteX1" fmla="*/ 109309 w 109309"/>
                    <a:gd name="connsiteY1" fmla="*/ 70103 h 128341"/>
                    <a:gd name="connsiteX2" fmla="*/ 106264 w 109309"/>
                    <a:gd name="connsiteY2" fmla="*/ 73084 h 128341"/>
                    <a:gd name="connsiteX3" fmla="*/ 29627 w 109309"/>
                    <a:gd name="connsiteY3" fmla="*/ 73084 h 128341"/>
                    <a:gd name="connsiteX4" fmla="*/ 28612 w 109309"/>
                    <a:gd name="connsiteY4" fmla="*/ 74099 h 128341"/>
                    <a:gd name="connsiteX5" fmla="*/ 30642 w 109309"/>
                    <a:gd name="connsiteY5" fmla="*/ 85138 h 128341"/>
                    <a:gd name="connsiteX6" fmla="*/ 59254 w 109309"/>
                    <a:gd name="connsiteY6" fmla="*/ 103219 h 128341"/>
                    <a:gd name="connsiteX7" fmla="*/ 85836 w 109309"/>
                    <a:gd name="connsiteY7" fmla="*/ 90213 h 128341"/>
                    <a:gd name="connsiteX8" fmla="*/ 87866 w 109309"/>
                    <a:gd name="connsiteY8" fmla="*/ 89198 h 128341"/>
                    <a:gd name="connsiteX9" fmla="*/ 89896 w 109309"/>
                    <a:gd name="connsiteY9" fmla="*/ 90213 h 128341"/>
                    <a:gd name="connsiteX10" fmla="*/ 105249 w 109309"/>
                    <a:gd name="connsiteY10" fmla="*/ 102267 h 128341"/>
                    <a:gd name="connsiteX11" fmla="*/ 106264 w 109309"/>
                    <a:gd name="connsiteY11" fmla="*/ 106264 h 128341"/>
                    <a:gd name="connsiteX12" fmla="*/ 85836 w 109309"/>
                    <a:gd name="connsiteY12" fmla="*/ 122315 h 128341"/>
                    <a:gd name="connsiteX13" fmla="*/ 58239 w 109309"/>
                    <a:gd name="connsiteY13" fmla="*/ 128342 h 128341"/>
                    <a:gd name="connsiteX14" fmla="*/ 25567 w 109309"/>
                    <a:gd name="connsiteY14" fmla="*/ 120348 h 128341"/>
                    <a:gd name="connsiteX15" fmla="*/ 6154 w 109309"/>
                    <a:gd name="connsiteY15" fmla="*/ 96304 h 128341"/>
                    <a:gd name="connsiteX16" fmla="*/ 0 w 109309"/>
                    <a:gd name="connsiteY16" fmla="*/ 60206 h 128341"/>
                    <a:gd name="connsiteX17" fmla="*/ 3045 w 109309"/>
                    <a:gd name="connsiteY17" fmla="*/ 37113 h 128341"/>
                    <a:gd name="connsiteX18" fmla="*/ 21443 w 109309"/>
                    <a:gd name="connsiteY18" fmla="*/ 10024 h 128341"/>
                    <a:gd name="connsiteX19" fmla="*/ 54115 w 109309"/>
                    <a:gd name="connsiteY19" fmla="*/ 0 h 128341"/>
                    <a:gd name="connsiteX20" fmla="*/ 108231 w 109309"/>
                    <a:gd name="connsiteY20" fmla="*/ 49167 h 128341"/>
                    <a:gd name="connsiteX21" fmla="*/ 109246 w 109309"/>
                    <a:gd name="connsiteY21" fmla="*/ 63187 h 128341"/>
                    <a:gd name="connsiteX22" fmla="*/ 109246 w 109309"/>
                    <a:gd name="connsiteY22" fmla="*/ 63187 h 128341"/>
                    <a:gd name="connsiteX23" fmla="*/ 38826 w 109309"/>
                    <a:gd name="connsiteY23" fmla="*/ 28929 h 128341"/>
                    <a:gd name="connsiteX24" fmla="*/ 30642 w 109309"/>
                    <a:gd name="connsiteY24" fmla="*/ 40983 h 128341"/>
                    <a:gd name="connsiteX25" fmla="*/ 28612 w 109309"/>
                    <a:gd name="connsiteY25" fmla="*/ 52022 h 128341"/>
                    <a:gd name="connsiteX26" fmla="*/ 29627 w 109309"/>
                    <a:gd name="connsiteY26" fmla="*/ 53037 h 128341"/>
                    <a:gd name="connsiteX27" fmla="*/ 79682 w 109309"/>
                    <a:gd name="connsiteY27" fmla="*/ 53037 h 128341"/>
                    <a:gd name="connsiteX28" fmla="*/ 80697 w 109309"/>
                    <a:gd name="connsiteY28" fmla="*/ 52022 h 128341"/>
                    <a:gd name="connsiteX29" fmla="*/ 79682 w 109309"/>
                    <a:gd name="connsiteY29" fmla="*/ 43013 h 128341"/>
                    <a:gd name="connsiteX30" fmla="*/ 70483 w 109309"/>
                    <a:gd name="connsiteY30" fmla="*/ 30008 h 128341"/>
                    <a:gd name="connsiteX31" fmla="*/ 54115 w 109309"/>
                    <a:gd name="connsiteY31" fmla="*/ 24996 h 128341"/>
                    <a:gd name="connsiteX32" fmla="*/ 38763 w 109309"/>
                    <a:gd name="connsiteY32" fmla="*/ 28993 h 128341"/>
                    <a:gd name="connsiteX33" fmla="*/ 38763 w 109309"/>
                    <a:gd name="connsiteY33" fmla="*/ 28993 h 12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309" h="128341">
                      <a:moveTo>
                        <a:pt x="109309" y="63061"/>
                      </a:moveTo>
                      <a:lnTo>
                        <a:pt x="109309" y="70103"/>
                      </a:lnTo>
                      <a:cubicBezTo>
                        <a:pt x="109309" y="72133"/>
                        <a:pt x="108294" y="73084"/>
                        <a:pt x="106264" y="73084"/>
                      </a:cubicBezTo>
                      <a:lnTo>
                        <a:pt x="29627" y="73084"/>
                      </a:lnTo>
                      <a:cubicBezTo>
                        <a:pt x="28948" y="73084"/>
                        <a:pt x="28612" y="73421"/>
                        <a:pt x="28612" y="74099"/>
                      </a:cubicBezTo>
                      <a:cubicBezTo>
                        <a:pt x="28612" y="79111"/>
                        <a:pt x="29627" y="83108"/>
                        <a:pt x="30642" y="85138"/>
                      </a:cubicBezTo>
                      <a:cubicBezTo>
                        <a:pt x="34702" y="97192"/>
                        <a:pt x="43901" y="102204"/>
                        <a:pt x="59254" y="103219"/>
                      </a:cubicBezTo>
                      <a:cubicBezTo>
                        <a:pt x="70483" y="103219"/>
                        <a:pt x="79682" y="99222"/>
                        <a:pt x="85836" y="90213"/>
                      </a:cubicBezTo>
                      <a:cubicBezTo>
                        <a:pt x="86515" y="89535"/>
                        <a:pt x="87187" y="89198"/>
                        <a:pt x="87866" y="89198"/>
                      </a:cubicBezTo>
                      <a:cubicBezTo>
                        <a:pt x="88545" y="89198"/>
                        <a:pt x="89217" y="89535"/>
                        <a:pt x="89896" y="90213"/>
                      </a:cubicBezTo>
                      <a:lnTo>
                        <a:pt x="105249" y="102267"/>
                      </a:lnTo>
                      <a:cubicBezTo>
                        <a:pt x="106264" y="103282"/>
                        <a:pt x="107279" y="104297"/>
                        <a:pt x="106264" y="106264"/>
                      </a:cubicBezTo>
                      <a:cubicBezTo>
                        <a:pt x="101125" y="113306"/>
                        <a:pt x="94020" y="118318"/>
                        <a:pt x="85836" y="122315"/>
                      </a:cubicBezTo>
                      <a:cubicBezTo>
                        <a:pt x="77652" y="126312"/>
                        <a:pt x="68453" y="128342"/>
                        <a:pt x="58239" y="128342"/>
                      </a:cubicBezTo>
                      <a:cubicBezTo>
                        <a:pt x="45995" y="128342"/>
                        <a:pt x="34766" y="125360"/>
                        <a:pt x="25567" y="120348"/>
                      </a:cubicBezTo>
                      <a:cubicBezTo>
                        <a:pt x="16368" y="114321"/>
                        <a:pt x="10214" y="107343"/>
                        <a:pt x="6154" y="96304"/>
                      </a:cubicBezTo>
                      <a:cubicBezTo>
                        <a:pt x="2093" y="87295"/>
                        <a:pt x="0" y="75241"/>
                        <a:pt x="0" y="60206"/>
                      </a:cubicBezTo>
                      <a:cubicBezTo>
                        <a:pt x="0" y="51197"/>
                        <a:pt x="1015" y="43140"/>
                        <a:pt x="3045" y="37113"/>
                      </a:cubicBezTo>
                      <a:cubicBezTo>
                        <a:pt x="6090" y="26074"/>
                        <a:pt x="12244" y="17066"/>
                        <a:pt x="21443" y="10024"/>
                      </a:cubicBezTo>
                      <a:cubicBezTo>
                        <a:pt x="30642" y="3997"/>
                        <a:pt x="41871" y="0"/>
                        <a:pt x="54115" y="0"/>
                      </a:cubicBezTo>
                      <a:cubicBezTo>
                        <a:pt x="86788" y="0"/>
                        <a:pt x="104170" y="16051"/>
                        <a:pt x="108231" y="49167"/>
                      </a:cubicBezTo>
                      <a:cubicBezTo>
                        <a:pt x="108231" y="54179"/>
                        <a:pt x="109246" y="58176"/>
                        <a:pt x="109246" y="63187"/>
                      </a:cubicBezTo>
                      <a:lnTo>
                        <a:pt x="109246" y="63187"/>
                      </a:lnTo>
                      <a:close/>
                      <a:moveTo>
                        <a:pt x="38826" y="28929"/>
                      </a:moveTo>
                      <a:cubicBezTo>
                        <a:pt x="34766" y="31911"/>
                        <a:pt x="31657" y="35971"/>
                        <a:pt x="30642" y="40983"/>
                      </a:cubicBezTo>
                      <a:cubicBezTo>
                        <a:pt x="29627" y="43965"/>
                        <a:pt x="28612" y="47010"/>
                        <a:pt x="28612" y="52022"/>
                      </a:cubicBezTo>
                      <a:cubicBezTo>
                        <a:pt x="28612" y="52701"/>
                        <a:pt x="28948" y="53037"/>
                        <a:pt x="29627" y="53037"/>
                      </a:cubicBezTo>
                      <a:lnTo>
                        <a:pt x="79682" y="53037"/>
                      </a:lnTo>
                      <a:cubicBezTo>
                        <a:pt x="80361" y="53037"/>
                        <a:pt x="80697" y="52701"/>
                        <a:pt x="80697" y="52022"/>
                      </a:cubicBezTo>
                      <a:cubicBezTo>
                        <a:pt x="80697" y="48025"/>
                        <a:pt x="79682" y="44980"/>
                        <a:pt x="79682" y="43013"/>
                      </a:cubicBezTo>
                      <a:cubicBezTo>
                        <a:pt x="78667" y="36986"/>
                        <a:pt x="75622" y="32990"/>
                        <a:pt x="70483" y="30008"/>
                      </a:cubicBezTo>
                      <a:cubicBezTo>
                        <a:pt x="66423" y="27026"/>
                        <a:pt x="60269" y="24996"/>
                        <a:pt x="54115" y="24996"/>
                      </a:cubicBezTo>
                      <a:cubicBezTo>
                        <a:pt x="47962" y="23981"/>
                        <a:pt x="42886" y="26011"/>
                        <a:pt x="38763" y="28993"/>
                      </a:cubicBezTo>
                      <a:lnTo>
                        <a:pt x="38763" y="28993"/>
                      </a:lnTo>
                      <a:close/>
                    </a:path>
                  </a:pathLst>
                </a:custGeom>
                <a:solidFill>
                  <a:srgbClr val="000000"/>
                </a:solidFill>
                <a:ln w="0"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FFD37A14-9031-D9C1-C5E4-866EDF2DEBA2}"/>
                    </a:ext>
                  </a:extLst>
                </p:cNvPr>
                <p:cNvSpPr/>
                <p:nvPr/>
              </p:nvSpPr>
              <p:spPr>
                <a:xfrm>
                  <a:off x="5677915" y="2904946"/>
                  <a:ext cx="104170" cy="124499"/>
                </a:xfrm>
                <a:custGeom>
                  <a:avLst/>
                  <a:gdLst>
                    <a:gd name="connsiteX0" fmla="*/ 91926 w 104170"/>
                    <a:gd name="connsiteY0" fmla="*/ 11130 h 124499"/>
                    <a:gd name="connsiteX1" fmla="*/ 104170 w 104170"/>
                    <a:gd name="connsiteY1" fmla="*/ 42217 h 124499"/>
                    <a:gd name="connsiteX2" fmla="*/ 104170 w 104170"/>
                    <a:gd name="connsiteY2" fmla="*/ 121455 h 124499"/>
                    <a:gd name="connsiteX3" fmla="*/ 103155 w 104170"/>
                    <a:gd name="connsiteY3" fmla="*/ 123485 h 124499"/>
                    <a:gd name="connsiteX4" fmla="*/ 101125 w 104170"/>
                    <a:gd name="connsiteY4" fmla="*/ 124500 h 124499"/>
                    <a:gd name="connsiteX5" fmla="*/ 78667 w 104170"/>
                    <a:gd name="connsiteY5" fmla="*/ 124500 h 124499"/>
                    <a:gd name="connsiteX6" fmla="*/ 76637 w 104170"/>
                    <a:gd name="connsiteY6" fmla="*/ 123485 h 124499"/>
                    <a:gd name="connsiteX7" fmla="*/ 75622 w 104170"/>
                    <a:gd name="connsiteY7" fmla="*/ 121455 h 124499"/>
                    <a:gd name="connsiteX8" fmla="*/ 75622 w 104170"/>
                    <a:gd name="connsiteY8" fmla="*/ 48244 h 124499"/>
                    <a:gd name="connsiteX9" fmla="*/ 69468 w 104170"/>
                    <a:gd name="connsiteY9" fmla="*/ 30163 h 124499"/>
                    <a:gd name="connsiteX10" fmla="*/ 52085 w 104170"/>
                    <a:gd name="connsiteY10" fmla="*/ 23121 h 124499"/>
                    <a:gd name="connsiteX11" fmla="*/ 34702 w 104170"/>
                    <a:gd name="connsiteY11" fmla="*/ 30163 h 124499"/>
                    <a:gd name="connsiteX12" fmla="*/ 28549 w 104170"/>
                    <a:gd name="connsiteY12" fmla="*/ 48244 h 124499"/>
                    <a:gd name="connsiteX13" fmla="*/ 28549 w 104170"/>
                    <a:gd name="connsiteY13" fmla="*/ 121455 h 124499"/>
                    <a:gd name="connsiteX14" fmla="*/ 27533 w 104170"/>
                    <a:gd name="connsiteY14" fmla="*/ 123485 h 124499"/>
                    <a:gd name="connsiteX15" fmla="*/ 25503 w 104170"/>
                    <a:gd name="connsiteY15" fmla="*/ 124500 h 124499"/>
                    <a:gd name="connsiteX16" fmla="*/ 3045 w 104170"/>
                    <a:gd name="connsiteY16" fmla="*/ 124500 h 124499"/>
                    <a:gd name="connsiteX17" fmla="*/ 1015 w 104170"/>
                    <a:gd name="connsiteY17" fmla="*/ 123485 h 124499"/>
                    <a:gd name="connsiteX18" fmla="*/ 0 w 104170"/>
                    <a:gd name="connsiteY18" fmla="*/ 121455 h 124499"/>
                    <a:gd name="connsiteX19" fmla="*/ 0 w 104170"/>
                    <a:gd name="connsiteY19" fmla="*/ 4152 h 124499"/>
                    <a:gd name="connsiteX20" fmla="*/ 1015 w 104170"/>
                    <a:gd name="connsiteY20" fmla="*/ 2122 h 124499"/>
                    <a:gd name="connsiteX21" fmla="*/ 3045 w 104170"/>
                    <a:gd name="connsiteY21" fmla="*/ 1107 h 124499"/>
                    <a:gd name="connsiteX22" fmla="*/ 25503 w 104170"/>
                    <a:gd name="connsiteY22" fmla="*/ 1107 h 124499"/>
                    <a:gd name="connsiteX23" fmla="*/ 27533 w 104170"/>
                    <a:gd name="connsiteY23" fmla="*/ 2122 h 124499"/>
                    <a:gd name="connsiteX24" fmla="*/ 28549 w 104170"/>
                    <a:gd name="connsiteY24" fmla="*/ 4152 h 124499"/>
                    <a:gd name="connsiteX25" fmla="*/ 28549 w 104170"/>
                    <a:gd name="connsiteY25" fmla="*/ 13161 h 124499"/>
                    <a:gd name="connsiteX26" fmla="*/ 29563 w 104170"/>
                    <a:gd name="connsiteY26" fmla="*/ 13161 h 124499"/>
                    <a:gd name="connsiteX27" fmla="*/ 60206 w 104170"/>
                    <a:gd name="connsiteY27" fmla="*/ 155 h 124499"/>
                    <a:gd name="connsiteX28" fmla="*/ 91863 w 104170"/>
                    <a:gd name="connsiteY28" fmla="*/ 11194 h 124499"/>
                    <a:gd name="connsiteX29" fmla="*/ 91863 w 104170"/>
                    <a:gd name="connsiteY29" fmla="*/ 11194 h 12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170" h="124499">
                      <a:moveTo>
                        <a:pt x="91926" y="11130"/>
                      </a:moveTo>
                      <a:cubicBezTo>
                        <a:pt x="100110" y="19124"/>
                        <a:pt x="104170" y="29211"/>
                        <a:pt x="104170" y="42217"/>
                      </a:cubicBezTo>
                      <a:lnTo>
                        <a:pt x="104170" y="121455"/>
                      </a:lnTo>
                      <a:cubicBezTo>
                        <a:pt x="104170" y="122134"/>
                        <a:pt x="103834" y="122806"/>
                        <a:pt x="103155" y="123485"/>
                      </a:cubicBezTo>
                      <a:cubicBezTo>
                        <a:pt x="102476" y="124164"/>
                        <a:pt x="101804" y="124500"/>
                        <a:pt x="101125" y="124500"/>
                      </a:cubicBezTo>
                      <a:lnTo>
                        <a:pt x="78667" y="124500"/>
                      </a:lnTo>
                      <a:cubicBezTo>
                        <a:pt x="77988" y="124500"/>
                        <a:pt x="77316" y="124164"/>
                        <a:pt x="76637" y="123485"/>
                      </a:cubicBezTo>
                      <a:cubicBezTo>
                        <a:pt x="75958" y="122806"/>
                        <a:pt x="75622" y="122134"/>
                        <a:pt x="75622" y="121455"/>
                      </a:cubicBezTo>
                      <a:lnTo>
                        <a:pt x="75622" y="48244"/>
                      </a:lnTo>
                      <a:cubicBezTo>
                        <a:pt x="75622" y="41202"/>
                        <a:pt x="73592" y="35238"/>
                        <a:pt x="69468" y="30163"/>
                      </a:cubicBezTo>
                      <a:cubicBezTo>
                        <a:pt x="65408" y="25151"/>
                        <a:pt x="59254" y="23121"/>
                        <a:pt x="52085" y="23121"/>
                      </a:cubicBezTo>
                      <a:cubicBezTo>
                        <a:pt x="44916" y="23121"/>
                        <a:pt x="39841" y="25151"/>
                        <a:pt x="34702" y="30163"/>
                      </a:cubicBezTo>
                      <a:cubicBezTo>
                        <a:pt x="29563" y="35175"/>
                        <a:pt x="28549" y="40187"/>
                        <a:pt x="28549" y="48244"/>
                      </a:cubicBezTo>
                      <a:lnTo>
                        <a:pt x="28549" y="121455"/>
                      </a:lnTo>
                      <a:cubicBezTo>
                        <a:pt x="28549" y="122134"/>
                        <a:pt x="28212" y="122806"/>
                        <a:pt x="27533" y="123485"/>
                      </a:cubicBezTo>
                      <a:cubicBezTo>
                        <a:pt x="26855" y="124164"/>
                        <a:pt x="26182" y="124500"/>
                        <a:pt x="25503" y="124500"/>
                      </a:cubicBezTo>
                      <a:lnTo>
                        <a:pt x="3045" y="124500"/>
                      </a:lnTo>
                      <a:cubicBezTo>
                        <a:pt x="2366" y="124500"/>
                        <a:pt x="1694" y="124164"/>
                        <a:pt x="1015" y="123485"/>
                      </a:cubicBezTo>
                      <a:cubicBezTo>
                        <a:pt x="336" y="122806"/>
                        <a:pt x="0" y="122134"/>
                        <a:pt x="0" y="121455"/>
                      </a:cubicBezTo>
                      <a:lnTo>
                        <a:pt x="0" y="4152"/>
                      </a:lnTo>
                      <a:cubicBezTo>
                        <a:pt x="0" y="3473"/>
                        <a:pt x="336" y="2801"/>
                        <a:pt x="1015" y="2122"/>
                      </a:cubicBezTo>
                      <a:cubicBezTo>
                        <a:pt x="1694" y="1443"/>
                        <a:pt x="2366" y="1107"/>
                        <a:pt x="3045" y="1107"/>
                      </a:cubicBezTo>
                      <a:lnTo>
                        <a:pt x="25503" y="1107"/>
                      </a:lnTo>
                      <a:cubicBezTo>
                        <a:pt x="26182" y="1107"/>
                        <a:pt x="26855" y="1443"/>
                        <a:pt x="27533" y="2122"/>
                      </a:cubicBezTo>
                      <a:cubicBezTo>
                        <a:pt x="28212" y="2801"/>
                        <a:pt x="28549" y="3473"/>
                        <a:pt x="28549" y="4152"/>
                      </a:cubicBezTo>
                      <a:lnTo>
                        <a:pt x="28549" y="13161"/>
                      </a:lnTo>
                      <a:lnTo>
                        <a:pt x="29563" y="13161"/>
                      </a:lnTo>
                      <a:cubicBezTo>
                        <a:pt x="36732" y="4152"/>
                        <a:pt x="45931" y="155"/>
                        <a:pt x="60206" y="155"/>
                      </a:cubicBezTo>
                      <a:cubicBezTo>
                        <a:pt x="73465" y="-860"/>
                        <a:pt x="83679" y="3137"/>
                        <a:pt x="91863" y="11194"/>
                      </a:cubicBezTo>
                      <a:lnTo>
                        <a:pt x="91863" y="11194"/>
                      </a:lnTo>
                      <a:close/>
                    </a:path>
                  </a:pathLst>
                </a:custGeom>
                <a:solidFill>
                  <a:srgbClr val="000000"/>
                </a:solidFill>
                <a:ln w="0"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D7B75233-D7FE-328A-14CB-684CCAB24E6D}"/>
                    </a:ext>
                  </a:extLst>
                </p:cNvPr>
                <p:cNvSpPr/>
                <p:nvPr/>
              </p:nvSpPr>
              <p:spPr>
                <a:xfrm>
                  <a:off x="5804670"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6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7" y="54642"/>
                        <a:pt x="44917" y="55321"/>
                      </a:cubicBezTo>
                      <a:lnTo>
                        <a:pt x="44917" y="113497"/>
                      </a:lnTo>
                      <a:cubicBezTo>
                        <a:pt x="44917" y="119523"/>
                        <a:pt x="45931" y="123520"/>
                        <a:pt x="48976" y="126502"/>
                      </a:cubicBezTo>
                      <a:cubicBezTo>
                        <a:pt x="52022" y="129484"/>
                        <a:pt x="56145"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1" y="154606"/>
                        <a:pt x="34702" y="152576"/>
                        <a:pt x="28549" y="148580"/>
                      </a:cubicBezTo>
                      <a:cubicBezTo>
                        <a:pt x="22395" y="144583"/>
                        <a:pt x="19350" y="136526"/>
                        <a:pt x="18335" y="124535"/>
                      </a:cubicBezTo>
                      <a:lnTo>
                        <a:pt x="18335" y="56336"/>
                      </a:lnTo>
                      <a:cubicBezTo>
                        <a:pt x="18335"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5" y="31828"/>
                        <a:pt x="18335" y="31150"/>
                      </a:cubicBezTo>
                      <a:lnTo>
                        <a:pt x="18335" y="3045"/>
                      </a:lnTo>
                      <a:cubicBezTo>
                        <a:pt x="18335" y="2366"/>
                        <a:pt x="18671" y="1694"/>
                        <a:pt x="19350" y="1015"/>
                      </a:cubicBezTo>
                      <a:cubicBezTo>
                        <a:pt x="20028"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6" y="34531"/>
                        <a:pt x="74416" y="35210"/>
                      </a:cubicBezTo>
                      <a:lnTo>
                        <a:pt x="74416" y="52276"/>
                      </a:lnTo>
                      <a:cubicBezTo>
                        <a:pt x="73402" y="52276"/>
                        <a:pt x="72386" y="52276"/>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2791B32-9F51-080C-FE83-56427587A2B7}"/>
                    </a:ext>
                  </a:extLst>
                </p:cNvPr>
                <p:cNvSpPr/>
                <p:nvPr/>
              </p:nvSpPr>
              <p:spPr>
                <a:xfrm>
                  <a:off x="5901608" y="2855871"/>
                  <a:ext cx="34766" cy="173575"/>
                </a:xfrm>
                <a:custGeom>
                  <a:avLst/>
                  <a:gdLst>
                    <a:gd name="connsiteX0" fmla="*/ 5139 w 34766"/>
                    <a:gd name="connsiteY0" fmla="*/ 29120 h 173575"/>
                    <a:gd name="connsiteX1" fmla="*/ 0 w 34766"/>
                    <a:gd name="connsiteY1" fmla="*/ 17066 h 173575"/>
                    <a:gd name="connsiteX2" fmla="*/ 5139 w 34766"/>
                    <a:gd name="connsiteY2" fmla="*/ 5012 h 173575"/>
                    <a:gd name="connsiteX3" fmla="*/ 17383 w 34766"/>
                    <a:gd name="connsiteY3" fmla="*/ 0 h 173575"/>
                    <a:gd name="connsiteX4" fmla="*/ 29627 w 34766"/>
                    <a:gd name="connsiteY4" fmla="*/ 5012 h 173575"/>
                    <a:gd name="connsiteX5" fmla="*/ 34766 w 34766"/>
                    <a:gd name="connsiteY5" fmla="*/ 17066 h 173575"/>
                    <a:gd name="connsiteX6" fmla="*/ 29627 w 34766"/>
                    <a:gd name="connsiteY6" fmla="*/ 29120 h 173575"/>
                    <a:gd name="connsiteX7" fmla="*/ 17383 w 34766"/>
                    <a:gd name="connsiteY7" fmla="*/ 34131 h 173575"/>
                    <a:gd name="connsiteX8" fmla="*/ 5139 w 34766"/>
                    <a:gd name="connsiteY8" fmla="*/ 29120 h 173575"/>
                    <a:gd name="connsiteX9" fmla="*/ 5139 w 34766"/>
                    <a:gd name="connsiteY9" fmla="*/ 29120 h 173575"/>
                    <a:gd name="connsiteX10" fmla="*/ 4124 w 34766"/>
                    <a:gd name="connsiteY10" fmla="*/ 172560 h 173575"/>
                    <a:gd name="connsiteX11" fmla="*/ 3109 w 34766"/>
                    <a:gd name="connsiteY11" fmla="*/ 170530 h 173575"/>
                    <a:gd name="connsiteX12" fmla="*/ 3109 w 34766"/>
                    <a:gd name="connsiteY12" fmla="*/ 53227 h 173575"/>
                    <a:gd name="connsiteX13" fmla="*/ 4124 w 34766"/>
                    <a:gd name="connsiteY13" fmla="*/ 51197 h 173575"/>
                    <a:gd name="connsiteX14" fmla="*/ 6154 w 34766"/>
                    <a:gd name="connsiteY14" fmla="*/ 50182 h 173575"/>
                    <a:gd name="connsiteX15" fmla="*/ 28612 w 34766"/>
                    <a:gd name="connsiteY15" fmla="*/ 50182 h 173575"/>
                    <a:gd name="connsiteX16" fmla="*/ 30642 w 34766"/>
                    <a:gd name="connsiteY16" fmla="*/ 51197 h 173575"/>
                    <a:gd name="connsiteX17" fmla="*/ 31658 w 34766"/>
                    <a:gd name="connsiteY17" fmla="*/ 53227 h 173575"/>
                    <a:gd name="connsiteX18" fmla="*/ 31658 w 34766"/>
                    <a:gd name="connsiteY18" fmla="*/ 170530 h 173575"/>
                    <a:gd name="connsiteX19" fmla="*/ 30642 w 34766"/>
                    <a:gd name="connsiteY19" fmla="*/ 172560 h 173575"/>
                    <a:gd name="connsiteX20" fmla="*/ 28612 w 34766"/>
                    <a:gd name="connsiteY20" fmla="*/ 173575 h 173575"/>
                    <a:gd name="connsiteX21" fmla="*/ 6154 w 34766"/>
                    <a:gd name="connsiteY21" fmla="*/ 173575 h 173575"/>
                    <a:gd name="connsiteX22" fmla="*/ 4124 w 34766"/>
                    <a:gd name="connsiteY22" fmla="*/ 172560 h 173575"/>
                    <a:gd name="connsiteX23" fmla="*/ 4124 w 34766"/>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6"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82" y="32101"/>
                        <a:pt x="22458" y="34131"/>
                        <a:pt x="17383" y="34131"/>
                      </a:cubicBezTo>
                      <a:cubicBezTo>
                        <a:pt x="12308" y="34131"/>
                        <a:pt x="8184"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8" y="52548"/>
                        <a:pt x="31658" y="53227"/>
                      </a:cubicBezTo>
                      <a:lnTo>
                        <a:pt x="31658" y="170530"/>
                      </a:lnTo>
                      <a:cubicBezTo>
                        <a:pt x="31658" y="171209"/>
                        <a:pt x="31321" y="171881"/>
                        <a:pt x="30642" y="172560"/>
                      </a:cubicBezTo>
                      <a:cubicBezTo>
                        <a:pt x="29963" y="173239"/>
                        <a:pt x="29291" y="173575"/>
                        <a:pt x="28612" y="173575"/>
                      </a:cubicBezTo>
                      <a:lnTo>
                        <a:pt x="6154" y="173575"/>
                      </a:lnTo>
                      <a:cubicBezTo>
                        <a:pt x="5139" y="173575"/>
                        <a:pt x="4124" y="173575"/>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774F2C5F-F44E-8351-6C93-EC44581A5E0E}"/>
                    </a:ext>
                  </a:extLst>
                </p:cNvPr>
                <p:cNvSpPr/>
                <p:nvPr/>
              </p:nvSpPr>
              <p:spPr>
                <a:xfrm>
                  <a:off x="5958896"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6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7" y="54642"/>
                        <a:pt x="44917" y="55321"/>
                      </a:cubicBezTo>
                      <a:lnTo>
                        <a:pt x="44917" y="113497"/>
                      </a:lnTo>
                      <a:cubicBezTo>
                        <a:pt x="44917" y="119523"/>
                        <a:pt x="45931" y="123520"/>
                        <a:pt x="48976" y="126502"/>
                      </a:cubicBezTo>
                      <a:cubicBezTo>
                        <a:pt x="52022" y="129484"/>
                        <a:pt x="56145"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1" y="154606"/>
                        <a:pt x="34702" y="152576"/>
                        <a:pt x="28549" y="148580"/>
                      </a:cubicBezTo>
                      <a:cubicBezTo>
                        <a:pt x="22395" y="144583"/>
                        <a:pt x="19350" y="136526"/>
                        <a:pt x="18335" y="124535"/>
                      </a:cubicBezTo>
                      <a:lnTo>
                        <a:pt x="18335" y="56336"/>
                      </a:lnTo>
                      <a:cubicBezTo>
                        <a:pt x="18335"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5" y="31828"/>
                        <a:pt x="18335" y="31150"/>
                      </a:cubicBezTo>
                      <a:lnTo>
                        <a:pt x="18335" y="3045"/>
                      </a:lnTo>
                      <a:cubicBezTo>
                        <a:pt x="18335" y="2366"/>
                        <a:pt x="18671" y="1694"/>
                        <a:pt x="19350" y="1015"/>
                      </a:cubicBezTo>
                      <a:cubicBezTo>
                        <a:pt x="20028"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6" y="34531"/>
                        <a:pt x="74416" y="35210"/>
                      </a:cubicBezTo>
                      <a:lnTo>
                        <a:pt x="74416" y="52276"/>
                      </a:lnTo>
                      <a:cubicBezTo>
                        <a:pt x="73402" y="52276"/>
                        <a:pt x="72386" y="52276"/>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04BE736-3FFD-A7E0-EFF1-1E20E491BDFC}"/>
                    </a:ext>
                  </a:extLst>
                </p:cNvPr>
                <p:cNvSpPr/>
                <p:nvPr/>
              </p:nvSpPr>
              <p:spPr>
                <a:xfrm>
                  <a:off x="6046762" y="2906941"/>
                  <a:ext cx="109119" cy="171481"/>
                </a:xfrm>
                <a:custGeom>
                  <a:avLst/>
                  <a:gdLst>
                    <a:gd name="connsiteX0" fmla="*/ 7105 w 109119"/>
                    <a:gd name="connsiteY0" fmla="*/ 169579 h 171481"/>
                    <a:gd name="connsiteX1" fmla="*/ 7105 w 109119"/>
                    <a:gd name="connsiteY1" fmla="*/ 150546 h 171481"/>
                    <a:gd name="connsiteX2" fmla="*/ 8121 w 109119"/>
                    <a:gd name="connsiteY2" fmla="*/ 148516 h 171481"/>
                    <a:gd name="connsiteX3" fmla="*/ 10151 w 109119"/>
                    <a:gd name="connsiteY3" fmla="*/ 147501 h 171481"/>
                    <a:gd name="connsiteX4" fmla="*/ 10151 w 109119"/>
                    <a:gd name="connsiteY4" fmla="*/ 147501 h 171481"/>
                    <a:gd name="connsiteX5" fmla="*/ 25504 w 109119"/>
                    <a:gd name="connsiteY5" fmla="*/ 145471 h 171481"/>
                    <a:gd name="connsiteX6" fmla="*/ 34703 w 109119"/>
                    <a:gd name="connsiteY6" fmla="*/ 138429 h 171481"/>
                    <a:gd name="connsiteX7" fmla="*/ 40856 w 109119"/>
                    <a:gd name="connsiteY7" fmla="*/ 123393 h 171481"/>
                    <a:gd name="connsiteX8" fmla="*/ 40856 w 109119"/>
                    <a:gd name="connsiteY8" fmla="*/ 122378 h 171481"/>
                    <a:gd name="connsiteX9" fmla="*/ 0 w 109119"/>
                    <a:gd name="connsiteY9" fmla="*/ 3045 h 171481"/>
                    <a:gd name="connsiteX10" fmla="*/ 0 w 109119"/>
                    <a:gd name="connsiteY10" fmla="*/ 2030 h 171481"/>
                    <a:gd name="connsiteX11" fmla="*/ 2030 w 109119"/>
                    <a:gd name="connsiteY11" fmla="*/ 0 h 171481"/>
                    <a:gd name="connsiteX12" fmla="*/ 26519 w 109119"/>
                    <a:gd name="connsiteY12" fmla="*/ 0 h 171481"/>
                    <a:gd name="connsiteX13" fmla="*/ 29564 w 109119"/>
                    <a:gd name="connsiteY13" fmla="*/ 2030 h 171481"/>
                    <a:gd name="connsiteX14" fmla="*/ 54052 w 109119"/>
                    <a:gd name="connsiteY14" fmla="*/ 86280 h 171481"/>
                    <a:gd name="connsiteX15" fmla="*/ 55067 w 109119"/>
                    <a:gd name="connsiteY15" fmla="*/ 87295 h 171481"/>
                    <a:gd name="connsiteX16" fmla="*/ 56082 w 109119"/>
                    <a:gd name="connsiteY16" fmla="*/ 86280 h 171481"/>
                    <a:gd name="connsiteX17" fmla="*/ 80570 w 109119"/>
                    <a:gd name="connsiteY17" fmla="*/ 2030 h 171481"/>
                    <a:gd name="connsiteX18" fmla="*/ 83616 w 109119"/>
                    <a:gd name="connsiteY18" fmla="*/ 0 h 171481"/>
                    <a:gd name="connsiteX19" fmla="*/ 107089 w 109119"/>
                    <a:gd name="connsiteY19" fmla="*/ 0 h 171481"/>
                    <a:gd name="connsiteX20" fmla="*/ 109119 w 109119"/>
                    <a:gd name="connsiteY20" fmla="*/ 1015 h 171481"/>
                    <a:gd name="connsiteX21" fmla="*/ 109119 w 109119"/>
                    <a:gd name="connsiteY21" fmla="*/ 3997 h 171481"/>
                    <a:gd name="connsiteX22" fmla="*/ 66233 w 109119"/>
                    <a:gd name="connsiteY22" fmla="*/ 130372 h 171481"/>
                    <a:gd name="connsiteX23" fmla="*/ 53989 w 109119"/>
                    <a:gd name="connsiteY23" fmla="*/ 155431 h 171481"/>
                    <a:gd name="connsiteX24" fmla="*/ 37621 w 109119"/>
                    <a:gd name="connsiteY24" fmla="*/ 167485 h 171481"/>
                    <a:gd name="connsiteX25" fmla="*/ 9009 w 109119"/>
                    <a:gd name="connsiteY25" fmla="*/ 171482 h 171481"/>
                    <a:gd name="connsiteX26" fmla="*/ 6979 w 109119"/>
                    <a:gd name="connsiteY26" fmla="*/ 171482 h 171481"/>
                    <a:gd name="connsiteX27" fmla="*/ 6979 w 109119"/>
                    <a:gd name="connsiteY27" fmla="*/ 169452 h 171481"/>
                    <a:gd name="connsiteX28" fmla="*/ 6979 w 109119"/>
                    <a:gd name="connsiteY28" fmla="*/ 169452 h 17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119" h="171481">
                      <a:moveTo>
                        <a:pt x="7105" y="169579"/>
                      </a:moveTo>
                      <a:lnTo>
                        <a:pt x="7105" y="150546"/>
                      </a:lnTo>
                      <a:cubicBezTo>
                        <a:pt x="7105" y="149867"/>
                        <a:pt x="7442" y="149195"/>
                        <a:pt x="8121" y="148516"/>
                      </a:cubicBezTo>
                      <a:cubicBezTo>
                        <a:pt x="8799" y="147837"/>
                        <a:pt x="9472" y="147501"/>
                        <a:pt x="10151" y="147501"/>
                      </a:cubicBezTo>
                      <a:lnTo>
                        <a:pt x="10151" y="147501"/>
                      </a:lnTo>
                      <a:cubicBezTo>
                        <a:pt x="17320" y="147501"/>
                        <a:pt x="22395" y="146486"/>
                        <a:pt x="25504" y="145471"/>
                      </a:cubicBezTo>
                      <a:cubicBezTo>
                        <a:pt x="29564" y="144456"/>
                        <a:pt x="32672" y="142489"/>
                        <a:pt x="34703" y="138429"/>
                      </a:cubicBezTo>
                      <a:cubicBezTo>
                        <a:pt x="36733" y="134432"/>
                        <a:pt x="39841" y="130435"/>
                        <a:pt x="40856" y="123393"/>
                      </a:cubicBezTo>
                      <a:lnTo>
                        <a:pt x="40856" y="122378"/>
                      </a:lnTo>
                      <a:lnTo>
                        <a:pt x="0" y="3045"/>
                      </a:lnTo>
                      <a:lnTo>
                        <a:pt x="0" y="2030"/>
                      </a:lnTo>
                      <a:cubicBezTo>
                        <a:pt x="0" y="1015"/>
                        <a:pt x="1015" y="0"/>
                        <a:pt x="2030" y="0"/>
                      </a:cubicBezTo>
                      <a:lnTo>
                        <a:pt x="26519" y="0"/>
                      </a:lnTo>
                      <a:cubicBezTo>
                        <a:pt x="28549" y="0"/>
                        <a:pt x="29564" y="1015"/>
                        <a:pt x="29564" y="2030"/>
                      </a:cubicBezTo>
                      <a:lnTo>
                        <a:pt x="54052" y="86280"/>
                      </a:lnTo>
                      <a:cubicBezTo>
                        <a:pt x="54052" y="86280"/>
                        <a:pt x="54052" y="87295"/>
                        <a:pt x="55067" y="87295"/>
                      </a:cubicBezTo>
                      <a:cubicBezTo>
                        <a:pt x="55067" y="87295"/>
                        <a:pt x="56082" y="87295"/>
                        <a:pt x="56082" y="86280"/>
                      </a:cubicBezTo>
                      <a:lnTo>
                        <a:pt x="80570" y="2030"/>
                      </a:lnTo>
                      <a:cubicBezTo>
                        <a:pt x="80570" y="0"/>
                        <a:pt x="82601" y="0"/>
                        <a:pt x="83616" y="0"/>
                      </a:cubicBezTo>
                      <a:lnTo>
                        <a:pt x="107089" y="0"/>
                      </a:lnTo>
                      <a:cubicBezTo>
                        <a:pt x="108104" y="0"/>
                        <a:pt x="109119" y="0"/>
                        <a:pt x="109119" y="1015"/>
                      </a:cubicBezTo>
                      <a:lnTo>
                        <a:pt x="109119" y="3997"/>
                      </a:lnTo>
                      <a:lnTo>
                        <a:pt x="66233" y="130372"/>
                      </a:lnTo>
                      <a:cubicBezTo>
                        <a:pt x="62173" y="141411"/>
                        <a:pt x="58049" y="150419"/>
                        <a:pt x="53989" y="155431"/>
                      </a:cubicBezTo>
                      <a:cubicBezTo>
                        <a:pt x="49928" y="161458"/>
                        <a:pt x="44790" y="165455"/>
                        <a:pt x="37621" y="167485"/>
                      </a:cubicBezTo>
                      <a:cubicBezTo>
                        <a:pt x="30452" y="169515"/>
                        <a:pt x="21253" y="171482"/>
                        <a:pt x="9009" y="171482"/>
                      </a:cubicBezTo>
                      <a:lnTo>
                        <a:pt x="6979" y="171482"/>
                      </a:lnTo>
                      <a:cubicBezTo>
                        <a:pt x="7994" y="170467"/>
                        <a:pt x="6979" y="169452"/>
                        <a:pt x="6979" y="169452"/>
                      </a:cubicBezTo>
                      <a:lnTo>
                        <a:pt x="6979" y="169452"/>
                      </a:lnTo>
                      <a:close/>
                    </a:path>
                  </a:pathLst>
                </a:custGeom>
                <a:solidFill>
                  <a:srgbClr val="000000"/>
                </a:solidFill>
                <a:ln w="0"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C913F43-E20E-FA05-94D2-4BC41EFAF0E6}"/>
                    </a:ext>
                  </a:extLst>
                </p:cNvPr>
                <p:cNvSpPr/>
                <p:nvPr/>
              </p:nvSpPr>
              <p:spPr>
                <a:xfrm>
                  <a:off x="6220528" y="2860946"/>
                  <a:ext cx="124471" cy="168626"/>
                </a:xfrm>
                <a:custGeom>
                  <a:avLst/>
                  <a:gdLst>
                    <a:gd name="connsiteX0" fmla="*/ 123457 w 124471"/>
                    <a:gd name="connsiteY0" fmla="*/ 1015 h 168626"/>
                    <a:gd name="connsiteX1" fmla="*/ 124472 w 124471"/>
                    <a:gd name="connsiteY1" fmla="*/ 3045 h 168626"/>
                    <a:gd name="connsiteX2" fmla="*/ 124472 w 124471"/>
                    <a:gd name="connsiteY2" fmla="*/ 21126 h 168626"/>
                    <a:gd name="connsiteX3" fmla="*/ 123457 w 124471"/>
                    <a:gd name="connsiteY3" fmla="*/ 23156 h 168626"/>
                    <a:gd name="connsiteX4" fmla="*/ 121427 w 124471"/>
                    <a:gd name="connsiteY4" fmla="*/ 24171 h 168626"/>
                    <a:gd name="connsiteX5" fmla="*/ 76510 w 124471"/>
                    <a:gd name="connsiteY5" fmla="*/ 24171 h 168626"/>
                    <a:gd name="connsiteX6" fmla="*/ 75495 w 124471"/>
                    <a:gd name="connsiteY6" fmla="*/ 25186 h 168626"/>
                    <a:gd name="connsiteX7" fmla="*/ 75495 w 124471"/>
                    <a:gd name="connsiteY7" fmla="*/ 165582 h 168626"/>
                    <a:gd name="connsiteX8" fmla="*/ 74480 w 124471"/>
                    <a:gd name="connsiteY8" fmla="*/ 167612 h 168626"/>
                    <a:gd name="connsiteX9" fmla="*/ 72450 w 124471"/>
                    <a:gd name="connsiteY9" fmla="*/ 168627 h 168626"/>
                    <a:gd name="connsiteX10" fmla="*/ 49992 w 124471"/>
                    <a:gd name="connsiteY10" fmla="*/ 168627 h 168626"/>
                    <a:gd name="connsiteX11" fmla="*/ 47962 w 124471"/>
                    <a:gd name="connsiteY11" fmla="*/ 167612 h 168626"/>
                    <a:gd name="connsiteX12" fmla="*/ 46947 w 124471"/>
                    <a:gd name="connsiteY12" fmla="*/ 165582 h 168626"/>
                    <a:gd name="connsiteX13" fmla="*/ 46947 w 124471"/>
                    <a:gd name="connsiteY13" fmla="*/ 25186 h 168626"/>
                    <a:gd name="connsiteX14" fmla="*/ 45931 w 124471"/>
                    <a:gd name="connsiteY14" fmla="*/ 24171 h 168626"/>
                    <a:gd name="connsiteX15" fmla="*/ 3045 w 124471"/>
                    <a:gd name="connsiteY15" fmla="*/ 24171 h 168626"/>
                    <a:gd name="connsiteX16" fmla="*/ 1015 w 124471"/>
                    <a:gd name="connsiteY16" fmla="*/ 23156 h 168626"/>
                    <a:gd name="connsiteX17" fmla="*/ 0 w 124471"/>
                    <a:gd name="connsiteY17" fmla="*/ 21126 h 168626"/>
                    <a:gd name="connsiteX18" fmla="*/ 0 w 124471"/>
                    <a:gd name="connsiteY18" fmla="*/ 3045 h 168626"/>
                    <a:gd name="connsiteX19" fmla="*/ 1015 w 124471"/>
                    <a:gd name="connsiteY19" fmla="*/ 1015 h 168626"/>
                    <a:gd name="connsiteX20" fmla="*/ 3045 w 124471"/>
                    <a:gd name="connsiteY20" fmla="*/ 0 h 168626"/>
                    <a:gd name="connsiteX21" fmla="*/ 122569 w 124471"/>
                    <a:gd name="connsiteY21" fmla="*/ 0 h 168626"/>
                    <a:gd name="connsiteX22" fmla="*/ 123583 w 124471"/>
                    <a:gd name="connsiteY22" fmla="*/ 1015 h 168626"/>
                    <a:gd name="connsiteX23" fmla="*/ 123583 w 124471"/>
                    <a:gd name="connsiteY23" fmla="*/ 1015 h 16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471" h="168626">
                      <a:moveTo>
                        <a:pt x="123457" y="1015"/>
                      </a:moveTo>
                      <a:cubicBezTo>
                        <a:pt x="124136" y="1694"/>
                        <a:pt x="124472" y="2366"/>
                        <a:pt x="124472" y="3045"/>
                      </a:cubicBezTo>
                      <a:lnTo>
                        <a:pt x="124472" y="21126"/>
                      </a:lnTo>
                      <a:cubicBezTo>
                        <a:pt x="124472" y="21805"/>
                        <a:pt x="124136" y="22477"/>
                        <a:pt x="123457" y="23156"/>
                      </a:cubicBezTo>
                      <a:cubicBezTo>
                        <a:pt x="122778" y="23835"/>
                        <a:pt x="122105" y="24171"/>
                        <a:pt x="121427" y="24171"/>
                      </a:cubicBezTo>
                      <a:lnTo>
                        <a:pt x="76510" y="24171"/>
                      </a:lnTo>
                      <a:cubicBezTo>
                        <a:pt x="75831" y="24171"/>
                        <a:pt x="75495" y="24507"/>
                        <a:pt x="75495" y="25186"/>
                      </a:cubicBezTo>
                      <a:lnTo>
                        <a:pt x="75495" y="165582"/>
                      </a:lnTo>
                      <a:cubicBezTo>
                        <a:pt x="75495" y="166261"/>
                        <a:pt x="75159" y="166933"/>
                        <a:pt x="74480" y="167612"/>
                      </a:cubicBezTo>
                      <a:cubicBezTo>
                        <a:pt x="73801" y="168291"/>
                        <a:pt x="73129" y="168627"/>
                        <a:pt x="72450" y="168627"/>
                      </a:cubicBezTo>
                      <a:lnTo>
                        <a:pt x="49992" y="168627"/>
                      </a:lnTo>
                      <a:cubicBezTo>
                        <a:pt x="49313" y="168627"/>
                        <a:pt x="48640" y="168291"/>
                        <a:pt x="47962" y="167612"/>
                      </a:cubicBezTo>
                      <a:cubicBezTo>
                        <a:pt x="47283" y="166933"/>
                        <a:pt x="46947" y="166261"/>
                        <a:pt x="46947" y="165582"/>
                      </a:cubicBezTo>
                      <a:lnTo>
                        <a:pt x="46947" y="25186"/>
                      </a:lnTo>
                      <a:cubicBezTo>
                        <a:pt x="46947" y="24507"/>
                        <a:pt x="46610" y="24171"/>
                        <a:pt x="45931" y="24171"/>
                      </a:cubicBezTo>
                      <a:lnTo>
                        <a:pt x="3045" y="24171"/>
                      </a:lnTo>
                      <a:cubicBezTo>
                        <a:pt x="2366" y="24171"/>
                        <a:pt x="1694" y="23835"/>
                        <a:pt x="1015" y="23156"/>
                      </a:cubicBezTo>
                      <a:cubicBezTo>
                        <a:pt x="336" y="22477"/>
                        <a:pt x="0" y="21805"/>
                        <a:pt x="0" y="21126"/>
                      </a:cubicBezTo>
                      <a:lnTo>
                        <a:pt x="0" y="3045"/>
                      </a:lnTo>
                      <a:cubicBezTo>
                        <a:pt x="0" y="2366"/>
                        <a:pt x="336" y="1694"/>
                        <a:pt x="1015" y="1015"/>
                      </a:cubicBezTo>
                      <a:cubicBezTo>
                        <a:pt x="1694" y="336"/>
                        <a:pt x="2366" y="0"/>
                        <a:pt x="3045" y="0"/>
                      </a:cubicBezTo>
                      <a:lnTo>
                        <a:pt x="122569" y="0"/>
                      </a:lnTo>
                      <a:lnTo>
                        <a:pt x="123583" y="1015"/>
                      </a:lnTo>
                      <a:lnTo>
                        <a:pt x="123583" y="1015"/>
                      </a:lnTo>
                      <a:close/>
                    </a:path>
                  </a:pathLst>
                </a:custGeom>
                <a:solidFill>
                  <a:srgbClr val="000000"/>
                </a:solidFill>
                <a:ln w="0"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E9996A2-E256-2277-7B75-FDDD5EC9C534}"/>
                    </a:ext>
                  </a:extLst>
                </p:cNvPr>
                <p:cNvSpPr/>
                <p:nvPr/>
              </p:nvSpPr>
              <p:spPr>
                <a:xfrm>
                  <a:off x="6354198" y="2904150"/>
                  <a:ext cx="73948" cy="126375"/>
                </a:xfrm>
                <a:custGeom>
                  <a:avLst/>
                  <a:gdLst>
                    <a:gd name="connsiteX0" fmla="*/ 72513 w 73948"/>
                    <a:gd name="connsiteY0" fmla="*/ 3934 h 126375"/>
                    <a:gd name="connsiteX1" fmla="*/ 73529 w 73948"/>
                    <a:gd name="connsiteY1" fmla="*/ 7930 h 126375"/>
                    <a:gd name="connsiteX2" fmla="*/ 69468 w 73948"/>
                    <a:gd name="connsiteY2" fmla="*/ 30008 h 126375"/>
                    <a:gd name="connsiteX3" fmla="*/ 66423 w 73948"/>
                    <a:gd name="connsiteY3" fmla="*/ 32038 h 126375"/>
                    <a:gd name="connsiteX4" fmla="*/ 58239 w 73948"/>
                    <a:gd name="connsiteY4" fmla="*/ 31023 h 126375"/>
                    <a:gd name="connsiteX5" fmla="*/ 53100 w 73948"/>
                    <a:gd name="connsiteY5" fmla="*/ 31023 h 126375"/>
                    <a:gd name="connsiteX6" fmla="*/ 35717 w 73948"/>
                    <a:gd name="connsiteY6" fmla="*/ 38065 h 126375"/>
                    <a:gd name="connsiteX7" fmla="*/ 28549 w 73948"/>
                    <a:gd name="connsiteY7" fmla="*/ 55130 h 126375"/>
                    <a:gd name="connsiteX8" fmla="*/ 28549 w 73948"/>
                    <a:gd name="connsiteY8" fmla="*/ 123330 h 126375"/>
                    <a:gd name="connsiteX9" fmla="*/ 27534 w 73948"/>
                    <a:gd name="connsiteY9" fmla="*/ 125360 h 126375"/>
                    <a:gd name="connsiteX10" fmla="*/ 25504 w 73948"/>
                    <a:gd name="connsiteY10" fmla="*/ 126375 h 126375"/>
                    <a:gd name="connsiteX11" fmla="*/ 3045 w 73948"/>
                    <a:gd name="connsiteY11" fmla="*/ 126375 h 126375"/>
                    <a:gd name="connsiteX12" fmla="*/ 1015 w 73948"/>
                    <a:gd name="connsiteY12" fmla="*/ 125360 h 126375"/>
                    <a:gd name="connsiteX13" fmla="*/ 0 w 73948"/>
                    <a:gd name="connsiteY13" fmla="*/ 123330 h 126375"/>
                    <a:gd name="connsiteX14" fmla="*/ 0 w 73948"/>
                    <a:gd name="connsiteY14" fmla="*/ 5012 h 126375"/>
                    <a:gd name="connsiteX15" fmla="*/ 1015 w 73948"/>
                    <a:gd name="connsiteY15" fmla="*/ 2982 h 126375"/>
                    <a:gd name="connsiteX16" fmla="*/ 3045 w 73948"/>
                    <a:gd name="connsiteY16" fmla="*/ 1967 h 126375"/>
                    <a:gd name="connsiteX17" fmla="*/ 25504 w 73948"/>
                    <a:gd name="connsiteY17" fmla="*/ 1967 h 126375"/>
                    <a:gd name="connsiteX18" fmla="*/ 27534 w 73948"/>
                    <a:gd name="connsiteY18" fmla="*/ 2982 h 126375"/>
                    <a:gd name="connsiteX19" fmla="*/ 28549 w 73948"/>
                    <a:gd name="connsiteY19" fmla="*/ 5012 h 126375"/>
                    <a:gd name="connsiteX20" fmla="*/ 28549 w 73948"/>
                    <a:gd name="connsiteY20" fmla="*/ 17066 h 126375"/>
                    <a:gd name="connsiteX21" fmla="*/ 29563 w 73948"/>
                    <a:gd name="connsiteY21" fmla="*/ 16051 h 126375"/>
                    <a:gd name="connsiteX22" fmla="*/ 58176 w 73948"/>
                    <a:gd name="connsiteY22" fmla="*/ 0 h 126375"/>
                    <a:gd name="connsiteX23" fmla="*/ 72450 w 73948"/>
                    <a:gd name="connsiteY23" fmla="*/ 3997 h 126375"/>
                    <a:gd name="connsiteX24" fmla="*/ 72450 w 73948"/>
                    <a:gd name="connsiteY24" fmla="*/ 3997 h 1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948" h="126375">
                      <a:moveTo>
                        <a:pt x="72513" y="3934"/>
                      </a:moveTo>
                      <a:cubicBezTo>
                        <a:pt x="73529" y="4948"/>
                        <a:pt x="74543" y="5963"/>
                        <a:pt x="73529" y="7930"/>
                      </a:cubicBezTo>
                      <a:lnTo>
                        <a:pt x="69468" y="30008"/>
                      </a:lnTo>
                      <a:cubicBezTo>
                        <a:pt x="69468" y="32038"/>
                        <a:pt x="68453" y="32038"/>
                        <a:pt x="66423" y="32038"/>
                      </a:cubicBezTo>
                      <a:cubicBezTo>
                        <a:pt x="64393" y="31023"/>
                        <a:pt x="61284" y="31023"/>
                        <a:pt x="58239" y="31023"/>
                      </a:cubicBezTo>
                      <a:lnTo>
                        <a:pt x="53100" y="31023"/>
                      </a:lnTo>
                      <a:cubicBezTo>
                        <a:pt x="45931" y="31023"/>
                        <a:pt x="40856" y="34005"/>
                        <a:pt x="35717" y="38065"/>
                      </a:cubicBezTo>
                      <a:cubicBezTo>
                        <a:pt x="31657" y="42062"/>
                        <a:pt x="28549" y="48089"/>
                        <a:pt x="28549" y="55130"/>
                      </a:cubicBezTo>
                      <a:lnTo>
                        <a:pt x="28549" y="123330"/>
                      </a:lnTo>
                      <a:cubicBezTo>
                        <a:pt x="28549" y="124009"/>
                        <a:pt x="28212" y="124681"/>
                        <a:pt x="27534" y="125360"/>
                      </a:cubicBezTo>
                      <a:cubicBezTo>
                        <a:pt x="26855" y="126039"/>
                        <a:pt x="26182" y="126375"/>
                        <a:pt x="25504" y="126375"/>
                      </a:cubicBezTo>
                      <a:lnTo>
                        <a:pt x="3045" y="126375"/>
                      </a:lnTo>
                      <a:cubicBezTo>
                        <a:pt x="2366" y="126375"/>
                        <a:pt x="1694" y="126039"/>
                        <a:pt x="1015" y="125360"/>
                      </a:cubicBezTo>
                      <a:cubicBezTo>
                        <a:pt x="336" y="124681"/>
                        <a:pt x="0" y="124009"/>
                        <a:pt x="0" y="123330"/>
                      </a:cubicBezTo>
                      <a:lnTo>
                        <a:pt x="0" y="5012"/>
                      </a:lnTo>
                      <a:cubicBezTo>
                        <a:pt x="0" y="4333"/>
                        <a:pt x="336" y="3661"/>
                        <a:pt x="1015" y="2982"/>
                      </a:cubicBezTo>
                      <a:cubicBezTo>
                        <a:pt x="1694" y="2303"/>
                        <a:pt x="2366" y="1967"/>
                        <a:pt x="3045" y="1967"/>
                      </a:cubicBezTo>
                      <a:lnTo>
                        <a:pt x="25504" y="1967"/>
                      </a:lnTo>
                      <a:cubicBezTo>
                        <a:pt x="26182" y="1967"/>
                        <a:pt x="26855" y="2303"/>
                        <a:pt x="27534" y="2982"/>
                      </a:cubicBezTo>
                      <a:cubicBezTo>
                        <a:pt x="28212" y="3661"/>
                        <a:pt x="28549" y="4333"/>
                        <a:pt x="28549" y="5012"/>
                      </a:cubicBezTo>
                      <a:lnTo>
                        <a:pt x="28549" y="17066"/>
                      </a:lnTo>
                      <a:cubicBezTo>
                        <a:pt x="28549" y="17066"/>
                        <a:pt x="29563" y="17066"/>
                        <a:pt x="29563" y="16051"/>
                      </a:cubicBezTo>
                      <a:cubicBezTo>
                        <a:pt x="36732" y="6027"/>
                        <a:pt x="45931" y="0"/>
                        <a:pt x="58176" y="0"/>
                      </a:cubicBezTo>
                      <a:cubicBezTo>
                        <a:pt x="64330" y="1015"/>
                        <a:pt x="68390" y="2030"/>
                        <a:pt x="72450" y="3997"/>
                      </a:cubicBezTo>
                      <a:lnTo>
                        <a:pt x="72450" y="3997"/>
                      </a:lnTo>
                      <a:close/>
                    </a:path>
                  </a:pathLst>
                </a:custGeom>
                <a:solidFill>
                  <a:srgbClr val="000000"/>
                </a:solidFill>
                <a:ln w="0"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906045E1-B666-ABA5-6DC8-BAE4FBC0F2BA}"/>
                    </a:ext>
                  </a:extLst>
                </p:cNvPr>
                <p:cNvSpPr/>
                <p:nvPr/>
              </p:nvSpPr>
              <p:spPr>
                <a:xfrm>
                  <a:off x="6445110" y="2905038"/>
                  <a:ext cx="104106" cy="125359"/>
                </a:xfrm>
                <a:custGeom>
                  <a:avLst/>
                  <a:gdLst>
                    <a:gd name="connsiteX0" fmla="*/ 76574 w 104106"/>
                    <a:gd name="connsiteY0" fmla="*/ 2030 h 125359"/>
                    <a:gd name="connsiteX1" fmla="*/ 78604 w 104106"/>
                    <a:gd name="connsiteY1" fmla="*/ 1015 h 125359"/>
                    <a:gd name="connsiteX2" fmla="*/ 101062 w 104106"/>
                    <a:gd name="connsiteY2" fmla="*/ 1015 h 125359"/>
                    <a:gd name="connsiteX3" fmla="*/ 103092 w 104106"/>
                    <a:gd name="connsiteY3" fmla="*/ 2030 h 125359"/>
                    <a:gd name="connsiteX4" fmla="*/ 104107 w 104106"/>
                    <a:gd name="connsiteY4" fmla="*/ 4060 h 125359"/>
                    <a:gd name="connsiteX5" fmla="*/ 104107 w 104106"/>
                    <a:gd name="connsiteY5" fmla="*/ 121363 h 125359"/>
                    <a:gd name="connsiteX6" fmla="*/ 103092 w 104106"/>
                    <a:gd name="connsiteY6" fmla="*/ 123393 h 125359"/>
                    <a:gd name="connsiteX7" fmla="*/ 101062 w 104106"/>
                    <a:gd name="connsiteY7" fmla="*/ 124408 h 125359"/>
                    <a:gd name="connsiteX8" fmla="*/ 78604 w 104106"/>
                    <a:gd name="connsiteY8" fmla="*/ 124408 h 125359"/>
                    <a:gd name="connsiteX9" fmla="*/ 76574 w 104106"/>
                    <a:gd name="connsiteY9" fmla="*/ 123393 h 125359"/>
                    <a:gd name="connsiteX10" fmla="*/ 75558 w 104106"/>
                    <a:gd name="connsiteY10" fmla="*/ 121363 h 125359"/>
                    <a:gd name="connsiteX11" fmla="*/ 75558 w 104106"/>
                    <a:gd name="connsiteY11" fmla="*/ 112354 h 125359"/>
                    <a:gd name="connsiteX12" fmla="*/ 74543 w 104106"/>
                    <a:gd name="connsiteY12" fmla="*/ 112354 h 125359"/>
                    <a:gd name="connsiteX13" fmla="*/ 43901 w 104106"/>
                    <a:gd name="connsiteY13" fmla="*/ 125360 h 125359"/>
                    <a:gd name="connsiteX14" fmla="*/ 12244 w 104106"/>
                    <a:gd name="connsiteY14" fmla="*/ 114321 h 125359"/>
                    <a:gd name="connsiteX15" fmla="*/ 0 w 104106"/>
                    <a:gd name="connsiteY15" fmla="*/ 84250 h 125359"/>
                    <a:gd name="connsiteX16" fmla="*/ 0 w 104106"/>
                    <a:gd name="connsiteY16" fmla="*/ 3045 h 125359"/>
                    <a:gd name="connsiteX17" fmla="*/ 1015 w 104106"/>
                    <a:gd name="connsiteY17" fmla="*/ 1015 h 125359"/>
                    <a:gd name="connsiteX18" fmla="*/ 3045 w 104106"/>
                    <a:gd name="connsiteY18" fmla="*/ 0 h 125359"/>
                    <a:gd name="connsiteX19" fmla="*/ 25503 w 104106"/>
                    <a:gd name="connsiteY19" fmla="*/ 0 h 125359"/>
                    <a:gd name="connsiteX20" fmla="*/ 27533 w 104106"/>
                    <a:gd name="connsiteY20" fmla="*/ 1015 h 125359"/>
                    <a:gd name="connsiteX21" fmla="*/ 28549 w 104106"/>
                    <a:gd name="connsiteY21" fmla="*/ 3045 h 125359"/>
                    <a:gd name="connsiteX22" fmla="*/ 28549 w 104106"/>
                    <a:gd name="connsiteY22" fmla="*/ 76256 h 125359"/>
                    <a:gd name="connsiteX23" fmla="*/ 34702 w 104106"/>
                    <a:gd name="connsiteY23" fmla="*/ 94337 h 125359"/>
                    <a:gd name="connsiteX24" fmla="*/ 51070 w 104106"/>
                    <a:gd name="connsiteY24" fmla="*/ 101379 h 125359"/>
                    <a:gd name="connsiteX25" fmla="*/ 68453 w 104106"/>
                    <a:gd name="connsiteY25" fmla="*/ 94337 h 125359"/>
                    <a:gd name="connsiteX26" fmla="*/ 74607 w 104106"/>
                    <a:gd name="connsiteY26" fmla="*/ 76256 h 125359"/>
                    <a:gd name="connsiteX27" fmla="*/ 74607 w 104106"/>
                    <a:gd name="connsiteY27" fmla="*/ 3045 h 125359"/>
                    <a:gd name="connsiteX28" fmla="*/ 76637 w 104106"/>
                    <a:gd name="connsiteY28" fmla="*/ 2030 h 125359"/>
                    <a:gd name="connsiteX29" fmla="*/ 76637 w 104106"/>
                    <a:gd name="connsiteY29" fmla="*/ 2030 h 12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106" h="125359">
                      <a:moveTo>
                        <a:pt x="76574" y="2030"/>
                      </a:moveTo>
                      <a:cubicBezTo>
                        <a:pt x="77252" y="1351"/>
                        <a:pt x="77925" y="1015"/>
                        <a:pt x="78604" y="1015"/>
                      </a:cubicBezTo>
                      <a:lnTo>
                        <a:pt x="101062" y="1015"/>
                      </a:lnTo>
                      <a:cubicBezTo>
                        <a:pt x="101741" y="1015"/>
                        <a:pt x="102413" y="1351"/>
                        <a:pt x="103092" y="2030"/>
                      </a:cubicBezTo>
                      <a:cubicBezTo>
                        <a:pt x="103771" y="2709"/>
                        <a:pt x="104107" y="3381"/>
                        <a:pt x="104107" y="4060"/>
                      </a:cubicBezTo>
                      <a:lnTo>
                        <a:pt x="104107" y="121363"/>
                      </a:lnTo>
                      <a:cubicBezTo>
                        <a:pt x="104107" y="122042"/>
                        <a:pt x="103771" y="122714"/>
                        <a:pt x="103092" y="123393"/>
                      </a:cubicBezTo>
                      <a:cubicBezTo>
                        <a:pt x="102413" y="124072"/>
                        <a:pt x="101741" y="124408"/>
                        <a:pt x="101062" y="124408"/>
                      </a:cubicBezTo>
                      <a:lnTo>
                        <a:pt x="78604" y="124408"/>
                      </a:lnTo>
                      <a:cubicBezTo>
                        <a:pt x="77925" y="124408"/>
                        <a:pt x="77252" y="124072"/>
                        <a:pt x="76574" y="123393"/>
                      </a:cubicBezTo>
                      <a:cubicBezTo>
                        <a:pt x="75895" y="122714"/>
                        <a:pt x="75558" y="122042"/>
                        <a:pt x="75558" y="121363"/>
                      </a:cubicBezTo>
                      <a:lnTo>
                        <a:pt x="75558" y="112354"/>
                      </a:lnTo>
                      <a:lnTo>
                        <a:pt x="74543" y="112354"/>
                      </a:lnTo>
                      <a:cubicBezTo>
                        <a:pt x="67375" y="120348"/>
                        <a:pt x="58176" y="125360"/>
                        <a:pt x="43901" y="125360"/>
                      </a:cubicBezTo>
                      <a:cubicBezTo>
                        <a:pt x="31657" y="125360"/>
                        <a:pt x="21443" y="121363"/>
                        <a:pt x="12244" y="114321"/>
                      </a:cubicBezTo>
                      <a:cubicBezTo>
                        <a:pt x="3045" y="107279"/>
                        <a:pt x="0" y="97255"/>
                        <a:pt x="0" y="84250"/>
                      </a:cubicBezTo>
                      <a:lnTo>
                        <a:pt x="0" y="3045"/>
                      </a:lnTo>
                      <a:cubicBezTo>
                        <a:pt x="0" y="2366"/>
                        <a:pt x="336" y="1694"/>
                        <a:pt x="1015" y="1015"/>
                      </a:cubicBezTo>
                      <a:cubicBezTo>
                        <a:pt x="1694" y="336"/>
                        <a:pt x="2366" y="0"/>
                        <a:pt x="3045" y="0"/>
                      </a:cubicBezTo>
                      <a:lnTo>
                        <a:pt x="25503" y="0"/>
                      </a:lnTo>
                      <a:cubicBezTo>
                        <a:pt x="26182" y="0"/>
                        <a:pt x="26855" y="336"/>
                        <a:pt x="27533" y="1015"/>
                      </a:cubicBezTo>
                      <a:cubicBezTo>
                        <a:pt x="28212" y="1694"/>
                        <a:pt x="28549" y="2366"/>
                        <a:pt x="28549" y="3045"/>
                      </a:cubicBezTo>
                      <a:lnTo>
                        <a:pt x="28549" y="76256"/>
                      </a:lnTo>
                      <a:cubicBezTo>
                        <a:pt x="28549" y="84250"/>
                        <a:pt x="30579" y="90277"/>
                        <a:pt x="34702" y="94337"/>
                      </a:cubicBezTo>
                      <a:cubicBezTo>
                        <a:pt x="38763" y="98334"/>
                        <a:pt x="43901" y="101379"/>
                        <a:pt x="51070" y="101379"/>
                      </a:cubicBezTo>
                      <a:cubicBezTo>
                        <a:pt x="58239" y="101379"/>
                        <a:pt x="64330" y="99349"/>
                        <a:pt x="68453" y="94337"/>
                      </a:cubicBezTo>
                      <a:cubicBezTo>
                        <a:pt x="72513" y="89325"/>
                        <a:pt x="74607" y="84313"/>
                        <a:pt x="74607" y="76256"/>
                      </a:cubicBezTo>
                      <a:lnTo>
                        <a:pt x="74607" y="3045"/>
                      </a:lnTo>
                      <a:cubicBezTo>
                        <a:pt x="75286" y="3045"/>
                        <a:pt x="75958" y="2709"/>
                        <a:pt x="76637" y="2030"/>
                      </a:cubicBezTo>
                      <a:lnTo>
                        <a:pt x="76637" y="2030"/>
                      </a:lnTo>
                      <a:close/>
                    </a:path>
                  </a:pathLst>
                </a:custGeom>
                <a:solidFill>
                  <a:srgbClr val="000000"/>
                </a:solidFill>
                <a:ln w="0"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4D806DB-6E8F-4808-90DE-2E44E4BBBE4D}"/>
                    </a:ext>
                  </a:extLst>
                </p:cNvPr>
                <p:cNvSpPr/>
                <p:nvPr/>
              </p:nvSpPr>
              <p:spPr>
                <a:xfrm>
                  <a:off x="6573769" y="2904023"/>
                  <a:ext cx="103282" cy="127326"/>
                </a:xfrm>
                <a:custGeom>
                  <a:avLst/>
                  <a:gdLst>
                    <a:gd name="connsiteX0" fmla="*/ 24552 w 103282"/>
                    <a:gd name="connsiteY0" fmla="*/ 122378 h 127326"/>
                    <a:gd name="connsiteX1" fmla="*/ 6154 w 103282"/>
                    <a:gd name="connsiteY1" fmla="*/ 110324 h 127326"/>
                    <a:gd name="connsiteX2" fmla="*/ 0 w 103282"/>
                    <a:gd name="connsiteY2" fmla="*/ 93259 h 127326"/>
                    <a:gd name="connsiteX3" fmla="*/ 0 w 103282"/>
                    <a:gd name="connsiteY3" fmla="*/ 91229 h 127326"/>
                    <a:gd name="connsiteX4" fmla="*/ 1015 w 103282"/>
                    <a:gd name="connsiteY4" fmla="*/ 89198 h 127326"/>
                    <a:gd name="connsiteX5" fmla="*/ 3045 w 103282"/>
                    <a:gd name="connsiteY5" fmla="*/ 88183 h 127326"/>
                    <a:gd name="connsiteX6" fmla="*/ 24489 w 103282"/>
                    <a:gd name="connsiteY6" fmla="*/ 88183 h 127326"/>
                    <a:gd name="connsiteX7" fmla="*/ 26518 w 103282"/>
                    <a:gd name="connsiteY7" fmla="*/ 89198 h 127326"/>
                    <a:gd name="connsiteX8" fmla="*/ 27534 w 103282"/>
                    <a:gd name="connsiteY8" fmla="*/ 91229 h 127326"/>
                    <a:gd name="connsiteX9" fmla="*/ 27534 w 103282"/>
                    <a:gd name="connsiteY9" fmla="*/ 91229 h 127326"/>
                    <a:gd name="connsiteX10" fmla="*/ 34703 w 103282"/>
                    <a:gd name="connsiteY10" fmla="*/ 101252 h 127326"/>
                    <a:gd name="connsiteX11" fmla="*/ 52085 w 103282"/>
                    <a:gd name="connsiteY11" fmla="*/ 105249 h 127326"/>
                    <a:gd name="connsiteX12" fmla="*/ 68453 w 103282"/>
                    <a:gd name="connsiteY12" fmla="*/ 101252 h 127326"/>
                    <a:gd name="connsiteX13" fmla="*/ 74607 w 103282"/>
                    <a:gd name="connsiteY13" fmla="*/ 91229 h 127326"/>
                    <a:gd name="connsiteX14" fmla="*/ 69468 w 103282"/>
                    <a:gd name="connsiteY14" fmla="*/ 83235 h 127326"/>
                    <a:gd name="connsiteX15" fmla="*/ 53100 w 103282"/>
                    <a:gd name="connsiteY15" fmla="*/ 77208 h 127326"/>
                    <a:gd name="connsiteX16" fmla="*/ 43902 w 103282"/>
                    <a:gd name="connsiteY16" fmla="*/ 74226 h 127326"/>
                    <a:gd name="connsiteX17" fmla="*/ 22458 w 103282"/>
                    <a:gd name="connsiteY17" fmla="*/ 66233 h 127326"/>
                    <a:gd name="connsiteX18" fmla="*/ 8184 w 103282"/>
                    <a:gd name="connsiteY18" fmla="*/ 55194 h 127326"/>
                    <a:gd name="connsiteX19" fmla="*/ 2030 w 103282"/>
                    <a:gd name="connsiteY19" fmla="*/ 37113 h 127326"/>
                    <a:gd name="connsiteX20" fmla="*/ 15290 w 103282"/>
                    <a:gd name="connsiteY20" fmla="*/ 10024 h 127326"/>
                    <a:gd name="connsiteX21" fmla="*/ 51070 w 103282"/>
                    <a:gd name="connsiteY21" fmla="*/ 0 h 127326"/>
                    <a:gd name="connsiteX22" fmla="*/ 77652 w 103282"/>
                    <a:gd name="connsiteY22" fmla="*/ 5012 h 127326"/>
                    <a:gd name="connsiteX23" fmla="*/ 95035 w 103282"/>
                    <a:gd name="connsiteY23" fmla="*/ 18017 h 127326"/>
                    <a:gd name="connsiteX24" fmla="*/ 101189 w 103282"/>
                    <a:gd name="connsiteY24" fmla="*/ 37050 h 127326"/>
                    <a:gd name="connsiteX25" fmla="*/ 100174 w 103282"/>
                    <a:gd name="connsiteY25" fmla="*/ 39080 h 127326"/>
                    <a:gd name="connsiteX26" fmla="*/ 98144 w 103282"/>
                    <a:gd name="connsiteY26" fmla="*/ 40095 h 127326"/>
                    <a:gd name="connsiteX27" fmla="*/ 77716 w 103282"/>
                    <a:gd name="connsiteY27" fmla="*/ 40095 h 127326"/>
                    <a:gd name="connsiteX28" fmla="*/ 75685 w 103282"/>
                    <a:gd name="connsiteY28" fmla="*/ 39080 h 127326"/>
                    <a:gd name="connsiteX29" fmla="*/ 74670 w 103282"/>
                    <a:gd name="connsiteY29" fmla="*/ 37050 h 127326"/>
                    <a:gd name="connsiteX30" fmla="*/ 68516 w 103282"/>
                    <a:gd name="connsiteY30" fmla="*/ 27026 h 127326"/>
                    <a:gd name="connsiteX31" fmla="*/ 51134 w 103282"/>
                    <a:gd name="connsiteY31" fmla="*/ 23029 h 127326"/>
                    <a:gd name="connsiteX32" fmla="*/ 35781 w 103282"/>
                    <a:gd name="connsiteY32" fmla="*/ 26011 h 127326"/>
                    <a:gd name="connsiteX33" fmla="*/ 29627 w 103282"/>
                    <a:gd name="connsiteY33" fmla="*/ 36035 h 127326"/>
                    <a:gd name="connsiteX34" fmla="*/ 35781 w 103282"/>
                    <a:gd name="connsiteY34" fmla="*/ 45043 h 127326"/>
                    <a:gd name="connsiteX35" fmla="*/ 55194 w 103282"/>
                    <a:gd name="connsiteY35" fmla="*/ 52085 h 127326"/>
                    <a:gd name="connsiteX36" fmla="*/ 60333 w 103282"/>
                    <a:gd name="connsiteY36" fmla="*/ 53100 h 127326"/>
                    <a:gd name="connsiteX37" fmla="*/ 81776 w 103282"/>
                    <a:gd name="connsiteY37" fmla="*/ 61094 h 127326"/>
                    <a:gd name="connsiteX38" fmla="*/ 97129 w 103282"/>
                    <a:gd name="connsiteY38" fmla="*/ 72133 h 127326"/>
                    <a:gd name="connsiteX39" fmla="*/ 103283 w 103282"/>
                    <a:gd name="connsiteY39" fmla="*/ 90213 h 127326"/>
                    <a:gd name="connsiteX40" fmla="*/ 90023 w 103282"/>
                    <a:gd name="connsiteY40" fmla="*/ 117303 h 127326"/>
                    <a:gd name="connsiteX41" fmla="*/ 53227 w 103282"/>
                    <a:gd name="connsiteY41" fmla="*/ 127327 h 127326"/>
                    <a:gd name="connsiteX42" fmla="*/ 24615 w 103282"/>
                    <a:gd name="connsiteY42" fmla="*/ 122315 h 127326"/>
                    <a:gd name="connsiteX43" fmla="*/ 24615 w 103282"/>
                    <a:gd name="connsiteY43" fmla="*/ 122315 h 1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82" h="127326">
                      <a:moveTo>
                        <a:pt x="24552" y="122378"/>
                      </a:moveTo>
                      <a:cubicBezTo>
                        <a:pt x="16368" y="119396"/>
                        <a:pt x="11293" y="115336"/>
                        <a:pt x="6154" y="110324"/>
                      </a:cubicBezTo>
                      <a:cubicBezTo>
                        <a:pt x="2094" y="105313"/>
                        <a:pt x="0" y="99286"/>
                        <a:pt x="0" y="93259"/>
                      </a:cubicBezTo>
                      <a:lnTo>
                        <a:pt x="0" y="91229"/>
                      </a:lnTo>
                      <a:cubicBezTo>
                        <a:pt x="0" y="90550"/>
                        <a:pt x="336" y="89877"/>
                        <a:pt x="1015" y="89198"/>
                      </a:cubicBezTo>
                      <a:cubicBezTo>
                        <a:pt x="1694" y="88520"/>
                        <a:pt x="2367" y="88183"/>
                        <a:pt x="3045" y="88183"/>
                      </a:cubicBezTo>
                      <a:lnTo>
                        <a:pt x="24489" y="88183"/>
                      </a:lnTo>
                      <a:cubicBezTo>
                        <a:pt x="25167" y="88183"/>
                        <a:pt x="25840" y="88520"/>
                        <a:pt x="26518" y="89198"/>
                      </a:cubicBezTo>
                      <a:cubicBezTo>
                        <a:pt x="27197" y="89877"/>
                        <a:pt x="27534" y="90550"/>
                        <a:pt x="27534" y="91229"/>
                      </a:cubicBezTo>
                      <a:lnTo>
                        <a:pt x="27534" y="91229"/>
                      </a:lnTo>
                      <a:cubicBezTo>
                        <a:pt x="27534" y="95225"/>
                        <a:pt x="29564" y="98270"/>
                        <a:pt x="34703" y="101252"/>
                      </a:cubicBezTo>
                      <a:cubicBezTo>
                        <a:pt x="39841" y="104234"/>
                        <a:pt x="44917" y="105249"/>
                        <a:pt x="52085" y="105249"/>
                      </a:cubicBezTo>
                      <a:cubicBezTo>
                        <a:pt x="58239" y="105249"/>
                        <a:pt x="64330" y="104234"/>
                        <a:pt x="68453" y="101252"/>
                      </a:cubicBezTo>
                      <a:cubicBezTo>
                        <a:pt x="72513" y="98270"/>
                        <a:pt x="74607" y="95225"/>
                        <a:pt x="74607" y="91229"/>
                      </a:cubicBezTo>
                      <a:cubicBezTo>
                        <a:pt x="74607" y="87232"/>
                        <a:pt x="72577" y="85202"/>
                        <a:pt x="69468" y="83235"/>
                      </a:cubicBezTo>
                      <a:cubicBezTo>
                        <a:pt x="66423" y="81205"/>
                        <a:pt x="60269" y="79238"/>
                        <a:pt x="53100" y="77208"/>
                      </a:cubicBezTo>
                      <a:lnTo>
                        <a:pt x="43902" y="74226"/>
                      </a:lnTo>
                      <a:cubicBezTo>
                        <a:pt x="35717" y="72196"/>
                        <a:pt x="28549" y="69214"/>
                        <a:pt x="22458" y="66233"/>
                      </a:cubicBezTo>
                      <a:cubicBezTo>
                        <a:pt x="16304" y="63251"/>
                        <a:pt x="12244" y="60206"/>
                        <a:pt x="8184" y="55194"/>
                      </a:cubicBezTo>
                      <a:cubicBezTo>
                        <a:pt x="4124" y="50182"/>
                        <a:pt x="2030" y="44155"/>
                        <a:pt x="2030" y="37113"/>
                      </a:cubicBezTo>
                      <a:cubicBezTo>
                        <a:pt x="2030" y="26074"/>
                        <a:pt x="6091" y="17066"/>
                        <a:pt x="15290" y="10024"/>
                      </a:cubicBezTo>
                      <a:cubicBezTo>
                        <a:pt x="24489" y="2982"/>
                        <a:pt x="35717" y="0"/>
                        <a:pt x="51070" y="0"/>
                      </a:cubicBezTo>
                      <a:cubicBezTo>
                        <a:pt x="61284" y="0"/>
                        <a:pt x="69468" y="2030"/>
                        <a:pt x="77652" y="5012"/>
                      </a:cubicBezTo>
                      <a:cubicBezTo>
                        <a:pt x="84821" y="7994"/>
                        <a:pt x="90911" y="12054"/>
                        <a:pt x="95035" y="18017"/>
                      </a:cubicBezTo>
                      <a:cubicBezTo>
                        <a:pt x="99095" y="24044"/>
                        <a:pt x="101189" y="30071"/>
                        <a:pt x="101189" y="37050"/>
                      </a:cubicBezTo>
                      <a:cubicBezTo>
                        <a:pt x="101189" y="37728"/>
                        <a:pt x="100853" y="38401"/>
                        <a:pt x="100174" y="39080"/>
                      </a:cubicBezTo>
                      <a:cubicBezTo>
                        <a:pt x="99495" y="39759"/>
                        <a:pt x="98823" y="40095"/>
                        <a:pt x="98144" y="40095"/>
                      </a:cubicBezTo>
                      <a:lnTo>
                        <a:pt x="77716" y="40095"/>
                      </a:lnTo>
                      <a:cubicBezTo>
                        <a:pt x="77037" y="40095"/>
                        <a:pt x="76364" y="39759"/>
                        <a:pt x="75685" y="39080"/>
                      </a:cubicBezTo>
                      <a:cubicBezTo>
                        <a:pt x="75007" y="38401"/>
                        <a:pt x="74670" y="37728"/>
                        <a:pt x="74670" y="37050"/>
                      </a:cubicBezTo>
                      <a:cubicBezTo>
                        <a:pt x="74670" y="33053"/>
                        <a:pt x="72640" y="29056"/>
                        <a:pt x="68516" y="27026"/>
                      </a:cubicBezTo>
                      <a:cubicBezTo>
                        <a:pt x="64457" y="24996"/>
                        <a:pt x="58303" y="23029"/>
                        <a:pt x="51134" y="23029"/>
                      </a:cubicBezTo>
                      <a:cubicBezTo>
                        <a:pt x="44980" y="23029"/>
                        <a:pt x="39905" y="24044"/>
                        <a:pt x="35781" y="26011"/>
                      </a:cubicBezTo>
                      <a:cubicBezTo>
                        <a:pt x="31721" y="28041"/>
                        <a:pt x="29627" y="32038"/>
                        <a:pt x="29627" y="36035"/>
                      </a:cubicBezTo>
                      <a:cubicBezTo>
                        <a:pt x="29627" y="40031"/>
                        <a:pt x="31657" y="43077"/>
                        <a:pt x="35781" y="45043"/>
                      </a:cubicBezTo>
                      <a:cubicBezTo>
                        <a:pt x="39841" y="47074"/>
                        <a:pt x="45995" y="49040"/>
                        <a:pt x="55194" y="52085"/>
                      </a:cubicBezTo>
                      <a:lnTo>
                        <a:pt x="60333" y="53100"/>
                      </a:lnTo>
                      <a:cubicBezTo>
                        <a:pt x="68516" y="56082"/>
                        <a:pt x="76701" y="58112"/>
                        <a:pt x="81776" y="61094"/>
                      </a:cubicBezTo>
                      <a:cubicBezTo>
                        <a:pt x="87930" y="64076"/>
                        <a:pt x="93005" y="67121"/>
                        <a:pt x="97129" y="72133"/>
                      </a:cubicBezTo>
                      <a:cubicBezTo>
                        <a:pt x="101189" y="77145"/>
                        <a:pt x="103283" y="83171"/>
                        <a:pt x="103283" y="90213"/>
                      </a:cubicBezTo>
                      <a:cubicBezTo>
                        <a:pt x="103283" y="101252"/>
                        <a:pt x="99222" y="110261"/>
                        <a:pt x="90023" y="117303"/>
                      </a:cubicBezTo>
                      <a:cubicBezTo>
                        <a:pt x="80824" y="123330"/>
                        <a:pt x="68580" y="127327"/>
                        <a:pt x="53227" y="127327"/>
                      </a:cubicBezTo>
                      <a:cubicBezTo>
                        <a:pt x="41998" y="126312"/>
                        <a:pt x="32799" y="125296"/>
                        <a:pt x="24615" y="122315"/>
                      </a:cubicBezTo>
                      <a:lnTo>
                        <a:pt x="24615" y="122315"/>
                      </a:lnTo>
                      <a:close/>
                    </a:path>
                  </a:pathLst>
                </a:custGeom>
                <a:solidFill>
                  <a:srgbClr val="000000"/>
                </a:solidFill>
                <a:ln w="0"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1F4C376E-AAC6-3679-BE13-D66C3ABB7E92}"/>
                    </a:ext>
                  </a:extLst>
                </p:cNvPr>
                <p:cNvSpPr/>
                <p:nvPr/>
              </p:nvSpPr>
              <p:spPr>
                <a:xfrm>
                  <a:off x="6693419"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6 w 74416"/>
                    <a:gd name="connsiteY3" fmla="*/ 55321 h 154606"/>
                    <a:gd name="connsiteX4" fmla="*/ 44916 w 74416"/>
                    <a:gd name="connsiteY4" fmla="*/ 113497 h 154606"/>
                    <a:gd name="connsiteX5" fmla="*/ 48976 w 74416"/>
                    <a:gd name="connsiteY5" fmla="*/ 126502 h 154606"/>
                    <a:gd name="connsiteX6" fmla="*/ 62236 w 74416"/>
                    <a:gd name="connsiteY6" fmla="*/ 130499 h 154606"/>
                    <a:gd name="connsiteX7" fmla="*/ 69404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4 w 74416"/>
                    <a:gd name="connsiteY11" fmla="*/ 154606 h 154606"/>
                    <a:gd name="connsiteX12" fmla="*/ 57160 w 74416"/>
                    <a:gd name="connsiteY12" fmla="*/ 154606 h 154606"/>
                    <a:gd name="connsiteX13" fmla="*/ 28549 w 74416"/>
                    <a:gd name="connsiteY13" fmla="*/ 148580 h 154606"/>
                    <a:gd name="connsiteX14" fmla="*/ 18334 w 74416"/>
                    <a:gd name="connsiteY14" fmla="*/ 124535 h 154606"/>
                    <a:gd name="connsiteX15" fmla="*/ 18334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4 w 74416"/>
                    <a:gd name="connsiteY24" fmla="*/ 31150 h 154606"/>
                    <a:gd name="connsiteX25" fmla="*/ 18334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1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6" y="54642"/>
                        <a:pt x="44916" y="55321"/>
                      </a:cubicBezTo>
                      <a:lnTo>
                        <a:pt x="44916" y="113497"/>
                      </a:lnTo>
                      <a:cubicBezTo>
                        <a:pt x="44916" y="119523"/>
                        <a:pt x="45931" y="123520"/>
                        <a:pt x="48976" y="126502"/>
                      </a:cubicBezTo>
                      <a:cubicBezTo>
                        <a:pt x="52022" y="129484"/>
                        <a:pt x="56145" y="130499"/>
                        <a:pt x="62236" y="130499"/>
                      </a:cubicBezTo>
                      <a:lnTo>
                        <a:pt x="69404" y="130499"/>
                      </a:lnTo>
                      <a:cubicBezTo>
                        <a:pt x="70084" y="130499"/>
                        <a:pt x="70756" y="130835"/>
                        <a:pt x="71435" y="131514"/>
                      </a:cubicBezTo>
                      <a:cubicBezTo>
                        <a:pt x="72113" y="132193"/>
                        <a:pt x="72450" y="132865"/>
                        <a:pt x="72450" y="133544"/>
                      </a:cubicBezTo>
                      <a:lnTo>
                        <a:pt x="72450" y="151625"/>
                      </a:lnTo>
                      <a:cubicBezTo>
                        <a:pt x="72450" y="153655"/>
                        <a:pt x="71435" y="154606"/>
                        <a:pt x="69404" y="154606"/>
                      </a:cubicBezTo>
                      <a:lnTo>
                        <a:pt x="57160" y="154606"/>
                      </a:lnTo>
                      <a:cubicBezTo>
                        <a:pt x="43901" y="154606"/>
                        <a:pt x="34702" y="152576"/>
                        <a:pt x="28549" y="148580"/>
                      </a:cubicBezTo>
                      <a:cubicBezTo>
                        <a:pt x="22395" y="144583"/>
                        <a:pt x="19350" y="136526"/>
                        <a:pt x="18334" y="124535"/>
                      </a:cubicBezTo>
                      <a:lnTo>
                        <a:pt x="18334" y="56336"/>
                      </a:lnTo>
                      <a:cubicBezTo>
                        <a:pt x="18334"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4" y="31828"/>
                        <a:pt x="18334" y="31150"/>
                      </a:cubicBezTo>
                      <a:lnTo>
                        <a:pt x="18334" y="3045"/>
                      </a:lnTo>
                      <a:cubicBezTo>
                        <a:pt x="18334" y="2366"/>
                        <a:pt x="18671" y="1694"/>
                        <a:pt x="19350" y="1015"/>
                      </a:cubicBezTo>
                      <a:cubicBezTo>
                        <a:pt x="20028" y="336"/>
                        <a:pt x="20701" y="0"/>
                        <a:pt x="21380" y="0"/>
                      </a:cubicBezTo>
                      <a:lnTo>
                        <a:pt x="42823" y="0"/>
                      </a:lnTo>
                      <a:cubicBezTo>
                        <a:pt x="43502" y="0"/>
                        <a:pt x="44174" y="336"/>
                        <a:pt x="44853" y="1015"/>
                      </a:cubicBezTo>
                      <a:cubicBezTo>
                        <a:pt x="45531" y="1694"/>
                        <a:pt x="45868" y="2366"/>
                        <a:pt x="45868" y="3045"/>
                      </a:cubicBezTo>
                      <a:lnTo>
                        <a:pt x="45868" y="31150"/>
                      </a:lnTo>
                      <a:cubicBezTo>
                        <a:pt x="45868" y="31828"/>
                        <a:pt x="46204" y="32165"/>
                        <a:pt x="46883" y="32165"/>
                      </a:cubicBezTo>
                      <a:lnTo>
                        <a:pt x="71371" y="32165"/>
                      </a:lnTo>
                      <a:cubicBezTo>
                        <a:pt x="72050" y="32165"/>
                        <a:pt x="72722" y="32501"/>
                        <a:pt x="73401" y="33180"/>
                      </a:cubicBezTo>
                      <a:cubicBezTo>
                        <a:pt x="74080" y="33859"/>
                        <a:pt x="74416" y="34531"/>
                        <a:pt x="74416" y="35210"/>
                      </a:cubicBezTo>
                      <a:lnTo>
                        <a:pt x="74416" y="52276"/>
                      </a:lnTo>
                      <a:cubicBezTo>
                        <a:pt x="73065" y="52276"/>
                        <a:pt x="72386" y="52612"/>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881FE98-5D8D-4457-AB87-63C5008CC1B0}"/>
                    </a:ext>
                  </a:extLst>
                </p:cNvPr>
                <p:cNvSpPr/>
                <p:nvPr/>
              </p:nvSpPr>
              <p:spPr>
                <a:xfrm>
                  <a:off x="4608358" y="3117630"/>
                  <a:ext cx="116478" cy="173892"/>
                </a:xfrm>
                <a:custGeom>
                  <a:avLst/>
                  <a:gdLst>
                    <a:gd name="connsiteX0" fmla="*/ 27597 w 116478"/>
                    <a:gd name="connsiteY0" fmla="*/ 167485 h 173892"/>
                    <a:gd name="connsiteX1" fmla="*/ 7169 w 116478"/>
                    <a:gd name="connsiteY1" fmla="*/ 148453 h 173892"/>
                    <a:gd name="connsiteX2" fmla="*/ 0 w 116478"/>
                    <a:gd name="connsiteY2" fmla="*/ 120348 h 173892"/>
                    <a:gd name="connsiteX3" fmla="*/ 0 w 116478"/>
                    <a:gd name="connsiteY3" fmla="*/ 54179 h 173892"/>
                    <a:gd name="connsiteX4" fmla="*/ 7169 w 116478"/>
                    <a:gd name="connsiteY4" fmla="*/ 26074 h 173892"/>
                    <a:gd name="connsiteX5" fmla="*/ 27597 w 116478"/>
                    <a:gd name="connsiteY5" fmla="*/ 7042 h 173892"/>
                    <a:gd name="connsiteX6" fmla="*/ 58239 w 116478"/>
                    <a:gd name="connsiteY6" fmla="*/ 0 h 173892"/>
                    <a:gd name="connsiteX7" fmla="*/ 88881 w 116478"/>
                    <a:gd name="connsiteY7" fmla="*/ 6027 h 173892"/>
                    <a:gd name="connsiteX8" fmla="*/ 109309 w 116478"/>
                    <a:gd name="connsiteY8" fmla="*/ 24108 h 173892"/>
                    <a:gd name="connsiteX9" fmla="*/ 116478 w 116478"/>
                    <a:gd name="connsiteY9" fmla="*/ 51197 h 173892"/>
                    <a:gd name="connsiteX10" fmla="*/ 115463 w 116478"/>
                    <a:gd name="connsiteY10" fmla="*/ 53227 h 173892"/>
                    <a:gd name="connsiteX11" fmla="*/ 113433 w 116478"/>
                    <a:gd name="connsiteY11" fmla="*/ 54242 h 173892"/>
                    <a:gd name="connsiteX12" fmla="*/ 101189 w 116478"/>
                    <a:gd name="connsiteY12" fmla="*/ 55257 h 173892"/>
                    <a:gd name="connsiteX13" fmla="*/ 99159 w 116478"/>
                    <a:gd name="connsiteY13" fmla="*/ 53227 h 173892"/>
                    <a:gd name="connsiteX14" fmla="*/ 99159 w 116478"/>
                    <a:gd name="connsiteY14" fmla="*/ 54242 h 173892"/>
                    <a:gd name="connsiteX15" fmla="*/ 87929 w 116478"/>
                    <a:gd name="connsiteY15" fmla="*/ 27153 h 173892"/>
                    <a:gd name="connsiteX16" fmla="*/ 58303 w 116478"/>
                    <a:gd name="connsiteY16" fmla="*/ 17129 h 173892"/>
                    <a:gd name="connsiteX17" fmla="*/ 28676 w 116478"/>
                    <a:gd name="connsiteY17" fmla="*/ 27153 h 173892"/>
                    <a:gd name="connsiteX18" fmla="*/ 17446 w 116478"/>
                    <a:gd name="connsiteY18" fmla="*/ 54242 h 173892"/>
                    <a:gd name="connsiteX19" fmla="*/ 17446 w 116478"/>
                    <a:gd name="connsiteY19" fmla="*/ 121426 h 173892"/>
                    <a:gd name="connsiteX20" fmla="*/ 28676 w 116478"/>
                    <a:gd name="connsiteY20" fmla="*/ 148516 h 173892"/>
                    <a:gd name="connsiteX21" fmla="*/ 58303 w 116478"/>
                    <a:gd name="connsiteY21" fmla="*/ 158539 h 173892"/>
                    <a:gd name="connsiteX22" fmla="*/ 87929 w 116478"/>
                    <a:gd name="connsiteY22" fmla="*/ 148516 h 173892"/>
                    <a:gd name="connsiteX23" fmla="*/ 99159 w 116478"/>
                    <a:gd name="connsiteY23" fmla="*/ 121426 h 173892"/>
                    <a:gd name="connsiteX24" fmla="*/ 99159 w 116478"/>
                    <a:gd name="connsiteY24" fmla="*/ 121426 h 173892"/>
                    <a:gd name="connsiteX25" fmla="*/ 101189 w 116478"/>
                    <a:gd name="connsiteY25" fmla="*/ 119396 h 173892"/>
                    <a:gd name="connsiteX26" fmla="*/ 113433 w 116478"/>
                    <a:gd name="connsiteY26" fmla="*/ 120411 h 173892"/>
                    <a:gd name="connsiteX27" fmla="*/ 115463 w 116478"/>
                    <a:gd name="connsiteY27" fmla="*/ 122442 h 173892"/>
                    <a:gd name="connsiteX28" fmla="*/ 108294 w 116478"/>
                    <a:gd name="connsiteY28" fmla="*/ 149531 h 173892"/>
                    <a:gd name="connsiteX29" fmla="*/ 87866 w 116478"/>
                    <a:gd name="connsiteY29" fmla="*/ 167612 h 173892"/>
                    <a:gd name="connsiteX30" fmla="*/ 57224 w 116478"/>
                    <a:gd name="connsiteY30" fmla="*/ 173639 h 173892"/>
                    <a:gd name="connsiteX31" fmla="*/ 27597 w 116478"/>
                    <a:gd name="connsiteY31" fmla="*/ 167612 h 173892"/>
                    <a:gd name="connsiteX32" fmla="*/ 27597 w 116478"/>
                    <a:gd name="connsiteY32" fmla="*/ 167612 h 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478" h="173892">
                      <a:moveTo>
                        <a:pt x="27597" y="167485"/>
                      </a:moveTo>
                      <a:cubicBezTo>
                        <a:pt x="19413" y="163488"/>
                        <a:pt x="12244" y="156446"/>
                        <a:pt x="7169" y="148453"/>
                      </a:cubicBezTo>
                      <a:cubicBezTo>
                        <a:pt x="2030" y="140459"/>
                        <a:pt x="0" y="131387"/>
                        <a:pt x="0" y="120348"/>
                      </a:cubicBezTo>
                      <a:lnTo>
                        <a:pt x="0" y="54179"/>
                      </a:lnTo>
                      <a:cubicBezTo>
                        <a:pt x="0" y="44155"/>
                        <a:pt x="2030" y="34131"/>
                        <a:pt x="7169" y="26074"/>
                      </a:cubicBezTo>
                      <a:cubicBezTo>
                        <a:pt x="12308" y="18081"/>
                        <a:pt x="18398" y="12054"/>
                        <a:pt x="27597" y="7042"/>
                      </a:cubicBezTo>
                      <a:cubicBezTo>
                        <a:pt x="35781" y="3045"/>
                        <a:pt x="45995" y="0"/>
                        <a:pt x="58239" y="0"/>
                      </a:cubicBezTo>
                      <a:cubicBezTo>
                        <a:pt x="69468" y="0"/>
                        <a:pt x="79682" y="2030"/>
                        <a:pt x="88881" y="6027"/>
                      </a:cubicBezTo>
                      <a:cubicBezTo>
                        <a:pt x="97065" y="10024"/>
                        <a:pt x="104234" y="16051"/>
                        <a:pt x="109309" y="24108"/>
                      </a:cubicBezTo>
                      <a:cubicBezTo>
                        <a:pt x="114448" y="32101"/>
                        <a:pt x="116478" y="41173"/>
                        <a:pt x="116478" y="51197"/>
                      </a:cubicBezTo>
                      <a:cubicBezTo>
                        <a:pt x="116478" y="51876"/>
                        <a:pt x="116142" y="52548"/>
                        <a:pt x="115463" y="53227"/>
                      </a:cubicBezTo>
                      <a:cubicBezTo>
                        <a:pt x="115463" y="53227"/>
                        <a:pt x="114448" y="54242"/>
                        <a:pt x="113433" y="54242"/>
                      </a:cubicBezTo>
                      <a:lnTo>
                        <a:pt x="101189" y="55257"/>
                      </a:lnTo>
                      <a:cubicBezTo>
                        <a:pt x="99159" y="55257"/>
                        <a:pt x="99159" y="54242"/>
                        <a:pt x="99159" y="53227"/>
                      </a:cubicBezTo>
                      <a:lnTo>
                        <a:pt x="99159" y="54242"/>
                      </a:lnTo>
                      <a:cubicBezTo>
                        <a:pt x="99159" y="43203"/>
                        <a:pt x="95098" y="34195"/>
                        <a:pt x="87929" y="27153"/>
                      </a:cubicBezTo>
                      <a:cubicBezTo>
                        <a:pt x="80761" y="20111"/>
                        <a:pt x="70547" y="17129"/>
                        <a:pt x="58303" y="17129"/>
                      </a:cubicBezTo>
                      <a:cubicBezTo>
                        <a:pt x="46058" y="17129"/>
                        <a:pt x="36859" y="20111"/>
                        <a:pt x="28676" y="27153"/>
                      </a:cubicBezTo>
                      <a:cubicBezTo>
                        <a:pt x="21507" y="34195"/>
                        <a:pt x="17446" y="43203"/>
                        <a:pt x="17446" y="54242"/>
                      </a:cubicBezTo>
                      <a:lnTo>
                        <a:pt x="17446" y="121426"/>
                      </a:lnTo>
                      <a:cubicBezTo>
                        <a:pt x="17446" y="132465"/>
                        <a:pt x="21507" y="141474"/>
                        <a:pt x="28676" y="148516"/>
                      </a:cubicBezTo>
                      <a:cubicBezTo>
                        <a:pt x="35844" y="155558"/>
                        <a:pt x="46058" y="158539"/>
                        <a:pt x="58303" y="158539"/>
                      </a:cubicBezTo>
                      <a:cubicBezTo>
                        <a:pt x="70547" y="158539"/>
                        <a:pt x="79746" y="155558"/>
                        <a:pt x="87929" y="148516"/>
                      </a:cubicBezTo>
                      <a:cubicBezTo>
                        <a:pt x="95098" y="141474"/>
                        <a:pt x="99159" y="132465"/>
                        <a:pt x="99159" y="121426"/>
                      </a:cubicBezTo>
                      <a:lnTo>
                        <a:pt x="99159" y="121426"/>
                      </a:lnTo>
                      <a:cubicBezTo>
                        <a:pt x="99159" y="120411"/>
                        <a:pt x="100174" y="119396"/>
                        <a:pt x="101189" y="119396"/>
                      </a:cubicBezTo>
                      <a:lnTo>
                        <a:pt x="113433" y="120411"/>
                      </a:lnTo>
                      <a:cubicBezTo>
                        <a:pt x="115463" y="120411"/>
                        <a:pt x="115463" y="121426"/>
                        <a:pt x="115463" y="122442"/>
                      </a:cubicBezTo>
                      <a:cubicBezTo>
                        <a:pt x="115463" y="132465"/>
                        <a:pt x="113433" y="142489"/>
                        <a:pt x="108294" y="149531"/>
                      </a:cubicBezTo>
                      <a:cubicBezTo>
                        <a:pt x="103156" y="157525"/>
                        <a:pt x="97065" y="163552"/>
                        <a:pt x="87866" y="167612"/>
                      </a:cubicBezTo>
                      <a:cubicBezTo>
                        <a:pt x="79682" y="171608"/>
                        <a:pt x="69468" y="173639"/>
                        <a:pt x="57224" y="173639"/>
                      </a:cubicBezTo>
                      <a:cubicBezTo>
                        <a:pt x="45995" y="174654"/>
                        <a:pt x="35781" y="172624"/>
                        <a:pt x="27597" y="167612"/>
                      </a:cubicBezTo>
                      <a:lnTo>
                        <a:pt x="27597" y="167612"/>
                      </a:lnTo>
                      <a:close/>
                    </a:path>
                  </a:pathLst>
                </a:custGeom>
                <a:solidFill>
                  <a:srgbClr val="000000"/>
                </a:solidFill>
                <a:ln w="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EB34E05-DDAB-7C73-A77B-F0440335AC6B}"/>
                    </a:ext>
                  </a:extLst>
                </p:cNvPr>
                <p:cNvSpPr/>
                <p:nvPr/>
              </p:nvSpPr>
              <p:spPr>
                <a:xfrm>
                  <a:off x="4755479" y="3166860"/>
                  <a:ext cx="101125" cy="126248"/>
                </a:xfrm>
                <a:custGeom>
                  <a:avLst/>
                  <a:gdLst>
                    <a:gd name="connsiteX0" fmla="*/ 20428 w 101125"/>
                    <a:gd name="connsiteY0" fmla="*/ 116224 h 126248"/>
                    <a:gd name="connsiteX1" fmla="*/ 3045 w 101125"/>
                    <a:gd name="connsiteY1" fmla="*/ 92180 h 126248"/>
                    <a:gd name="connsiteX2" fmla="*/ 0 w 101125"/>
                    <a:gd name="connsiteY2" fmla="*/ 62109 h 126248"/>
                    <a:gd name="connsiteX3" fmla="*/ 3045 w 101125"/>
                    <a:gd name="connsiteY3" fmla="*/ 33053 h 126248"/>
                    <a:gd name="connsiteX4" fmla="*/ 20428 w 101125"/>
                    <a:gd name="connsiteY4" fmla="*/ 9009 h 126248"/>
                    <a:gd name="connsiteX5" fmla="*/ 51070 w 101125"/>
                    <a:gd name="connsiteY5" fmla="*/ 0 h 126248"/>
                    <a:gd name="connsiteX6" fmla="*/ 80697 w 101125"/>
                    <a:gd name="connsiteY6" fmla="*/ 9009 h 126248"/>
                    <a:gd name="connsiteX7" fmla="*/ 98080 w 101125"/>
                    <a:gd name="connsiteY7" fmla="*/ 33053 h 126248"/>
                    <a:gd name="connsiteX8" fmla="*/ 101125 w 101125"/>
                    <a:gd name="connsiteY8" fmla="*/ 63124 h 126248"/>
                    <a:gd name="connsiteX9" fmla="*/ 98080 w 101125"/>
                    <a:gd name="connsiteY9" fmla="*/ 93195 h 126248"/>
                    <a:gd name="connsiteX10" fmla="*/ 80697 w 101125"/>
                    <a:gd name="connsiteY10" fmla="*/ 117239 h 126248"/>
                    <a:gd name="connsiteX11" fmla="*/ 50055 w 101125"/>
                    <a:gd name="connsiteY11" fmla="*/ 126248 h 126248"/>
                    <a:gd name="connsiteX12" fmla="*/ 20428 w 101125"/>
                    <a:gd name="connsiteY12" fmla="*/ 116224 h 126248"/>
                    <a:gd name="connsiteX13" fmla="*/ 20428 w 101125"/>
                    <a:gd name="connsiteY13" fmla="*/ 116224 h 126248"/>
                    <a:gd name="connsiteX14" fmla="*/ 70483 w 101125"/>
                    <a:gd name="connsiteY14" fmla="*/ 104234 h 126248"/>
                    <a:gd name="connsiteX15" fmla="*/ 81712 w 101125"/>
                    <a:gd name="connsiteY15" fmla="*/ 87168 h 126248"/>
                    <a:gd name="connsiteX16" fmla="*/ 83743 w 101125"/>
                    <a:gd name="connsiteY16" fmla="*/ 63124 h 126248"/>
                    <a:gd name="connsiteX17" fmla="*/ 81712 w 101125"/>
                    <a:gd name="connsiteY17" fmla="*/ 39080 h 126248"/>
                    <a:gd name="connsiteX18" fmla="*/ 70483 w 101125"/>
                    <a:gd name="connsiteY18" fmla="*/ 22014 h 126248"/>
                    <a:gd name="connsiteX19" fmla="*/ 50055 w 101125"/>
                    <a:gd name="connsiteY19" fmla="*/ 15987 h 126248"/>
                    <a:gd name="connsiteX20" fmla="*/ 29627 w 101125"/>
                    <a:gd name="connsiteY20" fmla="*/ 22014 h 126248"/>
                    <a:gd name="connsiteX21" fmla="*/ 18398 w 101125"/>
                    <a:gd name="connsiteY21" fmla="*/ 39080 h 126248"/>
                    <a:gd name="connsiteX22" fmla="*/ 16368 w 101125"/>
                    <a:gd name="connsiteY22" fmla="*/ 63124 h 126248"/>
                    <a:gd name="connsiteX23" fmla="*/ 18398 w 101125"/>
                    <a:gd name="connsiteY23" fmla="*/ 87168 h 126248"/>
                    <a:gd name="connsiteX24" fmla="*/ 29627 w 101125"/>
                    <a:gd name="connsiteY24" fmla="*/ 104234 h 126248"/>
                    <a:gd name="connsiteX25" fmla="*/ 50055 w 101125"/>
                    <a:gd name="connsiteY25" fmla="*/ 110261 h 126248"/>
                    <a:gd name="connsiteX26" fmla="*/ 70483 w 101125"/>
                    <a:gd name="connsiteY26" fmla="*/ 104234 h 126248"/>
                    <a:gd name="connsiteX27" fmla="*/ 70483 w 101125"/>
                    <a:gd name="connsiteY27" fmla="*/ 104234 h 12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1125" h="126248">
                      <a:moveTo>
                        <a:pt x="20428" y="116224"/>
                      </a:moveTo>
                      <a:cubicBezTo>
                        <a:pt x="12244" y="110197"/>
                        <a:pt x="6154" y="102204"/>
                        <a:pt x="3045" y="92180"/>
                      </a:cubicBezTo>
                      <a:cubicBezTo>
                        <a:pt x="1015" y="85138"/>
                        <a:pt x="0" y="75114"/>
                        <a:pt x="0" y="62109"/>
                      </a:cubicBezTo>
                      <a:cubicBezTo>
                        <a:pt x="0" y="49104"/>
                        <a:pt x="1015" y="40031"/>
                        <a:pt x="3045" y="33053"/>
                      </a:cubicBezTo>
                      <a:cubicBezTo>
                        <a:pt x="6091" y="23029"/>
                        <a:pt x="12244" y="14972"/>
                        <a:pt x="20428" y="9009"/>
                      </a:cubicBezTo>
                      <a:cubicBezTo>
                        <a:pt x="28612" y="2982"/>
                        <a:pt x="38826" y="0"/>
                        <a:pt x="51070" y="0"/>
                      </a:cubicBezTo>
                      <a:cubicBezTo>
                        <a:pt x="62299" y="0"/>
                        <a:pt x="72513" y="2982"/>
                        <a:pt x="80697" y="9009"/>
                      </a:cubicBezTo>
                      <a:cubicBezTo>
                        <a:pt x="88881" y="15036"/>
                        <a:pt x="94972" y="23029"/>
                        <a:pt x="98080" y="33053"/>
                      </a:cubicBezTo>
                      <a:cubicBezTo>
                        <a:pt x="100110" y="40095"/>
                        <a:pt x="101125" y="50119"/>
                        <a:pt x="101125" y="63124"/>
                      </a:cubicBezTo>
                      <a:cubicBezTo>
                        <a:pt x="101125" y="76130"/>
                        <a:pt x="100110" y="86217"/>
                        <a:pt x="98080" y="93195"/>
                      </a:cubicBezTo>
                      <a:cubicBezTo>
                        <a:pt x="95035" y="103219"/>
                        <a:pt x="88881" y="112228"/>
                        <a:pt x="80697" y="117239"/>
                      </a:cubicBezTo>
                      <a:cubicBezTo>
                        <a:pt x="72513" y="123266"/>
                        <a:pt x="62299" y="126248"/>
                        <a:pt x="50055" y="126248"/>
                      </a:cubicBezTo>
                      <a:cubicBezTo>
                        <a:pt x="38826" y="125233"/>
                        <a:pt x="28612" y="122251"/>
                        <a:pt x="20428" y="116224"/>
                      </a:cubicBezTo>
                      <a:lnTo>
                        <a:pt x="20428" y="116224"/>
                      </a:lnTo>
                      <a:close/>
                      <a:moveTo>
                        <a:pt x="70483" y="104234"/>
                      </a:moveTo>
                      <a:cubicBezTo>
                        <a:pt x="75622" y="100237"/>
                        <a:pt x="79682" y="94211"/>
                        <a:pt x="81712" y="87168"/>
                      </a:cubicBezTo>
                      <a:cubicBezTo>
                        <a:pt x="82727" y="81141"/>
                        <a:pt x="83743" y="73148"/>
                        <a:pt x="83743" y="63124"/>
                      </a:cubicBezTo>
                      <a:cubicBezTo>
                        <a:pt x="83743" y="52085"/>
                        <a:pt x="82727" y="44092"/>
                        <a:pt x="81712" y="39080"/>
                      </a:cubicBezTo>
                      <a:cubicBezTo>
                        <a:pt x="79682" y="32038"/>
                        <a:pt x="75558" y="26074"/>
                        <a:pt x="70483" y="22014"/>
                      </a:cubicBezTo>
                      <a:cubicBezTo>
                        <a:pt x="64330" y="18017"/>
                        <a:pt x="58239" y="15987"/>
                        <a:pt x="50055" y="15987"/>
                      </a:cubicBezTo>
                      <a:cubicBezTo>
                        <a:pt x="41871" y="15987"/>
                        <a:pt x="35781" y="18017"/>
                        <a:pt x="29627" y="22014"/>
                      </a:cubicBezTo>
                      <a:cubicBezTo>
                        <a:pt x="24488" y="26011"/>
                        <a:pt x="20428" y="32038"/>
                        <a:pt x="18398" y="39080"/>
                      </a:cubicBezTo>
                      <a:cubicBezTo>
                        <a:pt x="17383" y="45107"/>
                        <a:pt x="16368" y="53100"/>
                        <a:pt x="16368" y="63124"/>
                      </a:cubicBezTo>
                      <a:cubicBezTo>
                        <a:pt x="16368" y="74163"/>
                        <a:pt x="17383" y="82157"/>
                        <a:pt x="18398" y="87168"/>
                      </a:cubicBezTo>
                      <a:cubicBezTo>
                        <a:pt x="20428" y="94211"/>
                        <a:pt x="23537" y="100174"/>
                        <a:pt x="29627" y="104234"/>
                      </a:cubicBezTo>
                      <a:cubicBezTo>
                        <a:pt x="35781" y="108231"/>
                        <a:pt x="41871" y="110261"/>
                        <a:pt x="50055" y="110261"/>
                      </a:cubicBezTo>
                      <a:cubicBezTo>
                        <a:pt x="58239" y="110261"/>
                        <a:pt x="65408" y="108231"/>
                        <a:pt x="70483" y="104234"/>
                      </a:cubicBezTo>
                      <a:lnTo>
                        <a:pt x="70483" y="104234"/>
                      </a:lnTo>
                      <a:close/>
                    </a:path>
                  </a:pathLst>
                </a:custGeom>
                <a:solidFill>
                  <a:srgbClr val="000000"/>
                </a:solidFill>
                <a:ln w="0"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A01E09DB-BA63-761E-A82C-E6BB2CD441C1}"/>
                    </a:ext>
                  </a:extLst>
                </p:cNvPr>
                <p:cNvSpPr/>
                <p:nvPr/>
              </p:nvSpPr>
              <p:spPr>
                <a:xfrm>
                  <a:off x="4893463" y="3168217"/>
                  <a:ext cx="163361" cy="123939"/>
                </a:xfrm>
                <a:custGeom>
                  <a:avLst/>
                  <a:gdLst>
                    <a:gd name="connsiteX0" fmla="*/ 153147 w 163361"/>
                    <a:gd name="connsiteY0" fmla="*/ 9619 h 123939"/>
                    <a:gd name="connsiteX1" fmla="*/ 163361 w 163361"/>
                    <a:gd name="connsiteY1" fmla="*/ 39690 h 123939"/>
                    <a:gd name="connsiteX2" fmla="*/ 163361 w 163361"/>
                    <a:gd name="connsiteY2" fmla="*/ 119879 h 123939"/>
                    <a:gd name="connsiteX3" fmla="*/ 161331 w 163361"/>
                    <a:gd name="connsiteY3" fmla="*/ 121910 h 123939"/>
                    <a:gd name="connsiteX4" fmla="*/ 149087 w 163361"/>
                    <a:gd name="connsiteY4" fmla="*/ 121910 h 123939"/>
                    <a:gd name="connsiteX5" fmla="*/ 147057 w 163361"/>
                    <a:gd name="connsiteY5" fmla="*/ 119879 h 123939"/>
                    <a:gd name="connsiteX6" fmla="*/ 147057 w 163361"/>
                    <a:gd name="connsiteY6" fmla="*/ 42672 h 123939"/>
                    <a:gd name="connsiteX7" fmla="*/ 138873 w 163361"/>
                    <a:gd name="connsiteY7" fmla="*/ 21609 h 123939"/>
                    <a:gd name="connsiteX8" fmla="*/ 118445 w 163361"/>
                    <a:gd name="connsiteY8" fmla="*/ 13616 h 123939"/>
                    <a:gd name="connsiteX9" fmla="*/ 97002 w 163361"/>
                    <a:gd name="connsiteY9" fmla="*/ 21609 h 123939"/>
                    <a:gd name="connsiteX10" fmla="*/ 88818 w 163361"/>
                    <a:gd name="connsiteY10" fmla="*/ 42672 h 123939"/>
                    <a:gd name="connsiteX11" fmla="*/ 88818 w 163361"/>
                    <a:gd name="connsiteY11" fmla="*/ 120895 h 123939"/>
                    <a:gd name="connsiteX12" fmla="*/ 86788 w 163361"/>
                    <a:gd name="connsiteY12" fmla="*/ 122925 h 123939"/>
                    <a:gd name="connsiteX13" fmla="*/ 74543 w 163361"/>
                    <a:gd name="connsiteY13" fmla="*/ 122925 h 123939"/>
                    <a:gd name="connsiteX14" fmla="*/ 72513 w 163361"/>
                    <a:gd name="connsiteY14" fmla="*/ 120895 h 123939"/>
                    <a:gd name="connsiteX15" fmla="*/ 72513 w 163361"/>
                    <a:gd name="connsiteY15" fmla="*/ 43687 h 123939"/>
                    <a:gd name="connsiteX16" fmla="*/ 65344 w 163361"/>
                    <a:gd name="connsiteY16" fmla="*/ 22624 h 123939"/>
                    <a:gd name="connsiteX17" fmla="*/ 44917 w 163361"/>
                    <a:gd name="connsiteY17" fmla="*/ 14631 h 123939"/>
                    <a:gd name="connsiteX18" fmla="*/ 24488 w 163361"/>
                    <a:gd name="connsiteY18" fmla="*/ 22624 h 123939"/>
                    <a:gd name="connsiteX19" fmla="*/ 16304 w 163361"/>
                    <a:gd name="connsiteY19" fmla="*/ 43687 h 123939"/>
                    <a:gd name="connsiteX20" fmla="*/ 16304 w 163361"/>
                    <a:gd name="connsiteY20" fmla="*/ 121910 h 123939"/>
                    <a:gd name="connsiteX21" fmla="*/ 14274 w 163361"/>
                    <a:gd name="connsiteY21" fmla="*/ 123940 h 123939"/>
                    <a:gd name="connsiteX22" fmla="*/ 2030 w 163361"/>
                    <a:gd name="connsiteY22" fmla="*/ 123940 h 123939"/>
                    <a:gd name="connsiteX23" fmla="*/ 0 w 163361"/>
                    <a:gd name="connsiteY23" fmla="*/ 121910 h 123939"/>
                    <a:gd name="connsiteX24" fmla="*/ 0 w 163361"/>
                    <a:gd name="connsiteY24" fmla="*/ 2577 h 123939"/>
                    <a:gd name="connsiteX25" fmla="*/ 2030 w 163361"/>
                    <a:gd name="connsiteY25" fmla="*/ 547 h 123939"/>
                    <a:gd name="connsiteX26" fmla="*/ 14274 w 163361"/>
                    <a:gd name="connsiteY26" fmla="*/ 547 h 123939"/>
                    <a:gd name="connsiteX27" fmla="*/ 16304 w 163361"/>
                    <a:gd name="connsiteY27" fmla="*/ 2577 h 123939"/>
                    <a:gd name="connsiteX28" fmla="*/ 16304 w 163361"/>
                    <a:gd name="connsiteY28" fmla="*/ 13616 h 123939"/>
                    <a:gd name="connsiteX29" fmla="*/ 17319 w 163361"/>
                    <a:gd name="connsiteY29" fmla="*/ 13616 h 123939"/>
                    <a:gd name="connsiteX30" fmla="*/ 31594 w 163361"/>
                    <a:gd name="connsiteY30" fmla="*/ 3592 h 123939"/>
                    <a:gd name="connsiteX31" fmla="*/ 49992 w 163361"/>
                    <a:gd name="connsiteY31" fmla="*/ 610 h 123939"/>
                    <a:gd name="connsiteX32" fmla="*/ 71435 w 163361"/>
                    <a:gd name="connsiteY32" fmla="*/ 5622 h 123939"/>
                    <a:gd name="connsiteX33" fmla="*/ 84694 w 163361"/>
                    <a:gd name="connsiteY33" fmla="*/ 20657 h 123939"/>
                    <a:gd name="connsiteX34" fmla="*/ 85709 w 163361"/>
                    <a:gd name="connsiteY34" fmla="*/ 20657 h 123939"/>
                    <a:gd name="connsiteX35" fmla="*/ 101062 w 163361"/>
                    <a:gd name="connsiteY35" fmla="*/ 5622 h 123939"/>
                    <a:gd name="connsiteX36" fmla="*/ 123520 w 163361"/>
                    <a:gd name="connsiteY36" fmla="*/ 610 h 123939"/>
                    <a:gd name="connsiteX37" fmla="*/ 153147 w 163361"/>
                    <a:gd name="connsiteY37" fmla="*/ 9619 h 123939"/>
                    <a:gd name="connsiteX38" fmla="*/ 153147 w 163361"/>
                    <a:gd name="connsiteY38" fmla="*/ 9619 h 12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3361" h="123939">
                      <a:moveTo>
                        <a:pt x="153147" y="9619"/>
                      </a:moveTo>
                      <a:cubicBezTo>
                        <a:pt x="160316" y="16661"/>
                        <a:pt x="163361" y="26684"/>
                        <a:pt x="163361" y="39690"/>
                      </a:cubicBezTo>
                      <a:lnTo>
                        <a:pt x="163361" y="119879"/>
                      </a:lnTo>
                      <a:cubicBezTo>
                        <a:pt x="163361" y="121910"/>
                        <a:pt x="162346" y="121910"/>
                        <a:pt x="161331" y="121910"/>
                      </a:cubicBezTo>
                      <a:lnTo>
                        <a:pt x="149087" y="121910"/>
                      </a:lnTo>
                      <a:cubicBezTo>
                        <a:pt x="147057" y="121910"/>
                        <a:pt x="147057" y="120895"/>
                        <a:pt x="147057" y="119879"/>
                      </a:cubicBezTo>
                      <a:lnTo>
                        <a:pt x="147057" y="42672"/>
                      </a:lnTo>
                      <a:cubicBezTo>
                        <a:pt x="147057" y="33663"/>
                        <a:pt x="144012" y="26621"/>
                        <a:pt x="138873" y="21609"/>
                      </a:cubicBezTo>
                      <a:cubicBezTo>
                        <a:pt x="133734" y="16597"/>
                        <a:pt x="126629" y="13616"/>
                        <a:pt x="118445" y="13616"/>
                      </a:cubicBezTo>
                      <a:cubicBezTo>
                        <a:pt x="110261" y="13616"/>
                        <a:pt x="103092" y="16597"/>
                        <a:pt x="97002" y="21609"/>
                      </a:cubicBezTo>
                      <a:cubicBezTo>
                        <a:pt x="91863" y="26621"/>
                        <a:pt x="88818" y="33663"/>
                        <a:pt x="88818" y="42672"/>
                      </a:cubicBezTo>
                      <a:lnTo>
                        <a:pt x="88818" y="120895"/>
                      </a:lnTo>
                      <a:cubicBezTo>
                        <a:pt x="88818" y="122925"/>
                        <a:pt x="87803" y="122925"/>
                        <a:pt x="86788" y="122925"/>
                      </a:cubicBezTo>
                      <a:lnTo>
                        <a:pt x="74543" y="122925"/>
                      </a:lnTo>
                      <a:cubicBezTo>
                        <a:pt x="72513" y="122925"/>
                        <a:pt x="72513" y="121910"/>
                        <a:pt x="72513" y="120895"/>
                      </a:cubicBezTo>
                      <a:lnTo>
                        <a:pt x="72513" y="43687"/>
                      </a:lnTo>
                      <a:cubicBezTo>
                        <a:pt x="72513" y="34678"/>
                        <a:pt x="70483" y="27636"/>
                        <a:pt x="65344" y="22624"/>
                      </a:cubicBezTo>
                      <a:cubicBezTo>
                        <a:pt x="60206" y="17612"/>
                        <a:pt x="53100" y="14631"/>
                        <a:pt x="44917" y="14631"/>
                      </a:cubicBezTo>
                      <a:cubicBezTo>
                        <a:pt x="36732" y="14631"/>
                        <a:pt x="29563" y="17612"/>
                        <a:pt x="24488" y="22624"/>
                      </a:cubicBezTo>
                      <a:cubicBezTo>
                        <a:pt x="19350" y="27636"/>
                        <a:pt x="16304" y="34678"/>
                        <a:pt x="16304" y="43687"/>
                      </a:cubicBezTo>
                      <a:lnTo>
                        <a:pt x="16304" y="121910"/>
                      </a:lnTo>
                      <a:cubicBezTo>
                        <a:pt x="16304" y="123940"/>
                        <a:pt x="15289" y="123940"/>
                        <a:pt x="14274" y="123940"/>
                      </a:cubicBezTo>
                      <a:lnTo>
                        <a:pt x="2030" y="123940"/>
                      </a:lnTo>
                      <a:cubicBezTo>
                        <a:pt x="0" y="123940"/>
                        <a:pt x="0" y="122925"/>
                        <a:pt x="0" y="121910"/>
                      </a:cubicBezTo>
                      <a:lnTo>
                        <a:pt x="0" y="2577"/>
                      </a:lnTo>
                      <a:cubicBezTo>
                        <a:pt x="0" y="547"/>
                        <a:pt x="1015" y="547"/>
                        <a:pt x="2030" y="547"/>
                      </a:cubicBezTo>
                      <a:lnTo>
                        <a:pt x="14274" y="547"/>
                      </a:lnTo>
                      <a:cubicBezTo>
                        <a:pt x="16304" y="547"/>
                        <a:pt x="16304" y="1562"/>
                        <a:pt x="16304" y="2577"/>
                      </a:cubicBezTo>
                      <a:lnTo>
                        <a:pt x="16304" y="13616"/>
                      </a:lnTo>
                      <a:lnTo>
                        <a:pt x="17319" y="13616"/>
                      </a:lnTo>
                      <a:cubicBezTo>
                        <a:pt x="21380" y="8604"/>
                        <a:pt x="25504" y="5622"/>
                        <a:pt x="31594" y="3592"/>
                      </a:cubicBezTo>
                      <a:cubicBezTo>
                        <a:pt x="37748" y="1562"/>
                        <a:pt x="43838" y="610"/>
                        <a:pt x="49992" y="610"/>
                      </a:cubicBezTo>
                      <a:cubicBezTo>
                        <a:pt x="58176" y="610"/>
                        <a:pt x="65344" y="2640"/>
                        <a:pt x="71435" y="5622"/>
                      </a:cubicBezTo>
                      <a:cubicBezTo>
                        <a:pt x="77589" y="8604"/>
                        <a:pt x="81649" y="13616"/>
                        <a:pt x="84694" y="20657"/>
                      </a:cubicBezTo>
                      <a:cubicBezTo>
                        <a:pt x="84694" y="21673"/>
                        <a:pt x="85709" y="21673"/>
                        <a:pt x="85709" y="20657"/>
                      </a:cubicBezTo>
                      <a:cubicBezTo>
                        <a:pt x="89770" y="13616"/>
                        <a:pt x="93893" y="9619"/>
                        <a:pt x="101062" y="5622"/>
                      </a:cubicBezTo>
                      <a:cubicBezTo>
                        <a:pt x="107216" y="2640"/>
                        <a:pt x="115336" y="610"/>
                        <a:pt x="123520" y="610"/>
                      </a:cubicBezTo>
                      <a:cubicBezTo>
                        <a:pt x="136779" y="-1420"/>
                        <a:pt x="145978" y="1625"/>
                        <a:pt x="153147" y="9619"/>
                      </a:cubicBezTo>
                      <a:lnTo>
                        <a:pt x="153147" y="9619"/>
                      </a:lnTo>
                      <a:close/>
                    </a:path>
                  </a:pathLst>
                </a:custGeom>
                <a:solidFill>
                  <a:srgbClr val="000000"/>
                </a:solidFill>
                <a:ln w="0"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EBC6CFC0-DE90-A4BD-BB07-4EADD38DFB74}"/>
                    </a:ext>
                  </a:extLst>
                </p:cNvPr>
                <p:cNvSpPr/>
                <p:nvPr/>
              </p:nvSpPr>
              <p:spPr>
                <a:xfrm>
                  <a:off x="5097744" y="3166797"/>
                  <a:ext cx="97001" cy="169451"/>
                </a:xfrm>
                <a:custGeom>
                  <a:avLst/>
                  <a:gdLst>
                    <a:gd name="connsiteX0" fmla="*/ 97002 w 97001"/>
                    <a:gd name="connsiteY0" fmla="*/ 62172 h 169451"/>
                    <a:gd name="connsiteX1" fmla="*/ 93956 w 97001"/>
                    <a:gd name="connsiteY1" fmla="*/ 92244 h 169451"/>
                    <a:gd name="connsiteX2" fmla="*/ 77589 w 97001"/>
                    <a:gd name="connsiteY2" fmla="*/ 116288 h 169451"/>
                    <a:gd name="connsiteX3" fmla="*/ 47962 w 97001"/>
                    <a:gd name="connsiteY3" fmla="*/ 125296 h 169451"/>
                    <a:gd name="connsiteX4" fmla="*/ 30579 w 97001"/>
                    <a:gd name="connsiteY4" fmla="*/ 121299 h 169451"/>
                    <a:gd name="connsiteX5" fmla="*/ 17319 w 97001"/>
                    <a:gd name="connsiteY5" fmla="*/ 110261 h 169451"/>
                    <a:gd name="connsiteX6" fmla="*/ 16304 w 97001"/>
                    <a:gd name="connsiteY6" fmla="*/ 110261 h 169451"/>
                    <a:gd name="connsiteX7" fmla="*/ 16304 w 97001"/>
                    <a:gd name="connsiteY7" fmla="*/ 167421 h 169451"/>
                    <a:gd name="connsiteX8" fmla="*/ 14274 w 97001"/>
                    <a:gd name="connsiteY8" fmla="*/ 169452 h 169451"/>
                    <a:gd name="connsiteX9" fmla="*/ 2030 w 97001"/>
                    <a:gd name="connsiteY9" fmla="*/ 169452 h 169451"/>
                    <a:gd name="connsiteX10" fmla="*/ 0 w 97001"/>
                    <a:gd name="connsiteY10" fmla="*/ 167421 h 169451"/>
                    <a:gd name="connsiteX11" fmla="*/ 0 w 97001"/>
                    <a:gd name="connsiteY11" fmla="*/ 3997 h 169451"/>
                    <a:gd name="connsiteX12" fmla="*/ 2030 w 97001"/>
                    <a:gd name="connsiteY12" fmla="*/ 1967 h 169451"/>
                    <a:gd name="connsiteX13" fmla="*/ 14274 w 97001"/>
                    <a:gd name="connsiteY13" fmla="*/ 1967 h 169451"/>
                    <a:gd name="connsiteX14" fmla="*/ 16304 w 97001"/>
                    <a:gd name="connsiteY14" fmla="*/ 3997 h 169451"/>
                    <a:gd name="connsiteX15" fmla="*/ 16304 w 97001"/>
                    <a:gd name="connsiteY15" fmla="*/ 15036 h 169451"/>
                    <a:gd name="connsiteX16" fmla="*/ 17319 w 97001"/>
                    <a:gd name="connsiteY16" fmla="*/ 15036 h 169451"/>
                    <a:gd name="connsiteX17" fmla="*/ 30579 w 97001"/>
                    <a:gd name="connsiteY17" fmla="*/ 3997 h 169451"/>
                    <a:gd name="connsiteX18" fmla="*/ 47962 w 97001"/>
                    <a:gd name="connsiteY18" fmla="*/ 0 h 169451"/>
                    <a:gd name="connsiteX19" fmla="*/ 76574 w 97001"/>
                    <a:gd name="connsiteY19" fmla="*/ 9009 h 169451"/>
                    <a:gd name="connsiteX20" fmla="*/ 92941 w 97001"/>
                    <a:gd name="connsiteY20" fmla="*/ 33053 h 169451"/>
                    <a:gd name="connsiteX21" fmla="*/ 97002 w 97001"/>
                    <a:gd name="connsiteY21" fmla="*/ 62109 h 169451"/>
                    <a:gd name="connsiteX22" fmla="*/ 97002 w 97001"/>
                    <a:gd name="connsiteY22" fmla="*/ 62109 h 169451"/>
                    <a:gd name="connsiteX23" fmla="*/ 78604 w 97001"/>
                    <a:gd name="connsiteY23" fmla="*/ 80190 h 169451"/>
                    <a:gd name="connsiteX24" fmla="*/ 79619 w 97001"/>
                    <a:gd name="connsiteY24" fmla="*/ 62109 h 169451"/>
                    <a:gd name="connsiteX25" fmla="*/ 78604 w 97001"/>
                    <a:gd name="connsiteY25" fmla="*/ 44028 h 169451"/>
                    <a:gd name="connsiteX26" fmla="*/ 75558 w 97001"/>
                    <a:gd name="connsiteY26" fmla="*/ 32989 h 169451"/>
                    <a:gd name="connsiteX27" fmla="*/ 65344 w 97001"/>
                    <a:gd name="connsiteY27" fmla="*/ 18969 h 169451"/>
                    <a:gd name="connsiteX28" fmla="*/ 47962 w 97001"/>
                    <a:gd name="connsiteY28" fmla="*/ 13957 h 169451"/>
                    <a:gd name="connsiteX29" fmla="*/ 31594 w 97001"/>
                    <a:gd name="connsiteY29" fmla="*/ 18969 h 169451"/>
                    <a:gd name="connsiteX30" fmla="*/ 21380 w 97001"/>
                    <a:gd name="connsiteY30" fmla="*/ 31974 h 169451"/>
                    <a:gd name="connsiteX31" fmla="*/ 18335 w 97001"/>
                    <a:gd name="connsiteY31" fmla="*/ 43013 h 169451"/>
                    <a:gd name="connsiteX32" fmla="*/ 17319 w 97001"/>
                    <a:gd name="connsiteY32" fmla="*/ 61094 h 169451"/>
                    <a:gd name="connsiteX33" fmla="*/ 18335 w 97001"/>
                    <a:gd name="connsiteY33" fmla="*/ 79175 h 169451"/>
                    <a:gd name="connsiteX34" fmla="*/ 21380 w 97001"/>
                    <a:gd name="connsiteY34" fmla="*/ 91228 h 169451"/>
                    <a:gd name="connsiteX35" fmla="*/ 30579 w 97001"/>
                    <a:gd name="connsiteY35" fmla="*/ 104234 h 169451"/>
                    <a:gd name="connsiteX36" fmla="*/ 46946 w 97001"/>
                    <a:gd name="connsiteY36" fmla="*/ 109246 h 169451"/>
                    <a:gd name="connsiteX37" fmla="*/ 64330 w 97001"/>
                    <a:gd name="connsiteY37" fmla="*/ 104234 h 169451"/>
                    <a:gd name="connsiteX38" fmla="*/ 74543 w 97001"/>
                    <a:gd name="connsiteY38" fmla="*/ 91228 h 169451"/>
                    <a:gd name="connsiteX39" fmla="*/ 78604 w 97001"/>
                    <a:gd name="connsiteY39" fmla="*/ 80190 h 169451"/>
                    <a:gd name="connsiteX40" fmla="*/ 78604 w 97001"/>
                    <a:gd name="connsiteY40" fmla="*/ 80190 h 1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001" h="169451">
                      <a:moveTo>
                        <a:pt x="97002" y="62172"/>
                      </a:moveTo>
                      <a:cubicBezTo>
                        <a:pt x="97002" y="75178"/>
                        <a:pt x="95987" y="85265"/>
                        <a:pt x="93956" y="92244"/>
                      </a:cubicBezTo>
                      <a:cubicBezTo>
                        <a:pt x="90911" y="102267"/>
                        <a:pt x="85773" y="110324"/>
                        <a:pt x="77589" y="116288"/>
                      </a:cubicBezTo>
                      <a:cubicBezTo>
                        <a:pt x="69405" y="122251"/>
                        <a:pt x="60206" y="125296"/>
                        <a:pt x="47962" y="125296"/>
                      </a:cubicBezTo>
                      <a:cubicBezTo>
                        <a:pt x="41808" y="125296"/>
                        <a:pt x="35717" y="124281"/>
                        <a:pt x="30579" y="121299"/>
                      </a:cubicBezTo>
                      <a:cubicBezTo>
                        <a:pt x="25440" y="119269"/>
                        <a:pt x="20364" y="115273"/>
                        <a:pt x="17319" y="110261"/>
                      </a:cubicBezTo>
                      <a:lnTo>
                        <a:pt x="16304" y="110261"/>
                      </a:lnTo>
                      <a:lnTo>
                        <a:pt x="16304" y="167421"/>
                      </a:lnTo>
                      <a:cubicBezTo>
                        <a:pt x="16304" y="169452"/>
                        <a:pt x="15289" y="169452"/>
                        <a:pt x="14274" y="169452"/>
                      </a:cubicBezTo>
                      <a:lnTo>
                        <a:pt x="2030" y="169452"/>
                      </a:lnTo>
                      <a:cubicBezTo>
                        <a:pt x="0" y="169452"/>
                        <a:pt x="0" y="168436"/>
                        <a:pt x="0" y="167421"/>
                      </a:cubicBezTo>
                      <a:lnTo>
                        <a:pt x="0" y="3997"/>
                      </a:lnTo>
                      <a:cubicBezTo>
                        <a:pt x="0" y="1967"/>
                        <a:pt x="1015" y="1967"/>
                        <a:pt x="2030" y="1967"/>
                      </a:cubicBezTo>
                      <a:lnTo>
                        <a:pt x="14274" y="1967"/>
                      </a:lnTo>
                      <a:cubicBezTo>
                        <a:pt x="16304" y="1967"/>
                        <a:pt x="16304" y="2982"/>
                        <a:pt x="16304" y="3997"/>
                      </a:cubicBezTo>
                      <a:lnTo>
                        <a:pt x="16304" y="15036"/>
                      </a:lnTo>
                      <a:lnTo>
                        <a:pt x="17319" y="15036"/>
                      </a:lnTo>
                      <a:cubicBezTo>
                        <a:pt x="21380" y="10024"/>
                        <a:pt x="25504" y="7042"/>
                        <a:pt x="30579" y="3997"/>
                      </a:cubicBezTo>
                      <a:cubicBezTo>
                        <a:pt x="35717" y="1015"/>
                        <a:pt x="41808" y="0"/>
                        <a:pt x="47962" y="0"/>
                      </a:cubicBezTo>
                      <a:cubicBezTo>
                        <a:pt x="59191" y="0"/>
                        <a:pt x="69405" y="2982"/>
                        <a:pt x="76574" y="9009"/>
                      </a:cubicBezTo>
                      <a:cubicBezTo>
                        <a:pt x="84757" y="15036"/>
                        <a:pt x="89833" y="23029"/>
                        <a:pt x="92941" y="33053"/>
                      </a:cubicBezTo>
                      <a:cubicBezTo>
                        <a:pt x="95987" y="39080"/>
                        <a:pt x="97002" y="49103"/>
                        <a:pt x="97002" y="62109"/>
                      </a:cubicBezTo>
                      <a:lnTo>
                        <a:pt x="97002" y="62109"/>
                      </a:lnTo>
                      <a:close/>
                      <a:moveTo>
                        <a:pt x="78604" y="80190"/>
                      </a:moveTo>
                      <a:cubicBezTo>
                        <a:pt x="79619" y="76193"/>
                        <a:pt x="79619" y="69151"/>
                        <a:pt x="79619" y="62109"/>
                      </a:cubicBezTo>
                      <a:cubicBezTo>
                        <a:pt x="79619" y="54115"/>
                        <a:pt x="79619" y="49103"/>
                        <a:pt x="78604" y="44028"/>
                      </a:cubicBezTo>
                      <a:cubicBezTo>
                        <a:pt x="77589" y="40031"/>
                        <a:pt x="76574" y="36035"/>
                        <a:pt x="75558" y="32989"/>
                      </a:cubicBezTo>
                      <a:cubicBezTo>
                        <a:pt x="73528" y="26963"/>
                        <a:pt x="70420" y="22966"/>
                        <a:pt x="65344" y="18969"/>
                      </a:cubicBezTo>
                      <a:cubicBezTo>
                        <a:pt x="60206" y="14972"/>
                        <a:pt x="54115" y="13957"/>
                        <a:pt x="47962" y="13957"/>
                      </a:cubicBezTo>
                      <a:cubicBezTo>
                        <a:pt x="41808" y="13957"/>
                        <a:pt x="35717" y="15987"/>
                        <a:pt x="31594" y="18969"/>
                      </a:cubicBezTo>
                      <a:cubicBezTo>
                        <a:pt x="27533" y="21951"/>
                        <a:pt x="23410" y="26963"/>
                        <a:pt x="21380" y="31974"/>
                      </a:cubicBezTo>
                      <a:cubicBezTo>
                        <a:pt x="20364" y="34956"/>
                        <a:pt x="19350" y="39016"/>
                        <a:pt x="18335" y="43013"/>
                      </a:cubicBezTo>
                      <a:cubicBezTo>
                        <a:pt x="17319" y="47010"/>
                        <a:pt x="17319" y="53037"/>
                        <a:pt x="17319" y="61094"/>
                      </a:cubicBezTo>
                      <a:cubicBezTo>
                        <a:pt x="17319" y="69151"/>
                        <a:pt x="17319" y="75114"/>
                        <a:pt x="18335" y="79175"/>
                      </a:cubicBezTo>
                      <a:cubicBezTo>
                        <a:pt x="19350" y="83172"/>
                        <a:pt x="20364" y="87168"/>
                        <a:pt x="21380" y="91228"/>
                      </a:cubicBezTo>
                      <a:cubicBezTo>
                        <a:pt x="23410" y="96240"/>
                        <a:pt x="26518" y="101252"/>
                        <a:pt x="30579" y="104234"/>
                      </a:cubicBezTo>
                      <a:cubicBezTo>
                        <a:pt x="34639" y="107216"/>
                        <a:pt x="40793" y="109246"/>
                        <a:pt x="46946" y="109246"/>
                      </a:cubicBezTo>
                      <a:cubicBezTo>
                        <a:pt x="53100" y="109246"/>
                        <a:pt x="59191" y="107216"/>
                        <a:pt x="64330" y="104234"/>
                      </a:cubicBezTo>
                      <a:cubicBezTo>
                        <a:pt x="69468" y="101252"/>
                        <a:pt x="72513" y="97192"/>
                        <a:pt x="74543" y="91228"/>
                      </a:cubicBezTo>
                      <a:cubicBezTo>
                        <a:pt x="76574" y="89198"/>
                        <a:pt x="77589" y="85201"/>
                        <a:pt x="78604" y="80190"/>
                      </a:cubicBezTo>
                      <a:lnTo>
                        <a:pt x="78604" y="80190"/>
                      </a:lnTo>
                      <a:close/>
                    </a:path>
                  </a:pathLst>
                </a:custGeom>
                <a:solidFill>
                  <a:srgbClr val="000000"/>
                </a:solidFill>
                <a:ln w="0"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A2D98FF-76AE-1AB8-256D-CDAA78FD8D44}"/>
                    </a:ext>
                  </a:extLst>
                </p:cNvPr>
                <p:cNvSpPr/>
                <p:nvPr/>
              </p:nvSpPr>
              <p:spPr>
                <a:xfrm>
                  <a:off x="5221328" y="3166578"/>
                  <a:ext cx="98016" cy="125514"/>
                </a:xfrm>
                <a:custGeom>
                  <a:avLst/>
                  <a:gdLst>
                    <a:gd name="connsiteX0" fmla="*/ 85773 w 98016"/>
                    <a:gd name="connsiteY0" fmla="*/ 11257 h 125514"/>
                    <a:gd name="connsiteX1" fmla="*/ 98017 w 98016"/>
                    <a:gd name="connsiteY1" fmla="*/ 40313 h 125514"/>
                    <a:gd name="connsiteX2" fmla="*/ 98017 w 98016"/>
                    <a:gd name="connsiteY2" fmla="*/ 121518 h 125514"/>
                    <a:gd name="connsiteX3" fmla="*/ 95987 w 98016"/>
                    <a:gd name="connsiteY3" fmla="*/ 123548 h 125514"/>
                    <a:gd name="connsiteX4" fmla="*/ 82728 w 98016"/>
                    <a:gd name="connsiteY4" fmla="*/ 123548 h 125514"/>
                    <a:gd name="connsiteX5" fmla="*/ 80697 w 98016"/>
                    <a:gd name="connsiteY5" fmla="*/ 121518 h 125514"/>
                    <a:gd name="connsiteX6" fmla="*/ 80697 w 98016"/>
                    <a:gd name="connsiteY6" fmla="*/ 110479 h 125514"/>
                    <a:gd name="connsiteX7" fmla="*/ 79682 w 98016"/>
                    <a:gd name="connsiteY7" fmla="*/ 110479 h 125514"/>
                    <a:gd name="connsiteX8" fmla="*/ 63314 w 98016"/>
                    <a:gd name="connsiteY8" fmla="*/ 121518 h 125514"/>
                    <a:gd name="connsiteX9" fmla="*/ 41871 w 98016"/>
                    <a:gd name="connsiteY9" fmla="*/ 125515 h 125514"/>
                    <a:gd name="connsiteX10" fmla="*/ 12244 w 98016"/>
                    <a:gd name="connsiteY10" fmla="*/ 116506 h 125514"/>
                    <a:gd name="connsiteX11" fmla="*/ 0 w 98016"/>
                    <a:gd name="connsiteY11" fmla="*/ 90432 h 125514"/>
                    <a:gd name="connsiteX12" fmla="*/ 13259 w 98016"/>
                    <a:gd name="connsiteY12" fmla="*/ 62328 h 125514"/>
                    <a:gd name="connsiteX13" fmla="*/ 50055 w 98016"/>
                    <a:gd name="connsiteY13" fmla="*/ 52304 h 125514"/>
                    <a:gd name="connsiteX14" fmla="*/ 78667 w 98016"/>
                    <a:gd name="connsiteY14" fmla="*/ 52304 h 125514"/>
                    <a:gd name="connsiteX15" fmla="*/ 79682 w 98016"/>
                    <a:gd name="connsiteY15" fmla="*/ 51289 h 125514"/>
                    <a:gd name="connsiteX16" fmla="*/ 79682 w 98016"/>
                    <a:gd name="connsiteY16" fmla="*/ 42280 h 125514"/>
                    <a:gd name="connsiteX17" fmla="*/ 72513 w 98016"/>
                    <a:gd name="connsiteY17" fmla="*/ 23248 h 125514"/>
                    <a:gd name="connsiteX18" fmla="*/ 51070 w 98016"/>
                    <a:gd name="connsiteY18" fmla="*/ 16206 h 125514"/>
                    <a:gd name="connsiteX19" fmla="*/ 31657 w 98016"/>
                    <a:gd name="connsiteY19" fmla="*/ 20203 h 125514"/>
                    <a:gd name="connsiteX20" fmla="*/ 22458 w 98016"/>
                    <a:gd name="connsiteY20" fmla="*/ 32256 h 125514"/>
                    <a:gd name="connsiteX21" fmla="*/ 19413 w 98016"/>
                    <a:gd name="connsiteY21" fmla="*/ 34287 h 125514"/>
                    <a:gd name="connsiteX22" fmla="*/ 6154 w 98016"/>
                    <a:gd name="connsiteY22" fmla="*/ 32256 h 125514"/>
                    <a:gd name="connsiteX23" fmla="*/ 4124 w 98016"/>
                    <a:gd name="connsiteY23" fmla="*/ 30226 h 125514"/>
                    <a:gd name="connsiteX24" fmla="*/ 18398 w 98016"/>
                    <a:gd name="connsiteY24" fmla="*/ 8149 h 125514"/>
                    <a:gd name="connsiteX25" fmla="*/ 50055 w 98016"/>
                    <a:gd name="connsiteY25" fmla="*/ 155 h 125514"/>
                    <a:gd name="connsiteX26" fmla="*/ 85836 w 98016"/>
                    <a:gd name="connsiteY26" fmla="*/ 11194 h 125514"/>
                    <a:gd name="connsiteX27" fmla="*/ 85836 w 98016"/>
                    <a:gd name="connsiteY27" fmla="*/ 11194 h 125514"/>
                    <a:gd name="connsiteX28" fmla="*/ 70483 w 98016"/>
                    <a:gd name="connsiteY28" fmla="*/ 103501 h 125514"/>
                    <a:gd name="connsiteX29" fmla="*/ 80697 w 98016"/>
                    <a:gd name="connsiteY29" fmla="*/ 84469 h 125514"/>
                    <a:gd name="connsiteX30" fmla="*/ 80697 w 98016"/>
                    <a:gd name="connsiteY30" fmla="*/ 65436 h 125514"/>
                    <a:gd name="connsiteX31" fmla="*/ 79682 w 98016"/>
                    <a:gd name="connsiteY31" fmla="*/ 64421 h 125514"/>
                    <a:gd name="connsiteX32" fmla="*/ 54116 w 98016"/>
                    <a:gd name="connsiteY32" fmla="*/ 64421 h 125514"/>
                    <a:gd name="connsiteX33" fmla="*/ 28549 w 98016"/>
                    <a:gd name="connsiteY33" fmla="*/ 70448 h 125514"/>
                    <a:gd name="connsiteX34" fmla="*/ 18335 w 98016"/>
                    <a:gd name="connsiteY34" fmla="*/ 88529 h 125514"/>
                    <a:gd name="connsiteX35" fmla="*/ 25504 w 98016"/>
                    <a:gd name="connsiteY35" fmla="*/ 104579 h 125514"/>
                    <a:gd name="connsiteX36" fmla="*/ 44917 w 98016"/>
                    <a:gd name="connsiteY36" fmla="*/ 109591 h 125514"/>
                    <a:gd name="connsiteX37" fmla="*/ 70483 w 98016"/>
                    <a:gd name="connsiteY37" fmla="*/ 103565 h 125514"/>
                    <a:gd name="connsiteX38" fmla="*/ 70483 w 98016"/>
                    <a:gd name="connsiteY38" fmla="*/ 103565 h 12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16" h="125514">
                      <a:moveTo>
                        <a:pt x="85773" y="11257"/>
                      </a:moveTo>
                      <a:cubicBezTo>
                        <a:pt x="93956" y="18299"/>
                        <a:pt x="98017" y="28323"/>
                        <a:pt x="98017" y="40313"/>
                      </a:cubicBezTo>
                      <a:lnTo>
                        <a:pt x="98017" y="121518"/>
                      </a:lnTo>
                      <a:cubicBezTo>
                        <a:pt x="98017" y="123548"/>
                        <a:pt x="97002" y="123548"/>
                        <a:pt x="95987" y="123548"/>
                      </a:cubicBezTo>
                      <a:lnTo>
                        <a:pt x="82728" y="123548"/>
                      </a:lnTo>
                      <a:cubicBezTo>
                        <a:pt x="80697" y="123548"/>
                        <a:pt x="80697" y="122533"/>
                        <a:pt x="80697" y="121518"/>
                      </a:cubicBezTo>
                      <a:lnTo>
                        <a:pt x="80697" y="110479"/>
                      </a:lnTo>
                      <a:lnTo>
                        <a:pt x="79682" y="110479"/>
                      </a:lnTo>
                      <a:cubicBezTo>
                        <a:pt x="75622" y="115492"/>
                        <a:pt x="70483" y="118473"/>
                        <a:pt x="63314" y="121518"/>
                      </a:cubicBezTo>
                      <a:cubicBezTo>
                        <a:pt x="56146" y="124500"/>
                        <a:pt x="50055" y="125515"/>
                        <a:pt x="41871" y="125515"/>
                      </a:cubicBezTo>
                      <a:cubicBezTo>
                        <a:pt x="30642" y="125515"/>
                        <a:pt x="20428" y="122533"/>
                        <a:pt x="12244" y="116506"/>
                      </a:cubicBezTo>
                      <a:cubicBezTo>
                        <a:pt x="4060" y="110479"/>
                        <a:pt x="0" y="101471"/>
                        <a:pt x="0" y="90432"/>
                      </a:cubicBezTo>
                      <a:cubicBezTo>
                        <a:pt x="0" y="78378"/>
                        <a:pt x="4060" y="69370"/>
                        <a:pt x="13259" y="62328"/>
                      </a:cubicBezTo>
                      <a:cubicBezTo>
                        <a:pt x="22458" y="55286"/>
                        <a:pt x="34703" y="52304"/>
                        <a:pt x="50055" y="52304"/>
                      </a:cubicBezTo>
                      <a:lnTo>
                        <a:pt x="78667" y="52304"/>
                      </a:lnTo>
                      <a:cubicBezTo>
                        <a:pt x="79346" y="52304"/>
                        <a:pt x="79682" y="51968"/>
                        <a:pt x="79682" y="51289"/>
                      </a:cubicBezTo>
                      <a:lnTo>
                        <a:pt x="79682" y="42280"/>
                      </a:lnTo>
                      <a:cubicBezTo>
                        <a:pt x="79682" y="34287"/>
                        <a:pt x="77652" y="27245"/>
                        <a:pt x="72513" y="23248"/>
                      </a:cubicBezTo>
                      <a:cubicBezTo>
                        <a:pt x="67375" y="18236"/>
                        <a:pt x="60269" y="16206"/>
                        <a:pt x="51070" y="16206"/>
                      </a:cubicBezTo>
                      <a:cubicBezTo>
                        <a:pt x="42886" y="16206"/>
                        <a:pt x="36796" y="17221"/>
                        <a:pt x="31657" y="20203"/>
                      </a:cubicBezTo>
                      <a:cubicBezTo>
                        <a:pt x="26518" y="23184"/>
                        <a:pt x="23473" y="27245"/>
                        <a:pt x="22458" y="32256"/>
                      </a:cubicBezTo>
                      <a:cubicBezTo>
                        <a:pt x="22458" y="34287"/>
                        <a:pt x="21443" y="34287"/>
                        <a:pt x="19413" y="34287"/>
                      </a:cubicBezTo>
                      <a:lnTo>
                        <a:pt x="6154" y="32256"/>
                      </a:lnTo>
                      <a:cubicBezTo>
                        <a:pt x="4124" y="32256"/>
                        <a:pt x="4124" y="31241"/>
                        <a:pt x="4124" y="30226"/>
                      </a:cubicBezTo>
                      <a:cubicBezTo>
                        <a:pt x="5139" y="21218"/>
                        <a:pt x="10277" y="14176"/>
                        <a:pt x="18398" y="8149"/>
                      </a:cubicBezTo>
                      <a:cubicBezTo>
                        <a:pt x="26582" y="2122"/>
                        <a:pt x="37811" y="155"/>
                        <a:pt x="50055" y="155"/>
                      </a:cubicBezTo>
                      <a:cubicBezTo>
                        <a:pt x="66423" y="-860"/>
                        <a:pt x="77652" y="3137"/>
                        <a:pt x="85836" y="11194"/>
                      </a:cubicBezTo>
                      <a:lnTo>
                        <a:pt x="85836" y="11194"/>
                      </a:lnTo>
                      <a:close/>
                      <a:moveTo>
                        <a:pt x="70483" y="103501"/>
                      </a:moveTo>
                      <a:cubicBezTo>
                        <a:pt x="77652" y="98489"/>
                        <a:pt x="80697" y="92462"/>
                        <a:pt x="80697" y="84469"/>
                      </a:cubicBezTo>
                      <a:lnTo>
                        <a:pt x="80697" y="65436"/>
                      </a:lnTo>
                      <a:cubicBezTo>
                        <a:pt x="80697" y="64757"/>
                        <a:pt x="80361" y="64421"/>
                        <a:pt x="79682" y="64421"/>
                      </a:cubicBezTo>
                      <a:lnTo>
                        <a:pt x="54116" y="64421"/>
                      </a:lnTo>
                      <a:cubicBezTo>
                        <a:pt x="42886" y="64421"/>
                        <a:pt x="34703" y="66451"/>
                        <a:pt x="28549" y="70448"/>
                      </a:cubicBezTo>
                      <a:cubicBezTo>
                        <a:pt x="22395" y="74445"/>
                        <a:pt x="18335" y="80472"/>
                        <a:pt x="18335" y="88529"/>
                      </a:cubicBezTo>
                      <a:cubicBezTo>
                        <a:pt x="18335" y="95571"/>
                        <a:pt x="20365" y="100583"/>
                        <a:pt x="25504" y="104579"/>
                      </a:cubicBezTo>
                      <a:cubicBezTo>
                        <a:pt x="30642" y="108576"/>
                        <a:pt x="36733" y="109591"/>
                        <a:pt x="44917" y="109591"/>
                      </a:cubicBezTo>
                      <a:cubicBezTo>
                        <a:pt x="55130" y="110606"/>
                        <a:pt x="63314" y="108576"/>
                        <a:pt x="70483" y="103565"/>
                      </a:cubicBezTo>
                      <a:lnTo>
                        <a:pt x="70483" y="103565"/>
                      </a:lnTo>
                      <a:close/>
                    </a:path>
                  </a:pathLst>
                </a:custGeom>
                <a:solidFill>
                  <a:srgbClr val="000000"/>
                </a:solidFill>
                <a:ln w="0"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FC64F6B-D159-E707-68FC-E9416BB62486}"/>
                    </a:ext>
                  </a:extLst>
                </p:cNvPr>
                <p:cNvSpPr/>
                <p:nvPr/>
              </p:nvSpPr>
              <p:spPr>
                <a:xfrm>
                  <a:off x="5358234" y="3166797"/>
                  <a:ext cx="91862" cy="122378"/>
                </a:xfrm>
                <a:custGeom>
                  <a:avLst/>
                  <a:gdLst>
                    <a:gd name="connsiteX0" fmla="*/ 80634 w 91862"/>
                    <a:gd name="connsiteY0" fmla="*/ 11039 h 122378"/>
                    <a:gd name="connsiteX1" fmla="*/ 91863 w 91862"/>
                    <a:gd name="connsiteY1" fmla="*/ 41110 h 122378"/>
                    <a:gd name="connsiteX2" fmla="*/ 91863 w 91862"/>
                    <a:gd name="connsiteY2" fmla="*/ 120348 h 122378"/>
                    <a:gd name="connsiteX3" fmla="*/ 89833 w 91862"/>
                    <a:gd name="connsiteY3" fmla="*/ 122378 h 122378"/>
                    <a:gd name="connsiteX4" fmla="*/ 77589 w 91862"/>
                    <a:gd name="connsiteY4" fmla="*/ 122378 h 122378"/>
                    <a:gd name="connsiteX5" fmla="*/ 75558 w 91862"/>
                    <a:gd name="connsiteY5" fmla="*/ 120348 h 122378"/>
                    <a:gd name="connsiteX6" fmla="*/ 75558 w 91862"/>
                    <a:gd name="connsiteY6" fmla="*/ 45170 h 122378"/>
                    <a:gd name="connsiteX7" fmla="*/ 67375 w 91862"/>
                    <a:gd name="connsiteY7" fmla="*/ 23093 h 122378"/>
                    <a:gd name="connsiteX8" fmla="*/ 45931 w 91862"/>
                    <a:gd name="connsiteY8" fmla="*/ 15099 h 122378"/>
                    <a:gd name="connsiteX9" fmla="*/ 24488 w 91862"/>
                    <a:gd name="connsiteY9" fmla="*/ 23093 h 122378"/>
                    <a:gd name="connsiteX10" fmla="*/ 16304 w 91862"/>
                    <a:gd name="connsiteY10" fmla="*/ 44155 h 122378"/>
                    <a:gd name="connsiteX11" fmla="*/ 16304 w 91862"/>
                    <a:gd name="connsiteY11" fmla="*/ 120348 h 122378"/>
                    <a:gd name="connsiteX12" fmla="*/ 14274 w 91862"/>
                    <a:gd name="connsiteY12" fmla="*/ 122378 h 122378"/>
                    <a:gd name="connsiteX13" fmla="*/ 2030 w 91862"/>
                    <a:gd name="connsiteY13" fmla="*/ 122378 h 122378"/>
                    <a:gd name="connsiteX14" fmla="*/ 0 w 91862"/>
                    <a:gd name="connsiteY14" fmla="*/ 120348 h 122378"/>
                    <a:gd name="connsiteX15" fmla="*/ 0 w 91862"/>
                    <a:gd name="connsiteY15" fmla="*/ 3997 h 122378"/>
                    <a:gd name="connsiteX16" fmla="*/ 2030 w 91862"/>
                    <a:gd name="connsiteY16" fmla="*/ 1967 h 122378"/>
                    <a:gd name="connsiteX17" fmla="*/ 14274 w 91862"/>
                    <a:gd name="connsiteY17" fmla="*/ 1967 h 122378"/>
                    <a:gd name="connsiteX18" fmla="*/ 16304 w 91862"/>
                    <a:gd name="connsiteY18" fmla="*/ 3997 h 122378"/>
                    <a:gd name="connsiteX19" fmla="*/ 16304 w 91862"/>
                    <a:gd name="connsiteY19" fmla="*/ 15036 h 122378"/>
                    <a:gd name="connsiteX20" fmla="*/ 17319 w 91862"/>
                    <a:gd name="connsiteY20" fmla="*/ 15036 h 122378"/>
                    <a:gd name="connsiteX21" fmla="*/ 49992 w 91862"/>
                    <a:gd name="connsiteY21" fmla="*/ 0 h 122378"/>
                    <a:gd name="connsiteX22" fmla="*/ 80634 w 91862"/>
                    <a:gd name="connsiteY22" fmla="*/ 11039 h 122378"/>
                    <a:gd name="connsiteX23" fmla="*/ 80634 w 91862"/>
                    <a:gd name="connsiteY23" fmla="*/ 11039 h 12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862" h="122378">
                      <a:moveTo>
                        <a:pt x="80634" y="11039"/>
                      </a:moveTo>
                      <a:cubicBezTo>
                        <a:pt x="88818" y="19032"/>
                        <a:pt x="91863" y="29120"/>
                        <a:pt x="91863" y="41110"/>
                      </a:cubicBezTo>
                      <a:lnTo>
                        <a:pt x="91863" y="120348"/>
                      </a:lnTo>
                      <a:cubicBezTo>
                        <a:pt x="91863" y="122378"/>
                        <a:pt x="90848" y="122378"/>
                        <a:pt x="89833" y="122378"/>
                      </a:cubicBezTo>
                      <a:lnTo>
                        <a:pt x="77589" y="122378"/>
                      </a:lnTo>
                      <a:cubicBezTo>
                        <a:pt x="75558" y="122378"/>
                        <a:pt x="75558" y="121363"/>
                        <a:pt x="75558" y="120348"/>
                      </a:cubicBezTo>
                      <a:lnTo>
                        <a:pt x="75558" y="45170"/>
                      </a:lnTo>
                      <a:cubicBezTo>
                        <a:pt x="75558" y="36161"/>
                        <a:pt x="72513" y="29120"/>
                        <a:pt x="67375" y="23093"/>
                      </a:cubicBezTo>
                      <a:cubicBezTo>
                        <a:pt x="62236" y="17066"/>
                        <a:pt x="55130" y="15099"/>
                        <a:pt x="45931" y="15099"/>
                      </a:cubicBezTo>
                      <a:cubicBezTo>
                        <a:pt x="36732" y="15099"/>
                        <a:pt x="29563" y="18081"/>
                        <a:pt x="24488" y="23093"/>
                      </a:cubicBezTo>
                      <a:cubicBezTo>
                        <a:pt x="19350" y="28104"/>
                        <a:pt x="16304" y="36098"/>
                        <a:pt x="16304" y="44155"/>
                      </a:cubicBezTo>
                      <a:lnTo>
                        <a:pt x="16304" y="120348"/>
                      </a:lnTo>
                      <a:cubicBezTo>
                        <a:pt x="16304" y="122378"/>
                        <a:pt x="15289" y="122378"/>
                        <a:pt x="14274" y="122378"/>
                      </a:cubicBezTo>
                      <a:lnTo>
                        <a:pt x="2030" y="122378"/>
                      </a:lnTo>
                      <a:cubicBezTo>
                        <a:pt x="0" y="122378"/>
                        <a:pt x="0" y="121363"/>
                        <a:pt x="0" y="120348"/>
                      </a:cubicBezTo>
                      <a:lnTo>
                        <a:pt x="0" y="3997"/>
                      </a:lnTo>
                      <a:cubicBezTo>
                        <a:pt x="0" y="1967"/>
                        <a:pt x="1015" y="1967"/>
                        <a:pt x="2030" y="1967"/>
                      </a:cubicBezTo>
                      <a:lnTo>
                        <a:pt x="14274" y="1967"/>
                      </a:lnTo>
                      <a:cubicBezTo>
                        <a:pt x="16304" y="1967"/>
                        <a:pt x="16304" y="2982"/>
                        <a:pt x="16304" y="3997"/>
                      </a:cubicBezTo>
                      <a:lnTo>
                        <a:pt x="16304" y="15036"/>
                      </a:lnTo>
                      <a:lnTo>
                        <a:pt x="17319" y="15036"/>
                      </a:lnTo>
                      <a:cubicBezTo>
                        <a:pt x="24488" y="5012"/>
                        <a:pt x="35717" y="0"/>
                        <a:pt x="49992" y="0"/>
                      </a:cubicBezTo>
                      <a:cubicBezTo>
                        <a:pt x="62236" y="0"/>
                        <a:pt x="72450" y="2982"/>
                        <a:pt x="80634" y="11039"/>
                      </a:cubicBezTo>
                      <a:lnTo>
                        <a:pt x="80634" y="11039"/>
                      </a:lnTo>
                      <a:close/>
                    </a:path>
                  </a:pathLst>
                </a:custGeom>
                <a:solidFill>
                  <a:srgbClr val="000000"/>
                </a:solidFill>
                <a:ln w="0"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5B19510-5BF3-E532-862D-51B527F2D5C7}"/>
                    </a:ext>
                  </a:extLst>
                </p:cNvPr>
                <p:cNvSpPr/>
                <p:nvPr/>
              </p:nvSpPr>
              <p:spPr>
                <a:xfrm>
                  <a:off x="5472619" y="3167748"/>
                  <a:ext cx="100998" cy="170403"/>
                </a:xfrm>
                <a:custGeom>
                  <a:avLst/>
                  <a:gdLst>
                    <a:gd name="connsiteX0" fmla="*/ 6091 w 100998"/>
                    <a:gd name="connsiteY0" fmla="*/ 167485 h 170403"/>
                    <a:gd name="connsiteX1" fmla="*/ 6091 w 100998"/>
                    <a:gd name="connsiteY1" fmla="*/ 157461 h 170403"/>
                    <a:gd name="connsiteX2" fmla="*/ 8121 w 100998"/>
                    <a:gd name="connsiteY2" fmla="*/ 155431 h 170403"/>
                    <a:gd name="connsiteX3" fmla="*/ 9136 w 100998"/>
                    <a:gd name="connsiteY3" fmla="*/ 155431 h 170403"/>
                    <a:gd name="connsiteX4" fmla="*/ 24489 w 100998"/>
                    <a:gd name="connsiteY4" fmla="*/ 152449 h 170403"/>
                    <a:gd name="connsiteX5" fmla="*/ 33687 w 100998"/>
                    <a:gd name="connsiteY5" fmla="*/ 143441 h 170403"/>
                    <a:gd name="connsiteX6" fmla="*/ 41871 w 100998"/>
                    <a:gd name="connsiteY6" fmla="*/ 122378 h 170403"/>
                    <a:gd name="connsiteX7" fmla="*/ 41871 w 100998"/>
                    <a:gd name="connsiteY7" fmla="*/ 121363 h 170403"/>
                    <a:gd name="connsiteX8" fmla="*/ 0 w 100998"/>
                    <a:gd name="connsiteY8" fmla="*/ 3045 h 170403"/>
                    <a:gd name="connsiteX9" fmla="*/ 0 w 100998"/>
                    <a:gd name="connsiteY9" fmla="*/ 2030 h 170403"/>
                    <a:gd name="connsiteX10" fmla="*/ 2030 w 100998"/>
                    <a:gd name="connsiteY10" fmla="*/ 0 h 170403"/>
                    <a:gd name="connsiteX11" fmla="*/ 15290 w 100998"/>
                    <a:gd name="connsiteY11" fmla="*/ 0 h 170403"/>
                    <a:gd name="connsiteX12" fmla="*/ 18335 w 100998"/>
                    <a:gd name="connsiteY12" fmla="*/ 2030 h 170403"/>
                    <a:gd name="connsiteX13" fmla="*/ 49992 w 100998"/>
                    <a:gd name="connsiteY13" fmla="*/ 99285 h 170403"/>
                    <a:gd name="connsiteX14" fmla="*/ 52022 w 100998"/>
                    <a:gd name="connsiteY14" fmla="*/ 99285 h 170403"/>
                    <a:gd name="connsiteX15" fmla="*/ 83679 w 100998"/>
                    <a:gd name="connsiteY15" fmla="*/ 2030 h 170403"/>
                    <a:gd name="connsiteX16" fmla="*/ 86724 w 100998"/>
                    <a:gd name="connsiteY16" fmla="*/ 0 h 170403"/>
                    <a:gd name="connsiteX17" fmla="*/ 98969 w 100998"/>
                    <a:gd name="connsiteY17" fmla="*/ 0 h 170403"/>
                    <a:gd name="connsiteX18" fmla="*/ 100999 w 100998"/>
                    <a:gd name="connsiteY18" fmla="*/ 2982 h 170403"/>
                    <a:gd name="connsiteX19" fmla="*/ 56082 w 100998"/>
                    <a:gd name="connsiteY19" fmla="*/ 132338 h 170403"/>
                    <a:gd name="connsiteX20" fmla="*/ 44853 w 100998"/>
                    <a:gd name="connsiteY20" fmla="*/ 156382 h 170403"/>
                    <a:gd name="connsiteX21" fmla="*/ 31594 w 100998"/>
                    <a:gd name="connsiteY21" fmla="*/ 167422 h 170403"/>
                    <a:gd name="connsiteX22" fmla="*/ 10151 w 100998"/>
                    <a:gd name="connsiteY22" fmla="*/ 170403 h 170403"/>
                    <a:gd name="connsiteX23" fmla="*/ 8121 w 100998"/>
                    <a:gd name="connsiteY23" fmla="*/ 170403 h 170403"/>
                    <a:gd name="connsiteX24" fmla="*/ 6091 w 100998"/>
                    <a:gd name="connsiteY24" fmla="*/ 167422 h 170403"/>
                    <a:gd name="connsiteX25" fmla="*/ 6091 w 100998"/>
                    <a:gd name="connsiteY25" fmla="*/ 167422 h 17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998" h="170403">
                      <a:moveTo>
                        <a:pt x="6091" y="167485"/>
                      </a:moveTo>
                      <a:lnTo>
                        <a:pt x="6091" y="157461"/>
                      </a:lnTo>
                      <a:cubicBezTo>
                        <a:pt x="6091" y="155431"/>
                        <a:pt x="7105" y="155431"/>
                        <a:pt x="8121" y="155431"/>
                      </a:cubicBezTo>
                      <a:lnTo>
                        <a:pt x="9136" y="155431"/>
                      </a:lnTo>
                      <a:cubicBezTo>
                        <a:pt x="15290" y="155431"/>
                        <a:pt x="20365" y="154416"/>
                        <a:pt x="24489" y="152449"/>
                      </a:cubicBezTo>
                      <a:cubicBezTo>
                        <a:pt x="28549" y="150419"/>
                        <a:pt x="30642" y="147437"/>
                        <a:pt x="33687" y="143441"/>
                      </a:cubicBezTo>
                      <a:cubicBezTo>
                        <a:pt x="35717" y="138429"/>
                        <a:pt x="38826" y="132402"/>
                        <a:pt x="41871" y="122378"/>
                      </a:cubicBezTo>
                      <a:lnTo>
                        <a:pt x="41871" y="121363"/>
                      </a:lnTo>
                      <a:lnTo>
                        <a:pt x="0" y="3045"/>
                      </a:lnTo>
                      <a:lnTo>
                        <a:pt x="0" y="2030"/>
                      </a:lnTo>
                      <a:cubicBezTo>
                        <a:pt x="0" y="1015"/>
                        <a:pt x="1015" y="0"/>
                        <a:pt x="2030" y="0"/>
                      </a:cubicBezTo>
                      <a:lnTo>
                        <a:pt x="15290" y="0"/>
                      </a:lnTo>
                      <a:cubicBezTo>
                        <a:pt x="16304" y="0"/>
                        <a:pt x="17320" y="1015"/>
                        <a:pt x="18335" y="2030"/>
                      </a:cubicBezTo>
                      <a:lnTo>
                        <a:pt x="49992" y="99285"/>
                      </a:lnTo>
                      <a:lnTo>
                        <a:pt x="52022" y="99285"/>
                      </a:lnTo>
                      <a:lnTo>
                        <a:pt x="83679" y="2030"/>
                      </a:lnTo>
                      <a:cubicBezTo>
                        <a:pt x="83679" y="1015"/>
                        <a:pt x="84694" y="0"/>
                        <a:pt x="86724" y="0"/>
                      </a:cubicBezTo>
                      <a:lnTo>
                        <a:pt x="98969" y="0"/>
                      </a:lnTo>
                      <a:cubicBezTo>
                        <a:pt x="100999" y="0"/>
                        <a:pt x="100999" y="1015"/>
                        <a:pt x="100999" y="2982"/>
                      </a:cubicBezTo>
                      <a:lnTo>
                        <a:pt x="56082" y="132338"/>
                      </a:lnTo>
                      <a:cubicBezTo>
                        <a:pt x="52022" y="143377"/>
                        <a:pt x="48913" y="151371"/>
                        <a:pt x="44853" y="156382"/>
                      </a:cubicBezTo>
                      <a:cubicBezTo>
                        <a:pt x="40793" y="161395"/>
                        <a:pt x="36669" y="165391"/>
                        <a:pt x="31594" y="167422"/>
                      </a:cubicBezTo>
                      <a:cubicBezTo>
                        <a:pt x="26455" y="169452"/>
                        <a:pt x="19350" y="170403"/>
                        <a:pt x="10151" y="170403"/>
                      </a:cubicBezTo>
                      <a:lnTo>
                        <a:pt x="8121" y="170403"/>
                      </a:lnTo>
                      <a:cubicBezTo>
                        <a:pt x="6091" y="170403"/>
                        <a:pt x="6091" y="169388"/>
                        <a:pt x="6091" y="167422"/>
                      </a:cubicBezTo>
                      <a:lnTo>
                        <a:pt x="6091" y="167422"/>
                      </a:lnTo>
                      <a:close/>
                    </a:path>
                  </a:pathLst>
                </a:custGeom>
                <a:solidFill>
                  <a:srgbClr val="000000"/>
                </a:solidFill>
                <a:ln w="0"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AB4C77B-926E-2CD7-EAA2-7286AD05FCA2}"/>
                    </a:ext>
                  </a:extLst>
                </p:cNvPr>
                <p:cNvSpPr/>
                <p:nvPr/>
              </p:nvSpPr>
              <p:spPr>
                <a:xfrm>
                  <a:off x="4363221" y="2499966"/>
                  <a:ext cx="22458" cy="910509"/>
                </a:xfrm>
                <a:custGeom>
                  <a:avLst/>
                  <a:gdLst>
                    <a:gd name="connsiteX0" fmla="*/ 0 w 22458"/>
                    <a:gd name="connsiteY0" fmla="*/ 0 h 910509"/>
                    <a:gd name="connsiteX1" fmla="*/ 22458 w 22458"/>
                    <a:gd name="connsiteY1" fmla="*/ 0 h 910509"/>
                    <a:gd name="connsiteX2" fmla="*/ 22458 w 22458"/>
                    <a:gd name="connsiteY2" fmla="*/ 910509 h 910509"/>
                    <a:gd name="connsiteX3" fmla="*/ 0 w 22458"/>
                    <a:gd name="connsiteY3" fmla="*/ 910509 h 910509"/>
                    <a:gd name="connsiteX4" fmla="*/ 0 w 22458"/>
                    <a:gd name="connsiteY4" fmla="*/ 0 h 910509"/>
                    <a:gd name="connsiteX5" fmla="*/ 0 w 22458"/>
                    <a:gd name="connsiteY5" fmla="*/ 0 h 9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8" h="910509">
                      <a:moveTo>
                        <a:pt x="0" y="0"/>
                      </a:moveTo>
                      <a:lnTo>
                        <a:pt x="22458" y="0"/>
                      </a:lnTo>
                      <a:lnTo>
                        <a:pt x="22458" y="910509"/>
                      </a:lnTo>
                      <a:lnTo>
                        <a:pt x="0" y="910509"/>
                      </a:lnTo>
                      <a:lnTo>
                        <a:pt x="0" y="0"/>
                      </a:lnTo>
                      <a:lnTo>
                        <a:pt x="0" y="0"/>
                      </a:lnTo>
                      <a:close/>
                    </a:path>
                  </a:pathLst>
                </a:custGeom>
                <a:solidFill>
                  <a:srgbClr val="FAB930"/>
                </a:solidFill>
                <a:ln w="0" cap="flat">
                  <a:noFill/>
                  <a:prstDash val="solid"/>
                  <a:miter/>
                </a:ln>
              </p:spPr>
              <p:txBody>
                <a:bodyPr rtlCol="0" anchor="ctr"/>
                <a:lstStyle/>
                <a:p>
                  <a:endParaRPr lang="en-US"/>
                </a:p>
              </p:txBody>
            </p:sp>
          </p:grpSp>
        </p:grpSp>
        <p:sp>
          <p:nvSpPr>
            <p:cNvPr id="246" name="Freeform: Shape 245">
              <a:extLst>
                <a:ext uri="{FF2B5EF4-FFF2-40B4-BE49-F238E27FC236}">
                  <a16:creationId xmlns:a16="http://schemas.microsoft.com/office/drawing/2014/main" id="{EA0FA369-423E-32CB-6A26-83128E10CF6F}"/>
                </a:ext>
              </a:extLst>
            </p:cNvPr>
            <p:cNvSpPr/>
            <p:nvPr/>
          </p:nvSpPr>
          <p:spPr>
            <a:xfrm>
              <a:off x="7563516" y="1012966"/>
              <a:ext cx="3556136" cy="5838625"/>
            </a:xfrm>
            <a:custGeom>
              <a:avLst/>
              <a:gdLst>
                <a:gd name="connsiteX0" fmla="*/ 512859 w 3556136"/>
                <a:gd name="connsiteY0" fmla="*/ 0 h 5838625"/>
                <a:gd name="connsiteX1" fmla="*/ 3043341 w 3556136"/>
                <a:gd name="connsiteY1" fmla="*/ 0 h 5838625"/>
                <a:gd name="connsiteX2" fmla="*/ 3556136 w 3556136"/>
                <a:gd name="connsiteY2" fmla="*/ 512796 h 5838625"/>
                <a:gd name="connsiteX3" fmla="*/ 3556136 w 3556136"/>
                <a:gd name="connsiteY3" fmla="*/ 5838626 h 5838625"/>
                <a:gd name="connsiteX4" fmla="*/ 0 w 3556136"/>
                <a:gd name="connsiteY4" fmla="*/ 5838626 h 5838625"/>
                <a:gd name="connsiteX5" fmla="*/ 0 w 3556136"/>
                <a:gd name="connsiteY5" fmla="*/ 512859 h 5838625"/>
                <a:gd name="connsiteX6" fmla="*/ 512796 w 3556136"/>
                <a:gd name="connsiteY6" fmla="*/ 63 h 58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136" h="5838625">
                  <a:moveTo>
                    <a:pt x="512859" y="0"/>
                  </a:moveTo>
                  <a:lnTo>
                    <a:pt x="3043341" y="0"/>
                  </a:lnTo>
                  <a:cubicBezTo>
                    <a:pt x="3326352" y="0"/>
                    <a:pt x="3556136" y="229784"/>
                    <a:pt x="3556136" y="512796"/>
                  </a:cubicBezTo>
                  <a:lnTo>
                    <a:pt x="3556136" y="5838626"/>
                  </a:lnTo>
                  <a:lnTo>
                    <a:pt x="0" y="5838626"/>
                  </a:lnTo>
                  <a:lnTo>
                    <a:pt x="0" y="512859"/>
                  </a:lnTo>
                  <a:cubicBezTo>
                    <a:pt x="0" y="229848"/>
                    <a:pt x="229784" y="63"/>
                    <a:pt x="512796" y="63"/>
                  </a:cubicBezTo>
                  <a:close/>
                </a:path>
              </a:pathLst>
            </a:custGeom>
            <a:solidFill>
              <a:srgbClr val="FFFFFF"/>
            </a:solidFill>
            <a:ln w="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53EF767-695B-B0AC-15A4-CB7D1A6EFC54}"/>
                </a:ext>
              </a:extLst>
            </p:cNvPr>
            <p:cNvSpPr/>
            <p:nvPr/>
          </p:nvSpPr>
          <p:spPr>
            <a:xfrm>
              <a:off x="7492271" y="943688"/>
              <a:ext cx="3715691" cy="5914311"/>
            </a:xfrm>
            <a:custGeom>
              <a:avLst/>
              <a:gdLst>
                <a:gd name="connsiteX0" fmla="*/ 0 w 3715691"/>
                <a:gd name="connsiteY0" fmla="*/ 5914312 h 5914311"/>
                <a:gd name="connsiteX1" fmla="*/ 3715691 w 3715691"/>
                <a:gd name="connsiteY1" fmla="*/ 5914312 h 5914311"/>
                <a:gd name="connsiteX2" fmla="*/ 3715691 w 3715691"/>
                <a:gd name="connsiteY2" fmla="*/ 0 h 5914311"/>
                <a:gd name="connsiteX3" fmla="*/ 0 w 3715691"/>
                <a:gd name="connsiteY3" fmla="*/ 0 h 5914311"/>
                <a:gd name="connsiteX4" fmla="*/ 0 w 3715691"/>
                <a:gd name="connsiteY4" fmla="*/ 5914312 h 5914311"/>
                <a:gd name="connsiteX5" fmla="*/ 0 w 3715691"/>
                <a:gd name="connsiteY5" fmla="*/ 5914312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691" h="5914311">
                  <a:moveTo>
                    <a:pt x="0" y="5914312"/>
                  </a:moveTo>
                  <a:lnTo>
                    <a:pt x="3715691" y="5914312"/>
                  </a:lnTo>
                  <a:lnTo>
                    <a:pt x="3715691" y="0"/>
                  </a:lnTo>
                  <a:lnTo>
                    <a:pt x="0" y="0"/>
                  </a:lnTo>
                  <a:lnTo>
                    <a:pt x="0" y="5914312"/>
                  </a:lnTo>
                  <a:lnTo>
                    <a:pt x="0" y="5914312"/>
                  </a:lnTo>
                  <a:close/>
                </a:path>
              </a:pathLst>
            </a:custGeom>
            <a:noFill/>
            <a:ln w="0"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CF0D065-2873-FD3C-1CAE-50220F23F62D}"/>
                </a:ext>
              </a:extLst>
            </p:cNvPr>
            <p:cNvSpPr/>
            <p:nvPr/>
          </p:nvSpPr>
          <p:spPr>
            <a:xfrm>
              <a:off x="7492271" y="943688"/>
              <a:ext cx="3715691" cy="5914311"/>
            </a:xfrm>
            <a:custGeom>
              <a:avLst/>
              <a:gdLst>
                <a:gd name="connsiteX0" fmla="*/ 0 w 3715691"/>
                <a:gd name="connsiteY0" fmla="*/ 0 h 5914311"/>
                <a:gd name="connsiteX1" fmla="*/ 3715691 w 3715691"/>
                <a:gd name="connsiteY1" fmla="*/ 0 h 5914311"/>
                <a:gd name="connsiteX2" fmla="*/ 3715691 w 3715691"/>
                <a:gd name="connsiteY2" fmla="*/ 5914312 h 5914311"/>
                <a:gd name="connsiteX3" fmla="*/ 0 w 3715691"/>
                <a:gd name="connsiteY3" fmla="*/ 5914312 h 5914311"/>
                <a:gd name="connsiteX4" fmla="*/ 0 w 3715691"/>
                <a:gd name="connsiteY4" fmla="*/ 0 h 5914311"/>
                <a:gd name="connsiteX5" fmla="*/ 0 w 3715691"/>
                <a:gd name="connsiteY5" fmla="*/ 0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691" h="5914311">
                  <a:moveTo>
                    <a:pt x="0" y="0"/>
                  </a:moveTo>
                  <a:lnTo>
                    <a:pt x="3715691" y="0"/>
                  </a:lnTo>
                  <a:lnTo>
                    <a:pt x="3715691" y="5914312"/>
                  </a:lnTo>
                  <a:lnTo>
                    <a:pt x="0" y="5914312"/>
                  </a:lnTo>
                  <a:lnTo>
                    <a:pt x="0" y="0"/>
                  </a:lnTo>
                  <a:lnTo>
                    <a:pt x="0" y="0"/>
                  </a:lnTo>
                  <a:close/>
                </a:path>
              </a:pathLst>
            </a:custGeom>
            <a:noFill/>
            <a:ln w="0"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9EAD858-2763-2B64-5AF7-A8DC1A61BAD5}"/>
                </a:ext>
              </a:extLst>
            </p:cNvPr>
            <p:cNvSpPr/>
            <p:nvPr/>
          </p:nvSpPr>
          <p:spPr>
            <a:xfrm>
              <a:off x="1089780" y="943688"/>
              <a:ext cx="10118182" cy="5914311"/>
            </a:xfrm>
            <a:custGeom>
              <a:avLst/>
              <a:gdLst>
                <a:gd name="connsiteX0" fmla="*/ 0 w 10118182"/>
                <a:gd name="connsiteY0" fmla="*/ 5914312 h 5914311"/>
                <a:gd name="connsiteX1" fmla="*/ 10118183 w 10118182"/>
                <a:gd name="connsiteY1" fmla="*/ 5914312 h 5914311"/>
                <a:gd name="connsiteX2" fmla="*/ 10118183 w 10118182"/>
                <a:gd name="connsiteY2" fmla="*/ 0 h 5914311"/>
                <a:gd name="connsiteX3" fmla="*/ 0 w 10118182"/>
                <a:gd name="connsiteY3" fmla="*/ 0 h 5914311"/>
                <a:gd name="connsiteX4" fmla="*/ 0 w 10118182"/>
                <a:gd name="connsiteY4" fmla="*/ 5914312 h 5914311"/>
                <a:gd name="connsiteX5" fmla="*/ 0 w 10118182"/>
                <a:gd name="connsiteY5" fmla="*/ 5914312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8182" h="5914311">
                  <a:moveTo>
                    <a:pt x="0" y="5914312"/>
                  </a:moveTo>
                  <a:lnTo>
                    <a:pt x="10118183" y="5914312"/>
                  </a:lnTo>
                  <a:lnTo>
                    <a:pt x="10118183" y="0"/>
                  </a:lnTo>
                  <a:lnTo>
                    <a:pt x="0" y="0"/>
                  </a:lnTo>
                  <a:lnTo>
                    <a:pt x="0" y="5914312"/>
                  </a:lnTo>
                  <a:lnTo>
                    <a:pt x="0" y="5914312"/>
                  </a:lnTo>
                  <a:close/>
                </a:path>
              </a:pathLst>
            </a:custGeom>
            <a:noFill/>
            <a:ln w="0"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CB2323CB-F822-B0F5-21CD-78AB3DCBB621}"/>
                </a:ext>
              </a:extLst>
            </p:cNvPr>
            <p:cNvSpPr/>
            <p:nvPr/>
          </p:nvSpPr>
          <p:spPr>
            <a:xfrm>
              <a:off x="7492335" y="943688"/>
              <a:ext cx="3716261" cy="5907967"/>
            </a:xfrm>
            <a:custGeom>
              <a:avLst/>
              <a:gdLst>
                <a:gd name="connsiteX0" fmla="*/ 155367 w 3716261"/>
                <a:gd name="connsiteY0" fmla="*/ 5907967 h 5907967"/>
                <a:gd name="connsiteX1" fmla="*/ 155367 w 3716261"/>
                <a:gd name="connsiteY1" fmla="*/ 580614 h 5907967"/>
                <a:gd name="connsiteX2" fmla="*/ 568370 w 3716261"/>
                <a:gd name="connsiteY2" fmla="*/ 165709 h 5907967"/>
                <a:gd name="connsiteX3" fmla="*/ 1093600 w 3716261"/>
                <a:gd name="connsiteY3" fmla="*/ 165709 h 5907967"/>
                <a:gd name="connsiteX4" fmla="*/ 1092902 w 3716261"/>
                <a:gd name="connsiteY4" fmla="*/ 174337 h 5907967"/>
                <a:gd name="connsiteX5" fmla="*/ 1092902 w 3716261"/>
                <a:gd name="connsiteY5" fmla="*/ 278063 h 5907967"/>
                <a:gd name="connsiteX6" fmla="*/ 1166304 w 3716261"/>
                <a:gd name="connsiteY6" fmla="*/ 351528 h 5907967"/>
                <a:gd name="connsiteX7" fmla="*/ 2549197 w 3716261"/>
                <a:gd name="connsiteY7" fmla="*/ 351528 h 5907967"/>
                <a:gd name="connsiteX8" fmla="*/ 2622598 w 3716261"/>
                <a:gd name="connsiteY8" fmla="*/ 278063 h 5907967"/>
                <a:gd name="connsiteX9" fmla="*/ 2622598 w 3716261"/>
                <a:gd name="connsiteY9" fmla="*/ 165709 h 5907967"/>
                <a:gd name="connsiteX10" fmla="*/ 3147131 w 3716261"/>
                <a:gd name="connsiteY10" fmla="*/ 165709 h 5907967"/>
                <a:gd name="connsiteX11" fmla="*/ 3560831 w 3716261"/>
                <a:gd name="connsiteY11" fmla="*/ 580614 h 5907967"/>
                <a:gd name="connsiteX12" fmla="*/ 3560831 w 3716261"/>
                <a:gd name="connsiteY12" fmla="*/ 5907967 h 5907967"/>
                <a:gd name="connsiteX13" fmla="*/ 3716262 w 3716261"/>
                <a:gd name="connsiteY13" fmla="*/ 5907967 h 5907967"/>
                <a:gd name="connsiteX14" fmla="*/ 3716262 w 3716261"/>
                <a:gd name="connsiteY14" fmla="*/ 558283 h 5907967"/>
                <a:gd name="connsiteX15" fmla="*/ 3157218 w 3716261"/>
                <a:gd name="connsiteY15" fmla="*/ 0 h 5907967"/>
                <a:gd name="connsiteX16" fmla="*/ 558346 w 3716261"/>
                <a:gd name="connsiteY16" fmla="*/ 0 h 5907967"/>
                <a:gd name="connsiteX17" fmla="*/ 0 w 3716261"/>
                <a:gd name="connsiteY17" fmla="*/ 558283 h 5907967"/>
                <a:gd name="connsiteX18" fmla="*/ 0 w 3716261"/>
                <a:gd name="connsiteY18" fmla="*/ 5907967 h 5907967"/>
                <a:gd name="connsiteX19" fmla="*/ 155431 w 3716261"/>
                <a:gd name="connsiteY19" fmla="*/ 5907967 h 590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6261" h="5907967">
                  <a:moveTo>
                    <a:pt x="155367" y="5907967"/>
                  </a:moveTo>
                  <a:lnTo>
                    <a:pt x="155367" y="580614"/>
                  </a:lnTo>
                  <a:cubicBezTo>
                    <a:pt x="155367" y="351528"/>
                    <a:pt x="340299" y="165709"/>
                    <a:pt x="568370" y="165709"/>
                  </a:cubicBezTo>
                  <a:lnTo>
                    <a:pt x="1093600" y="165709"/>
                  </a:lnTo>
                  <a:cubicBezTo>
                    <a:pt x="1092902" y="168563"/>
                    <a:pt x="1092902" y="170720"/>
                    <a:pt x="1092902" y="174337"/>
                  </a:cubicBezTo>
                  <a:lnTo>
                    <a:pt x="1092902" y="278063"/>
                  </a:lnTo>
                  <a:cubicBezTo>
                    <a:pt x="1092902" y="318412"/>
                    <a:pt x="1126018" y="351528"/>
                    <a:pt x="1166304" y="351528"/>
                  </a:cubicBezTo>
                  <a:lnTo>
                    <a:pt x="2549197" y="351528"/>
                  </a:lnTo>
                  <a:cubicBezTo>
                    <a:pt x="2590180" y="351528"/>
                    <a:pt x="2622598" y="318412"/>
                    <a:pt x="2622598" y="278063"/>
                  </a:cubicBezTo>
                  <a:lnTo>
                    <a:pt x="2622598" y="165709"/>
                  </a:lnTo>
                  <a:lnTo>
                    <a:pt x="3147131" y="165709"/>
                  </a:lnTo>
                  <a:cubicBezTo>
                    <a:pt x="3375963" y="165709"/>
                    <a:pt x="3560831" y="351528"/>
                    <a:pt x="3560831" y="580614"/>
                  </a:cubicBezTo>
                  <a:lnTo>
                    <a:pt x="3560831" y="5907967"/>
                  </a:lnTo>
                  <a:lnTo>
                    <a:pt x="3716262" y="5907967"/>
                  </a:lnTo>
                  <a:lnTo>
                    <a:pt x="3716262" y="558283"/>
                  </a:lnTo>
                  <a:cubicBezTo>
                    <a:pt x="3716262" y="249261"/>
                    <a:pt x="3465859" y="0"/>
                    <a:pt x="3157218" y="0"/>
                  </a:cubicBezTo>
                  <a:lnTo>
                    <a:pt x="558346" y="0"/>
                  </a:lnTo>
                  <a:cubicBezTo>
                    <a:pt x="249704" y="0"/>
                    <a:pt x="0" y="249261"/>
                    <a:pt x="0" y="558283"/>
                  </a:cubicBezTo>
                  <a:lnTo>
                    <a:pt x="0" y="5907967"/>
                  </a:lnTo>
                  <a:lnTo>
                    <a:pt x="155431" y="5907967"/>
                  </a:lnTo>
                  <a:close/>
                </a:path>
              </a:pathLst>
            </a:custGeom>
            <a:solidFill>
              <a:srgbClr val="1A1A1A"/>
            </a:solidFill>
            <a:ln w="0" cap="flat">
              <a:noFill/>
              <a:prstDash val="solid"/>
              <a:miter/>
            </a:ln>
          </p:spPr>
          <p:txBody>
            <a:bodyPr rtlCol="0" anchor="ctr"/>
            <a:lstStyle/>
            <a:p>
              <a:endParaRPr lang="en-US"/>
            </a:p>
          </p:txBody>
        </p:sp>
      </p:grpSp>
      <p:sp>
        <p:nvSpPr>
          <p:cNvPr id="225" name="Subtitle 2">
            <a:extLst>
              <a:ext uri="{FF2B5EF4-FFF2-40B4-BE49-F238E27FC236}">
                <a16:creationId xmlns:a16="http://schemas.microsoft.com/office/drawing/2014/main" id="{93618D87-9DE8-F2F5-6120-84A84B7272D5}"/>
              </a:ext>
            </a:extLst>
          </p:cNvPr>
          <p:cNvSpPr>
            <a:spLocks noGrp="1"/>
          </p:cNvSpPr>
          <p:nvPr>
            <p:ph type="subTitle" idx="1" hasCustomPrompt="1"/>
          </p:nvPr>
        </p:nvSpPr>
        <p:spPr>
          <a:xfrm>
            <a:off x="7884043" y="5034089"/>
            <a:ext cx="2976218" cy="431880"/>
          </a:xfrm>
        </p:spPr>
        <p:txBody>
          <a:bodyPr lIns="91440" rIns="91440" anchor="b">
            <a:noAutofit/>
          </a:bodyPr>
          <a:lstStyle>
            <a:lvl1pPr marL="0" indent="0" algn="r">
              <a:buNone/>
              <a:defRPr sz="21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Arial" panose="020B0604020202020204" pitchFamily="34" charset="0"/>
                <a:cs typeface="Arial" panose="020B0604020202020204" pitchFamily="34" charset="0"/>
              </a:rPr>
              <a:t>Click to edit presenter</a:t>
            </a:r>
            <a:endParaRPr lang="en-US" dirty="0"/>
          </a:p>
        </p:txBody>
      </p:sp>
      <p:sp>
        <p:nvSpPr>
          <p:cNvPr id="226" name="Text Placeholder 10">
            <a:extLst>
              <a:ext uri="{FF2B5EF4-FFF2-40B4-BE49-F238E27FC236}">
                <a16:creationId xmlns:a16="http://schemas.microsoft.com/office/drawing/2014/main" id="{CFC93AB9-B3DE-B47F-9976-347A5176A932}"/>
              </a:ext>
            </a:extLst>
          </p:cNvPr>
          <p:cNvSpPr>
            <a:spLocks noGrp="1"/>
          </p:cNvSpPr>
          <p:nvPr>
            <p:ph type="body" sz="quarter" idx="13" hasCustomPrompt="1"/>
          </p:nvPr>
        </p:nvSpPr>
        <p:spPr>
          <a:xfrm>
            <a:off x="7884029" y="5501168"/>
            <a:ext cx="2976492" cy="857250"/>
          </a:xfrm>
        </p:spPr>
        <p:txBody>
          <a:bodyPr>
            <a:noAutofit/>
          </a:bodyPr>
          <a:lstStyle>
            <a:lvl1pPr marL="0" indent="0" algn="r">
              <a:buNone/>
              <a:defRPr sz="1800">
                <a:latin typeface="+mn-lt"/>
              </a:defRPr>
            </a:lvl1pPr>
          </a:lstStyle>
          <a:p>
            <a:pPr lvl="0"/>
            <a:r>
              <a:rPr lang="en-US" dirty="0"/>
              <a:t>Click to edit presenter’s title and company</a:t>
            </a:r>
          </a:p>
        </p:txBody>
      </p:sp>
      <p:sp>
        <p:nvSpPr>
          <p:cNvPr id="2" name="Title 1">
            <a:extLst>
              <a:ext uri="{FF2B5EF4-FFF2-40B4-BE49-F238E27FC236}">
                <a16:creationId xmlns:a16="http://schemas.microsoft.com/office/drawing/2014/main" id="{18491C8C-FA76-F925-B072-3ECAE3FFF8E7}"/>
              </a:ext>
            </a:extLst>
          </p:cNvPr>
          <p:cNvSpPr>
            <a:spLocks noGrp="1"/>
          </p:cNvSpPr>
          <p:nvPr>
            <p:ph type="title" hasCustomPrompt="1"/>
          </p:nvPr>
        </p:nvSpPr>
        <p:spPr>
          <a:xfrm>
            <a:off x="7879137" y="2991027"/>
            <a:ext cx="2983746" cy="1761474"/>
          </a:xfrm>
        </p:spPr>
        <p:txBody>
          <a:bodyPr anchor="b"/>
          <a:lstStyle>
            <a:lvl1pPr algn="r">
              <a:defRPr/>
            </a:lvl1pPr>
          </a:lstStyle>
          <a:p>
            <a:r>
              <a:rPr lang="en-US" dirty="0"/>
              <a:t>Click to edit presentation title</a:t>
            </a:r>
          </a:p>
        </p:txBody>
      </p:sp>
      <p:grpSp>
        <p:nvGrpSpPr>
          <p:cNvPr id="3" name="Group 2">
            <a:extLst>
              <a:ext uri="{FF2B5EF4-FFF2-40B4-BE49-F238E27FC236}">
                <a16:creationId xmlns:a16="http://schemas.microsoft.com/office/drawing/2014/main" id="{F7413281-B6F0-50F5-548A-C9BD73423CD2}"/>
              </a:ext>
            </a:extLst>
          </p:cNvPr>
          <p:cNvGrpSpPr/>
          <p:nvPr userDrawn="1"/>
        </p:nvGrpSpPr>
        <p:grpSpPr>
          <a:xfrm>
            <a:off x="2796009" y="4417478"/>
            <a:ext cx="613581" cy="673936"/>
            <a:chOff x="2807883" y="4417478"/>
            <a:chExt cx="613581" cy="673936"/>
          </a:xfrm>
        </p:grpSpPr>
        <p:sp>
          <p:nvSpPr>
            <p:cNvPr id="223" name="Freeform: Shape 222">
              <a:extLst>
                <a:ext uri="{FF2B5EF4-FFF2-40B4-BE49-F238E27FC236}">
                  <a16:creationId xmlns:a16="http://schemas.microsoft.com/office/drawing/2014/main" id="{C1BC25A2-0287-0CAC-FEC2-78F557648506}"/>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304E8C4A-7B5F-157B-93AB-42B62BF39434}"/>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254" name="Group 253">
            <a:extLst>
              <a:ext uri="{FF2B5EF4-FFF2-40B4-BE49-F238E27FC236}">
                <a16:creationId xmlns:a16="http://schemas.microsoft.com/office/drawing/2014/main" id="{0F570254-D489-94F0-1F8D-6B0980390D2C}"/>
              </a:ext>
            </a:extLst>
          </p:cNvPr>
          <p:cNvGrpSpPr/>
          <p:nvPr userDrawn="1"/>
        </p:nvGrpSpPr>
        <p:grpSpPr>
          <a:xfrm>
            <a:off x="5435061" y="5043516"/>
            <a:ext cx="799551" cy="507910"/>
            <a:chOff x="5435061" y="5043516"/>
            <a:chExt cx="799551" cy="507910"/>
          </a:xfrm>
        </p:grpSpPr>
        <p:sp>
          <p:nvSpPr>
            <p:cNvPr id="255" name="Freeform: Shape 254">
              <a:extLst>
                <a:ext uri="{FF2B5EF4-FFF2-40B4-BE49-F238E27FC236}">
                  <a16:creationId xmlns:a16="http://schemas.microsoft.com/office/drawing/2014/main" id="{EC630EF7-E1AC-39C2-E21D-A856E4F2D884}"/>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A36B9E03-B9D0-5312-D220-4B002C95A519}"/>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09ED88D4-74E6-274C-EC47-6771D48E8E66}"/>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2EEF6577-30AD-D8EF-3539-1ACAAC3C7064}"/>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12737620-0CD9-5CE9-06F6-49DD51FE5F1E}"/>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D3779590-EA0C-C028-2C6A-86739C5B2BC6}"/>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261" name="Graphic 222">
              <a:extLst>
                <a:ext uri="{FF2B5EF4-FFF2-40B4-BE49-F238E27FC236}">
                  <a16:creationId xmlns:a16="http://schemas.microsoft.com/office/drawing/2014/main" id="{1FBCF1AB-ABD1-7117-55FA-3998C2C4F48C}"/>
                </a:ext>
              </a:extLst>
            </p:cNvPr>
            <p:cNvGrpSpPr/>
            <p:nvPr/>
          </p:nvGrpSpPr>
          <p:grpSpPr>
            <a:xfrm>
              <a:off x="5767938" y="5172492"/>
              <a:ext cx="346452" cy="45360"/>
              <a:chOff x="5767938" y="5172492"/>
              <a:chExt cx="346452" cy="45360"/>
            </a:xfrm>
            <a:solidFill>
              <a:srgbClr val="BEC0C2"/>
            </a:solidFill>
          </p:grpSpPr>
          <p:sp>
            <p:nvSpPr>
              <p:cNvPr id="282" name="Freeform: Shape 281">
                <a:extLst>
                  <a:ext uri="{FF2B5EF4-FFF2-40B4-BE49-F238E27FC236}">
                    <a16:creationId xmlns:a16="http://schemas.microsoft.com/office/drawing/2014/main" id="{1AA1409E-B797-7577-60E9-665A0E22802E}"/>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D4998B0C-BD29-B9DD-1E90-8F08FE7085D2}"/>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69D6D035-BA16-7C82-41C2-0DB589594D47}"/>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2123980A-378A-0866-8863-B957A3F58829}"/>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A2F98A62-DE60-B7A6-3FC4-260640FE1F14}"/>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E165370-C6A8-7A43-0494-E69ADFF7EF3D}"/>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F273618-BAA8-BAE3-3EB1-835D0B522F85}"/>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6DD79EC-A0DE-09AE-B49C-AE3BBE0CB8F1}"/>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C8D2D17E-7A3C-4982-FB27-83CB52D7141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24C79759-35B3-0554-9B96-85F831A42B30}"/>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262" name="Freeform: Shape 261">
              <a:extLst>
                <a:ext uri="{FF2B5EF4-FFF2-40B4-BE49-F238E27FC236}">
                  <a16:creationId xmlns:a16="http://schemas.microsoft.com/office/drawing/2014/main" id="{BD208E11-4E20-867C-88AE-713098E0B176}"/>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6357B66-B0E0-2061-8D9E-5006CFDC4241}"/>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9ABF896C-A488-D3CF-A3B3-0453D987126A}"/>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D5B68492-C0C7-2547-2DC7-ACCA156C31A0}"/>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7DD8A25-B9AA-C877-4C34-C4D165C64445}"/>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58A50C0C-06FC-FFDD-9C1C-1A7A90B2C135}"/>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7FB0D081-AEB7-7F31-058E-FEEB3475DE3F}"/>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269" name="Graphic 222">
              <a:extLst>
                <a:ext uri="{FF2B5EF4-FFF2-40B4-BE49-F238E27FC236}">
                  <a16:creationId xmlns:a16="http://schemas.microsoft.com/office/drawing/2014/main" id="{860A5DA9-18EF-F14A-2AC0-01D353BA4321}"/>
                </a:ext>
              </a:extLst>
            </p:cNvPr>
            <p:cNvGrpSpPr/>
            <p:nvPr/>
          </p:nvGrpSpPr>
          <p:grpSpPr>
            <a:xfrm>
              <a:off x="5801752" y="5426765"/>
              <a:ext cx="310798" cy="34448"/>
              <a:chOff x="5801752" y="5426765"/>
              <a:chExt cx="310798" cy="34448"/>
            </a:xfrm>
            <a:solidFill>
              <a:srgbClr val="BEC0C2"/>
            </a:solidFill>
          </p:grpSpPr>
          <p:sp>
            <p:nvSpPr>
              <p:cNvPr id="270" name="Freeform: Shape 269">
                <a:extLst>
                  <a:ext uri="{FF2B5EF4-FFF2-40B4-BE49-F238E27FC236}">
                    <a16:creationId xmlns:a16="http://schemas.microsoft.com/office/drawing/2014/main" id="{66CBACA9-BCF2-323F-C96A-47D99AFEFE8F}"/>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B4082FF4-92A5-CB28-F554-A21469A12EB3}"/>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E0AFCE3E-8400-C013-1022-C40A6588192B}"/>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A3839F59-B4BD-1477-ED95-C9EB7DE34BDE}"/>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65047F91-8820-52AE-5A54-E81853FBA88B}"/>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7AEB2DD5-2EE5-EEB9-8D52-44F06BC5E82B}"/>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58F4B07-7276-864E-B8EF-F71C537B6BB9}"/>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87D9DF00-9755-8C50-0B47-B4278924B2E0}"/>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E47B0E9-840A-6CEF-64E4-B5B4884333D5}"/>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F5FA256F-9CDE-E8FC-545D-D7E56D6A5907}"/>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6699C26-EF43-F8F2-2C8C-66A74DCF8673}"/>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D38A497A-DBB7-329A-10AC-6A98994AFC2C}"/>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grpSp>
        <p:nvGrpSpPr>
          <p:cNvPr id="292" name="Group 291">
            <a:extLst>
              <a:ext uri="{FF2B5EF4-FFF2-40B4-BE49-F238E27FC236}">
                <a16:creationId xmlns:a16="http://schemas.microsoft.com/office/drawing/2014/main" id="{19579C54-7F1E-C28A-19C2-63FDCCD523BD}"/>
              </a:ext>
            </a:extLst>
          </p:cNvPr>
          <p:cNvGrpSpPr/>
          <p:nvPr userDrawn="1"/>
        </p:nvGrpSpPr>
        <p:grpSpPr>
          <a:xfrm>
            <a:off x="4484775" y="1424890"/>
            <a:ext cx="864641" cy="360600"/>
            <a:chOff x="4484775" y="1424890"/>
            <a:chExt cx="864641" cy="360600"/>
          </a:xfrm>
        </p:grpSpPr>
        <p:sp>
          <p:nvSpPr>
            <p:cNvPr id="293" name="Freeform: Shape 292">
              <a:extLst>
                <a:ext uri="{FF2B5EF4-FFF2-40B4-BE49-F238E27FC236}">
                  <a16:creationId xmlns:a16="http://schemas.microsoft.com/office/drawing/2014/main" id="{7EF1B3A3-DC23-A9CB-40AC-97FF309D5C62}"/>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D74AF3E-7E2E-0DB2-B884-C982FED57A87}"/>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D7CECBB4-AA13-71D8-BFE2-9180C8925B23}"/>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5D89CFCA-DC46-52A7-B5B9-07CEFADDEE6B}"/>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09B3F7D-4655-CA58-4D96-E21F0512D942}"/>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1D0F2F23-4EBD-B65E-5E96-2BF6CA6372EA}"/>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E7274A0D-216F-9538-BA32-FB629287316B}"/>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111117D4-D962-32CB-E98E-656629F16DA2}"/>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3868F7E3-721F-866B-F925-7F01049A5070}"/>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049278E6-691A-9933-2A56-1BEBF41C509C}"/>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8A7781DA-91DD-2C79-B39E-25CCD5463FF5}"/>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C2E3E5C1-C38E-877E-F4A1-1A947CEDB569}"/>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8FDAD5BC-3055-75BC-07E1-B427532D2C7F}"/>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F8E183EB-EBA7-1753-033E-C6A3369483D1}"/>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1D7C3F01-610D-2F9F-E193-F7A11360629D}"/>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82830766"/>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672" userDrawn="1">
          <p15:clr>
            <a:srgbClr val="FBAE40"/>
          </p15:clr>
        </p15:guide>
        <p15:guide id="9" pos="3840" userDrawn="1">
          <p15:clr>
            <a:srgbClr val="FBAE40"/>
          </p15:clr>
        </p15:guide>
        <p15:guide id="10" pos="7008" userDrawn="1">
          <p15:clr>
            <a:srgbClr val="FBAE40"/>
          </p15:clr>
        </p15:guide>
        <p15:guide id="11" pos="4488" userDrawn="1">
          <p15:clr>
            <a:srgbClr val="FBAE40"/>
          </p15:clr>
        </p15:guide>
        <p15:guide id="12" pos="427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Page Tex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39AC82A-F345-BEF0-5C44-BFB671B8C682}"/>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8961880C-49AC-A52F-D6B3-FE38BC6E2EF7}"/>
              </a:ext>
            </a:extLst>
          </p:cNvPr>
          <p:cNvSpPr>
            <a:spLocks noGrp="1"/>
          </p:cNvSpPr>
          <p:nvPr>
            <p:ph sz="quarter" idx="15"/>
          </p:nvPr>
        </p:nvSpPr>
        <p:spPr>
          <a:xfrm>
            <a:off x="514350" y="1101867"/>
            <a:ext cx="11191875" cy="4578407"/>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72B8ADC3-EB82-68E7-9B3A-0EBB8F0FA75C}"/>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4" name="Picture 3">
            <a:extLst>
              <a:ext uri="{FF2B5EF4-FFF2-40B4-BE49-F238E27FC236}">
                <a16:creationId xmlns:a16="http://schemas.microsoft.com/office/drawing/2014/main" id="{FCD8B2E9-5E65-FCCF-27AB-128763EF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7" name="Straight Connector 6">
            <a:extLst>
              <a:ext uri="{FF2B5EF4-FFF2-40B4-BE49-F238E27FC236}">
                <a16:creationId xmlns:a16="http://schemas.microsoft.com/office/drawing/2014/main" id="{AD6DE21A-E435-B5E7-BDB3-BADD9A7E6903}"/>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0CE52C-A3E0-B016-A191-3066E8601F08}"/>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8625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Vertical Tex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108217"/>
            <a:ext cx="5333724" cy="4578407"/>
          </a:xfrm>
        </p:spPr>
        <p:txBody>
          <a:bodyPr/>
          <a:lstStyle>
            <a:lvl1pPr marL="0" indent="0">
              <a:buClr>
                <a:schemeClr val="accent6"/>
              </a:buClr>
              <a:buFont typeface="Trebuchet MS" panose="020B0603020202020204" pitchFamily="34" charse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11">
            <a:extLst>
              <a:ext uri="{FF2B5EF4-FFF2-40B4-BE49-F238E27FC236}">
                <a16:creationId xmlns:a16="http://schemas.microsoft.com/office/drawing/2014/main" id="{A0F06E83-B48E-1664-8540-3CA7AFAEA2AC}"/>
              </a:ext>
            </a:extLst>
          </p:cNvPr>
          <p:cNvSpPr>
            <a:spLocks noGrp="1"/>
          </p:cNvSpPr>
          <p:nvPr>
            <p:ph type="body" sz="quarter" idx="15"/>
          </p:nvPr>
        </p:nvSpPr>
        <p:spPr>
          <a:xfrm>
            <a:off x="6245363" y="1108217"/>
            <a:ext cx="5333724" cy="4578407"/>
          </a:xfrm>
        </p:spPr>
        <p:txBody>
          <a:bodyPr/>
          <a:lstStyle>
            <a:lvl1pPr marL="0" indent="0">
              <a:buClr>
                <a:schemeClr val="accent6"/>
              </a:buClr>
              <a:buFont typeface="Trebuchet MS" panose="020B0603020202020204" pitchFamily="34" charse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61C60BBE-FF1F-DDC4-DFE2-E46E392B355F}"/>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7" name="Picture 6">
            <a:extLst>
              <a:ext uri="{FF2B5EF4-FFF2-40B4-BE49-F238E27FC236}">
                <a16:creationId xmlns:a16="http://schemas.microsoft.com/office/drawing/2014/main" id="{2ED40A7B-960B-A5BA-0912-0C65EADAF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8" name="Straight Connector 7">
            <a:extLst>
              <a:ext uri="{FF2B5EF4-FFF2-40B4-BE49-F238E27FC236}">
                <a16:creationId xmlns:a16="http://schemas.microsoft.com/office/drawing/2014/main" id="{CABBF690-893D-958E-F876-4A94B26BCB02}"/>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8A25A7-7748-7F7C-1232-4DB67EBE9EAB}"/>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697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imary and Secondary Tex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66C23-8F50-2D8E-3921-BA5FDEE34C99}"/>
              </a:ext>
            </a:extLst>
          </p:cNvPr>
          <p:cNvSpPr/>
          <p:nvPr/>
        </p:nvSpPr>
        <p:spPr>
          <a:xfrm>
            <a:off x="7318248" y="771215"/>
            <a:ext cx="4873752" cy="52669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276285" cy="3998913"/>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8920B15-9A5F-699E-9C66-DABA4BA629E0}"/>
              </a:ext>
            </a:extLst>
          </p:cNvPr>
          <p:cNvSpPr>
            <a:spLocks noGrp="1"/>
          </p:cNvSpPr>
          <p:nvPr>
            <p:ph type="body" sz="quarter" idx="15"/>
          </p:nvPr>
        </p:nvSpPr>
        <p:spPr>
          <a:xfrm>
            <a:off x="7658100" y="1068388"/>
            <a:ext cx="4233863" cy="4681537"/>
          </a:xfrm>
        </p:spPr>
        <p:txBody>
          <a:bodyPr>
            <a:normAutofit/>
          </a:bodyPr>
          <a:lstStyle>
            <a:lvl1pPr marL="0" indent="0">
              <a:buNone/>
              <a:defRPr sz="2000" b="1"/>
            </a:lvl1pPr>
            <a:lvl2pPr marL="342900" indent="-168275">
              <a:buClr>
                <a:schemeClr val="accent4"/>
              </a:buClr>
              <a:buFont typeface="Trebuchet MS" panose="020B0603020202020204" pitchFamily="34" charset="0"/>
              <a:buChar char="−"/>
              <a:defRPr sz="1800"/>
            </a:lvl2pPr>
            <a:lvl3pPr marL="571500" indent="-168275">
              <a:buClr>
                <a:schemeClr val="accent4"/>
              </a:buClr>
              <a:buFont typeface="Trebuchet MS" panose="020B0603020202020204" pitchFamily="34" charset="0"/>
              <a:buChar char="−"/>
              <a:defRPr sz="1600"/>
            </a:lvl3pPr>
            <a:lvl4pPr marL="800100" indent="-168275">
              <a:buClr>
                <a:schemeClr val="accent4"/>
              </a:buClr>
              <a:buFont typeface="Trebuchet MS" panose="020B0603020202020204" pitchFamily="34" charset="0"/>
              <a:buChar char="−"/>
              <a:defRPr sz="1400"/>
            </a:lvl4pPr>
            <a:lvl5pPr marL="1028700" indent="-114300">
              <a:buClr>
                <a:schemeClr val="accent4"/>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F7A59CD4-B1F7-1CAE-0AAF-7159D139A21F}"/>
              </a:ext>
            </a:extLst>
          </p:cNvPr>
          <p:cNvSpPr/>
          <p:nvPr userDrawn="1"/>
        </p:nvSpPr>
        <p:spPr>
          <a:xfrm>
            <a:off x="7318248" y="771215"/>
            <a:ext cx="4873752" cy="52669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a:extLst>
              <a:ext uri="{FF2B5EF4-FFF2-40B4-BE49-F238E27FC236}">
                <a16:creationId xmlns:a16="http://schemas.microsoft.com/office/drawing/2014/main" id="{769C0C56-7951-C4BA-5A47-261585BC7DB0}"/>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1" name="Picture 10">
            <a:extLst>
              <a:ext uri="{FF2B5EF4-FFF2-40B4-BE49-F238E27FC236}">
                <a16:creationId xmlns:a16="http://schemas.microsoft.com/office/drawing/2014/main" id="{3FE645A6-E4AB-F57F-0DCA-62724DEEEF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13" name="Straight Connector 12">
            <a:extLst>
              <a:ext uri="{FF2B5EF4-FFF2-40B4-BE49-F238E27FC236}">
                <a16:creationId xmlns:a16="http://schemas.microsoft.com/office/drawing/2014/main" id="{A39F1002-A4AD-DB07-A74E-35F0E95FB055}"/>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7A0036-6A27-7D09-0E91-DC023B4B2394}"/>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06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rimary and Secondary Tex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66C23-8F50-2D8E-3921-BA5FDEE34C99}"/>
              </a:ext>
            </a:extLst>
          </p:cNvPr>
          <p:cNvSpPr/>
          <p:nvPr/>
        </p:nvSpPr>
        <p:spPr>
          <a:xfrm>
            <a:off x="0" y="771215"/>
            <a:ext cx="4873752" cy="52669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394733" y="1339850"/>
            <a:ext cx="6276285" cy="3998913"/>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8920B15-9A5F-699E-9C66-DABA4BA629E0}"/>
              </a:ext>
            </a:extLst>
          </p:cNvPr>
          <p:cNvSpPr>
            <a:spLocks noGrp="1"/>
          </p:cNvSpPr>
          <p:nvPr>
            <p:ph type="body" sz="quarter" idx="15"/>
          </p:nvPr>
        </p:nvSpPr>
        <p:spPr>
          <a:xfrm>
            <a:off x="339852" y="1068388"/>
            <a:ext cx="4233863" cy="4681537"/>
          </a:xfrm>
        </p:spPr>
        <p:txBody>
          <a:bodyPr>
            <a:normAutofit/>
          </a:bodyPr>
          <a:lstStyle>
            <a:lvl1pPr marL="0" indent="0">
              <a:buNone/>
              <a:defRPr sz="2000" b="1"/>
            </a:lvl1pPr>
            <a:lvl2pPr marL="342900" indent="-168275">
              <a:buClr>
                <a:schemeClr val="accent4"/>
              </a:buClr>
              <a:buFont typeface="Trebuchet MS" panose="020B0603020202020204" pitchFamily="34" charset="0"/>
              <a:buChar char="−"/>
              <a:defRPr sz="1800"/>
            </a:lvl2pPr>
            <a:lvl3pPr marL="571500" indent="-168275">
              <a:buClr>
                <a:schemeClr val="accent4"/>
              </a:buClr>
              <a:buFont typeface="Trebuchet MS" panose="020B0603020202020204" pitchFamily="34" charset="0"/>
              <a:buChar char="−"/>
              <a:defRPr sz="1600"/>
            </a:lvl3pPr>
            <a:lvl4pPr marL="800100" indent="-168275">
              <a:buClr>
                <a:schemeClr val="accent4"/>
              </a:buClr>
              <a:buFont typeface="Trebuchet MS" panose="020B0603020202020204" pitchFamily="34" charset="0"/>
              <a:buChar char="−"/>
              <a:defRPr sz="1400"/>
            </a:lvl4pPr>
            <a:lvl5pPr marL="1028700" indent="-114300">
              <a:buClr>
                <a:schemeClr val="accent4"/>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31955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age Tex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39AC82A-F345-BEF0-5C44-BFB671B8C682}"/>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8961880C-49AC-A52F-D6B3-FE38BC6E2EF7}"/>
              </a:ext>
            </a:extLst>
          </p:cNvPr>
          <p:cNvSpPr>
            <a:spLocks noGrp="1"/>
          </p:cNvSpPr>
          <p:nvPr>
            <p:ph sz="quarter" idx="15"/>
          </p:nvPr>
        </p:nvSpPr>
        <p:spPr>
          <a:xfrm>
            <a:off x="514350" y="1101867"/>
            <a:ext cx="11191875" cy="4578407"/>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0147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2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7315200" y="765175"/>
            <a:ext cx="4876800" cy="5264149"/>
          </a:xfrm>
        </p:spPr>
        <p:txBody>
          <a:bodyPr/>
          <a:lstStyle/>
          <a:p>
            <a:r>
              <a:rPr lang="en-US"/>
              <a:t>Click icon to add picture</a:t>
            </a:r>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27628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02761C4B-2E79-0113-13D7-4C956971C409}"/>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7" name="Picture 6">
            <a:extLst>
              <a:ext uri="{FF2B5EF4-FFF2-40B4-BE49-F238E27FC236}">
                <a16:creationId xmlns:a16="http://schemas.microsoft.com/office/drawing/2014/main" id="{75075C72-9204-51AB-9AF7-926F0214D7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8" name="Straight Connector 7">
            <a:extLst>
              <a:ext uri="{FF2B5EF4-FFF2-40B4-BE49-F238E27FC236}">
                <a16:creationId xmlns:a16="http://schemas.microsoft.com/office/drawing/2014/main" id="{74143CE2-B946-E5F5-C3EE-71D87F69BADB}"/>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67F878-834F-771F-EB07-E27115C57726}"/>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20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3:2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0" y="765175"/>
            <a:ext cx="4876800" cy="5264149"/>
          </a:xfrm>
        </p:spPr>
        <p:txBody>
          <a:bodyPr/>
          <a:lstStyle/>
          <a:p>
            <a:r>
              <a:rPr lang="en-US"/>
              <a:t>Click icon to add picture</a:t>
            </a:r>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389563" y="1339850"/>
            <a:ext cx="627628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64614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1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8128000" y="765175"/>
            <a:ext cx="4064000" cy="5264149"/>
          </a:xfrm>
        </p:spPr>
        <p:txBody>
          <a:bodyPr/>
          <a:lstStyle/>
          <a:p>
            <a:r>
              <a:rPr lang="en-US"/>
              <a:t>Click icon to add picture</a:t>
            </a:r>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80402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6D1179E3-C7A0-9EDA-47E0-7A669A3669C2}"/>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7" name="Picture 6">
            <a:extLst>
              <a:ext uri="{FF2B5EF4-FFF2-40B4-BE49-F238E27FC236}">
                <a16:creationId xmlns:a16="http://schemas.microsoft.com/office/drawing/2014/main" id="{924BBBA7-BB97-DB66-905A-33B413D57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8" name="Straight Connector 7">
            <a:extLst>
              <a:ext uri="{FF2B5EF4-FFF2-40B4-BE49-F238E27FC236}">
                <a16:creationId xmlns:a16="http://schemas.microsoft.com/office/drawing/2014/main" id="{D9189C97-FE24-A124-6E98-568C64BADCF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DFD8ED-F0D5-D3A4-8FC3-4DC5A4758A9E}"/>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554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1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0" y="765175"/>
            <a:ext cx="4064000" cy="5264149"/>
          </a:xfrm>
        </p:spPr>
        <p:txBody>
          <a:bodyPr/>
          <a:lstStyle/>
          <a:p>
            <a:r>
              <a:rPr lang="en-US"/>
              <a:t>Click icon to add picture</a:t>
            </a:r>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4679950" y="1339850"/>
            <a:ext cx="680402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991122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orizontal Text Blocks">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39AC82A-F345-BEF0-5C44-BFB671B8C682}"/>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1">
            <a:extLst>
              <a:ext uri="{FF2B5EF4-FFF2-40B4-BE49-F238E27FC236}">
                <a16:creationId xmlns:a16="http://schemas.microsoft.com/office/drawing/2014/main" id="{122ED74F-079A-0F8E-2ED2-3476EE9C8FF3}"/>
              </a:ext>
            </a:extLst>
          </p:cNvPr>
          <p:cNvSpPr>
            <a:spLocks noGrp="1"/>
          </p:cNvSpPr>
          <p:nvPr>
            <p:ph type="body" sz="quarter" idx="14"/>
          </p:nvPr>
        </p:nvSpPr>
        <p:spPr>
          <a:xfrm>
            <a:off x="527049" y="1108217"/>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03082405-1882-6E1E-C1BA-188AB2DED919}"/>
              </a:ext>
            </a:extLst>
          </p:cNvPr>
          <p:cNvSpPr>
            <a:spLocks noGrp="1"/>
          </p:cNvSpPr>
          <p:nvPr>
            <p:ph type="body" sz="quarter" idx="15"/>
          </p:nvPr>
        </p:nvSpPr>
        <p:spPr>
          <a:xfrm>
            <a:off x="527049" y="3592822"/>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5D195EE-4603-8BFA-649B-7B103AE2A07D}"/>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8" name="Picture 7">
            <a:extLst>
              <a:ext uri="{FF2B5EF4-FFF2-40B4-BE49-F238E27FC236}">
                <a16:creationId xmlns:a16="http://schemas.microsoft.com/office/drawing/2014/main" id="{FD057FA9-793A-68A2-151C-9221E97947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12" name="Straight Connector 11">
            <a:extLst>
              <a:ext uri="{FF2B5EF4-FFF2-40B4-BE49-F238E27FC236}">
                <a16:creationId xmlns:a16="http://schemas.microsoft.com/office/drawing/2014/main" id="{C251324B-A62D-5F57-1913-6472BF18DA72}"/>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B81840-D90F-293C-031B-7C3CDDD1DD3E}"/>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85497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tical Split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2BA86-A783-3BE6-0328-183617199B2A}"/>
              </a:ext>
            </a:extLst>
          </p:cNvPr>
          <p:cNvSpPr/>
          <p:nvPr/>
        </p:nvSpPr>
        <p:spPr>
          <a:xfrm>
            <a:off x="0" y="3429000"/>
            <a:ext cx="12192000" cy="26447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D39AC82A-F345-BEF0-5C44-BFB671B8C682}"/>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336AD48-8742-4A65-8DF6-D520817F4BF0}"/>
              </a:ext>
            </a:extLst>
          </p:cNvPr>
          <p:cNvSpPr>
            <a:spLocks noGrp="1"/>
          </p:cNvSpPr>
          <p:nvPr>
            <p:ph type="body" sz="quarter" idx="14"/>
          </p:nvPr>
        </p:nvSpPr>
        <p:spPr>
          <a:xfrm>
            <a:off x="527049" y="1044717"/>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6088D397-B4FF-27C7-4244-AB5A0FCD3B80}"/>
              </a:ext>
            </a:extLst>
          </p:cNvPr>
          <p:cNvSpPr>
            <a:spLocks noGrp="1"/>
          </p:cNvSpPr>
          <p:nvPr>
            <p:ph type="body" sz="quarter" idx="15"/>
          </p:nvPr>
        </p:nvSpPr>
        <p:spPr>
          <a:xfrm>
            <a:off x="527049" y="3656322"/>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BD4CF6BF-4C7E-64F7-1707-645C9CAC5C80}"/>
              </a:ext>
            </a:extLst>
          </p:cNvPr>
          <p:cNvSpPr/>
          <p:nvPr userDrawn="1"/>
        </p:nvSpPr>
        <p:spPr>
          <a:xfrm>
            <a:off x="0" y="3429000"/>
            <a:ext cx="12192000" cy="26447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581B8E8-67EB-0C99-3E19-D95D744F7384}"/>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8" name="Picture 7">
            <a:extLst>
              <a:ext uri="{FF2B5EF4-FFF2-40B4-BE49-F238E27FC236}">
                <a16:creationId xmlns:a16="http://schemas.microsoft.com/office/drawing/2014/main" id="{83975C9C-94C8-468A-F314-3D91998B1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14" name="Straight Connector 13">
            <a:extLst>
              <a:ext uri="{FF2B5EF4-FFF2-40B4-BE49-F238E27FC236}">
                <a16:creationId xmlns:a16="http://schemas.microsoft.com/office/drawing/2014/main" id="{A1B17CBF-5710-1536-5F50-98227DE5B077}"/>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4D02BB-3947-7D45-DECF-1E65874BE53F}"/>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99486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2 Horizontal Text Blocks">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39AC82A-F345-BEF0-5C44-BFB671B8C682}"/>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1">
            <a:extLst>
              <a:ext uri="{FF2B5EF4-FFF2-40B4-BE49-F238E27FC236}">
                <a16:creationId xmlns:a16="http://schemas.microsoft.com/office/drawing/2014/main" id="{122ED74F-079A-0F8E-2ED2-3476EE9C8FF3}"/>
              </a:ext>
            </a:extLst>
          </p:cNvPr>
          <p:cNvSpPr>
            <a:spLocks noGrp="1"/>
          </p:cNvSpPr>
          <p:nvPr>
            <p:ph type="body" sz="quarter" idx="14"/>
          </p:nvPr>
        </p:nvSpPr>
        <p:spPr>
          <a:xfrm>
            <a:off x="506413" y="1108217"/>
            <a:ext cx="11179175" cy="2215819"/>
          </a:xfrm>
          <a:prstGeom prst="roundRect">
            <a:avLst>
              <a:gd name="adj" fmla="val 2911"/>
            </a:avLst>
          </a:prstGeom>
          <a:ln w="28575">
            <a:solidFill>
              <a:schemeClr val="accent1"/>
            </a:solidFill>
          </a:ln>
        </p:spPr>
        <p:txBody>
          <a:bodyPr tIns="274320">
            <a:normAutofit/>
          </a:bodyPr>
          <a:lstStyle>
            <a:lvl1pPr marL="0" indent="0">
              <a:buNone/>
              <a:defRPr sz="2400"/>
            </a:lvl1pPr>
            <a:lvl2pPr marL="342900" indent="-168275">
              <a:buClr>
                <a:schemeClr val="accent6"/>
              </a:buClr>
              <a:buFont typeface="Trebuchet MS" panose="020B0603020202020204" pitchFamily="34" charset="0"/>
              <a:buChar char="−"/>
              <a:defRPr sz="2000"/>
            </a:lvl2pPr>
            <a:lvl3pPr marL="571500" indent="-168275">
              <a:buClr>
                <a:schemeClr val="accent6"/>
              </a:buClr>
              <a:buFont typeface="Trebuchet MS" panose="020B0603020202020204" pitchFamily="34" charset="0"/>
              <a:buChar char="−"/>
              <a:defRPr sz="1800"/>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B1757976-D5C1-B2E1-3A69-F6C91C03E11F}"/>
              </a:ext>
            </a:extLst>
          </p:cNvPr>
          <p:cNvSpPr>
            <a:spLocks noGrp="1"/>
          </p:cNvSpPr>
          <p:nvPr>
            <p:ph type="body" sz="quarter" idx="16" hasCustomPrompt="1"/>
          </p:nvPr>
        </p:nvSpPr>
        <p:spPr>
          <a:xfrm>
            <a:off x="4675932" y="923551"/>
            <a:ext cx="2840137" cy="369332"/>
          </a:xfrm>
          <a:solidFill>
            <a:schemeClr val="bg1"/>
          </a:solidFill>
        </p:spPr>
        <p:txBody>
          <a:bodyPr wrap="none" lIns="91440" tIns="0" rIns="91440" bIns="0">
            <a:spAutoFit/>
          </a:bodyPr>
          <a:lstStyle>
            <a:lvl1pPr algn="ctr">
              <a:defRPr sz="2400"/>
            </a:lvl1pPr>
          </a:lstStyle>
          <a:p>
            <a:pPr lvl="0"/>
            <a:r>
              <a:rPr lang="en-US" dirty="0"/>
              <a:t>Click to Insert Title</a:t>
            </a:r>
          </a:p>
        </p:txBody>
      </p:sp>
      <p:sp>
        <p:nvSpPr>
          <p:cNvPr id="12" name="Text Placeholder 11">
            <a:extLst>
              <a:ext uri="{FF2B5EF4-FFF2-40B4-BE49-F238E27FC236}">
                <a16:creationId xmlns:a16="http://schemas.microsoft.com/office/drawing/2014/main" id="{9FBDF881-0002-728F-05BE-C0738D120658}"/>
              </a:ext>
            </a:extLst>
          </p:cNvPr>
          <p:cNvSpPr>
            <a:spLocks noGrp="1"/>
          </p:cNvSpPr>
          <p:nvPr>
            <p:ph type="body" sz="quarter" idx="17"/>
          </p:nvPr>
        </p:nvSpPr>
        <p:spPr>
          <a:xfrm>
            <a:off x="506413" y="3626541"/>
            <a:ext cx="11179175" cy="2215819"/>
          </a:xfrm>
          <a:prstGeom prst="roundRect">
            <a:avLst>
              <a:gd name="adj" fmla="val 2911"/>
            </a:avLst>
          </a:prstGeom>
          <a:ln w="28575">
            <a:solidFill>
              <a:schemeClr val="accent1"/>
            </a:solidFill>
          </a:ln>
        </p:spPr>
        <p:txBody>
          <a:bodyPr tIns="274320">
            <a:normAutofit/>
          </a:bodyPr>
          <a:lstStyle>
            <a:lvl1pPr marL="0" indent="0">
              <a:buNone/>
              <a:defRPr sz="2400"/>
            </a:lvl1pPr>
            <a:lvl2pPr marL="342900" indent="-168275">
              <a:buClr>
                <a:schemeClr val="accent6"/>
              </a:buClr>
              <a:buFont typeface="Trebuchet MS" panose="020B0603020202020204" pitchFamily="34" charset="0"/>
              <a:buChar char="−"/>
              <a:defRPr sz="2000"/>
            </a:lvl2pPr>
            <a:lvl3pPr marL="571500" indent="-168275">
              <a:buClr>
                <a:schemeClr val="accent6"/>
              </a:buClr>
              <a:buFont typeface="Trebuchet MS" panose="020B0603020202020204" pitchFamily="34" charset="0"/>
              <a:buChar char="−"/>
              <a:defRPr sz="1800"/>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3" name="Text Placeholder 7">
            <a:extLst>
              <a:ext uri="{FF2B5EF4-FFF2-40B4-BE49-F238E27FC236}">
                <a16:creationId xmlns:a16="http://schemas.microsoft.com/office/drawing/2014/main" id="{38DE2BC9-4F91-6C50-72A8-41561AD28828}"/>
              </a:ext>
            </a:extLst>
          </p:cNvPr>
          <p:cNvSpPr>
            <a:spLocks noGrp="1"/>
          </p:cNvSpPr>
          <p:nvPr>
            <p:ph type="body" sz="quarter" idx="18" hasCustomPrompt="1"/>
          </p:nvPr>
        </p:nvSpPr>
        <p:spPr>
          <a:xfrm>
            <a:off x="4675932" y="3441875"/>
            <a:ext cx="2840137" cy="369332"/>
          </a:xfrm>
          <a:solidFill>
            <a:schemeClr val="bg1"/>
          </a:solidFill>
        </p:spPr>
        <p:txBody>
          <a:bodyPr wrap="none" lIns="91440" tIns="0" rIns="91440" bIns="0">
            <a:spAutoFit/>
          </a:bodyPr>
          <a:lstStyle>
            <a:lvl1pPr algn="ctr">
              <a:defRPr sz="2400"/>
            </a:lvl1pPr>
          </a:lstStyle>
          <a:p>
            <a:pPr lvl="0"/>
            <a:r>
              <a:rPr lang="en-US" dirty="0"/>
              <a:t>Click to Insert Title</a:t>
            </a:r>
          </a:p>
        </p:txBody>
      </p:sp>
    </p:spTree>
    <p:extLst>
      <p:ext uri="{BB962C8B-B14F-4D97-AF65-F5344CB8AC3E}">
        <p14:creationId xmlns:p14="http://schemas.microsoft.com/office/powerpoint/2010/main" val="3997293328"/>
      </p:ext>
    </p:extLst>
  </p:cSld>
  <p:clrMapOvr>
    <a:masterClrMapping/>
  </p:clrMapOvr>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Text Blocks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7" name="Text Placeholder 11">
            <a:extLst>
              <a:ext uri="{FF2B5EF4-FFF2-40B4-BE49-F238E27FC236}">
                <a16:creationId xmlns:a16="http://schemas.microsoft.com/office/drawing/2014/main" id="{9761D541-0767-BF09-AE85-C0538271A56C}"/>
              </a:ext>
            </a:extLst>
          </p:cNvPr>
          <p:cNvSpPr>
            <a:spLocks noGrp="1"/>
          </p:cNvSpPr>
          <p:nvPr>
            <p:ph type="body" sz="quarter" idx="17" hasCustomPrompt="1"/>
          </p:nvPr>
        </p:nvSpPr>
        <p:spPr>
          <a:xfrm>
            <a:off x="632765" y="1107998"/>
            <a:ext cx="3454124"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13" name="Text Placeholder 11">
            <a:extLst>
              <a:ext uri="{FF2B5EF4-FFF2-40B4-BE49-F238E27FC236}">
                <a16:creationId xmlns:a16="http://schemas.microsoft.com/office/drawing/2014/main" id="{8FB8A137-81AE-15C6-0E26-DFAB8FB56C5D}"/>
              </a:ext>
            </a:extLst>
          </p:cNvPr>
          <p:cNvSpPr>
            <a:spLocks noGrp="1"/>
          </p:cNvSpPr>
          <p:nvPr>
            <p:ph type="body" sz="quarter" idx="20"/>
          </p:nvPr>
        </p:nvSpPr>
        <p:spPr>
          <a:xfrm>
            <a:off x="702477" y="2039247"/>
            <a:ext cx="3314700" cy="3495762"/>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EF042B8-DCB1-2C32-3884-1DA68C76034C}"/>
              </a:ext>
            </a:extLst>
          </p:cNvPr>
          <p:cNvSpPr>
            <a:spLocks noGrp="1"/>
          </p:cNvSpPr>
          <p:nvPr>
            <p:ph type="body" sz="quarter" idx="21" hasCustomPrompt="1"/>
          </p:nvPr>
        </p:nvSpPr>
        <p:spPr>
          <a:xfrm>
            <a:off x="4339133" y="1107998"/>
            <a:ext cx="3454124"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4" name="Text Placeholder 11">
            <a:extLst>
              <a:ext uri="{FF2B5EF4-FFF2-40B4-BE49-F238E27FC236}">
                <a16:creationId xmlns:a16="http://schemas.microsoft.com/office/drawing/2014/main" id="{A0A7FB01-A7F0-13EE-9A6C-ECE847F67E9B}"/>
              </a:ext>
            </a:extLst>
          </p:cNvPr>
          <p:cNvSpPr>
            <a:spLocks noGrp="1"/>
          </p:cNvSpPr>
          <p:nvPr>
            <p:ph type="body" sz="quarter" idx="22"/>
          </p:nvPr>
        </p:nvSpPr>
        <p:spPr>
          <a:xfrm>
            <a:off x="4408845" y="2039247"/>
            <a:ext cx="3314700" cy="3495762"/>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8A2E2EB6-1536-B589-347D-65A277D9740A}"/>
              </a:ext>
            </a:extLst>
          </p:cNvPr>
          <p:cNvSpPr>
            <a:spLocks noGrp="1"/>
          </p:cNvSpPr>
          <p:nvPr>
            <p:ph type="body" sz="quarter" idx="23" hasCustomPrompt="1"/>
          </p:nvPr>
        </p:nvSpPr>
        <p:spPr>
          <a:xfrm>
            <a:off x="8045501" y="1107998"/>
            <a:ext cx="3454124"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17" name="Text Placeholder 11">
            <a:extLst>
              <a:ext uri="{FF2B5EF4-FFF2-40B4-BE49-F238E27FC236}">
                <a16:creationId xmlns:a16="http://schemas.microsoft.com/office/drawing/2014/main" id="{BB350D43-6445-E847-A90D-AED559C72961}"/>
              </a:ext>
            </a:extLst>
          </p:cNvPr>
          <p:cNvSpPr>
            <a:spLocks noGrp="1"/>
          </p:cNvSpPr>
          <p:nvPr>
            <p:ph type="body" sz="quarter" idx="24"/>
          </p:nvPr>
        </p:nvSpPr>
        <p:spPr>
          <a:xfrm>
            <a:off x="8115213" y="2039247"/>
            <a:ext cx="3314700" cy="3495762"/>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929601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Text Blocks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3" name="Text Placeholder 11">
            <a:extLst>
              <a:ext uri="{FF2B5EF4-FFF2-40B4-BE49-F238E27FC236}">
                <a16:creationId xmlns:a16="http://schemas.microsoft.com/office/drawing/2014/main" id="{01D3DD1E-953F-0543-1399-9C0EDCC4145A}"/>
              </a:ext>
            </a:extLst>
          </p:cNvPr>
          <p:cNvSpPr>
            <a:spLocks noGrp="1"/>
          </p:cNvSpPr>
          <p:nvPr>
            <p:ph type="body" sz="quarter" idx="17" hasCustomPrompt="1"/>
          </p:nvPr>
        </p:nvSpPr>
        <p:spPr>
          <a:xfrm>
            <a:off x="499415" y="1107998"/>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4" name="Text Placeholder 11">
            <a:extLst>
              <a:ext uri="{FF2B5EF4-FFF2-40B4-BE49-F238E27FC236}">
                <a16:creationId xmlns:a16="http://schemas.microsoft.com/office/drawing/2014/main" id="{9D904FF5-AA82-EB10-1257-4EFD60F90CB9}"/>
              </a:ext>
            </a:extLst>
          </p:cNvPr>
          <p:cNvSpPr>
            <a:spLocks noGrp="1"/>
          </p:cNvSpPr>
          <p:nvPr>
            <p:ph type="body" sz="quarter" idx="20"/>
          </p:nvPr>
        </p:nvSpPr>
        <p:spPr>
          <a:xfrm>
            <a:off x="569127" y="2039247"/>
            <a:ext cx="2514600" cy="3495762"/>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59189B0E-A4C0-DBAD-35B4-723498F89760}"/>
              </a:ext>
            </a:extLst>
          </p:cNvPr>
          <p:cNvSpPr>
            <a:spLocks noGrp="1"/>
          </p:cNvSpPr>
          <p:nvPr>
            <p:ph type="body" sz="quarter" idx="21" hasCustomPrompt="1"/>
          </p:nvPr>
        </p:nvSpPr>
        <p:spPr>
          <a:xfrm>
            <a:off x="3353296" y="1107998"/>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13" name="Text Placeholder 11">
            <a:extLst>
              <a:ext uri="{FF2B5EF4-FFF2-40B4-BE49-F238E27FC236}">
                <a16:creationId xmlns:a16="http://schemas.microsoft.com/office/drawing/2014/main" id="{9A85A2D5-8F86-C117-277A-7B3DCD59858A}"/>
              </a:ext>
            </a:extLst>
          </p:cNvPr>
          <p:cNvSpPr>
            <a:spLocks noGrp="1"/>
          </p:cNvSpPr>
          <p:nvPr>
            <p:ph type="body" sz="quarter" idx="22"/>
          </p:nvPr>
        </p:nvSpPr>
        <p:spPr>
          <a:xfrm>
            <a:off x="3423008" y="2039247"/>
            <a:ext cx="2514600" cy="3495762"/>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a:extLst>
              <a:ext uri="{FF2B5EF4-FFF2-40B4-BE49-F238E27FC236}">
                <a16:creationId xmlns:a16="http://schemas.microsoft.com/office/drawing/2014/main" id="{64877619-B70F-1BE4-4A4A-7093CF8DBA26}"/>
              </a:ext>
            </a:extLst>
          </p:cNvPr>
          <p:cNvSpPr>
            <a:spLocks noGrp="1"/>
          </p:cNvSpPr>
          <p:nvPr>
            <p:ph type="body" sz="quarter" idx="23" hasCustomPrompt="1"/>
          </p:nvPr>
        </p:nvSpPr>
        <p:spPr>
          <a:xfrm>
            <a:off x="9061058" y="1107998"/>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21" name="Text Placeholder 11">
            <a:extLst>
              <a:ext uri="{FF2B5EF4-FFF2-40B4-BE49-F238E27FC236}">
                <a16:creationId xmlns:a16="http://schemas.microsoft.com/office/drawing/2014/main" id="{3B217EA1-BFEC-183E-6D89-82516F09EFB4}"/>
              </a:ext>
            </a:extLst>
          </p:cNvPr>
          <p:cNvSpPr>
            <a:spLocks noGrp="1"/>
          </p:cNvSpPr>
          <p:nvPr>
            <p:ph type="body" sz="quarter" idx="24"/>
          </p:nvPr>
        </p:nvSpPr>
        <p:spPr>
          <a:xfrm>
            <a:off x="9130770" y="2039247"/>
            <a:ext cx="2514600" cy="3495762"/>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a:extLst>
              <a:ext uri="{FF2B5EF4-FFF2-40B4-BE49-F238E27FC236}">
                <a16:creationId xmlns:a16="http://schemas.microsoft.com/office/drawing/2014/main" id="{8CAE11A7-D876-B6DF-A7F6-430F65997BB1}"/>
              </a:ext>
            </a:extLst>
          </p:cNvPr>
          <p:cNvSpPr>
            <a:spLocks noGrp="1"/>
          </p:cNvSpPr>
          <p:nvPr>
            <p:ph type="body" sz="quarter" idx="25" hasCustomPrompt="1"/>
          </p:nvPr>
        </p:nvSpPr>
        <p:spPr>
          <a:xfrm>
            <a:off x="6207177" y="1107998"/>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23" name="Text Placeholder 11">
            <a:extLst>
              <a:ext uri="{FF2B5EF4-FFF2-40B4-BE49-F238E27FC236}">
                <a16:creationId xmlns:a16="http://schemas.microsoft.com/office/drawing/2014/main" id="{D4E6C8EF-E928-8576-B157-BBDF51911AE2}"/>
              </a:ext>
            </a:extLst>
          </p:cNvPr>
          <p:cNvSpPr>
            <a:spLocks noGrp="1"/>
          </p:cNvSpPr>
          <p:nvPr>
            <p:ph type="body" sz="quarter" idx="26"/>
          </p:nvPr>
        </p:nvSpPr>
        <p:spPr>
          <a:xfrm>
            <a:off x="6272127" y="2039247"/>
            <a:ext cx="2514600" cy="3495762"/>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84399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2 Vertical Tex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dirty="0"/>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Text Placeholder 11">
            <a:extLst>
              <a:ext uri="{FF2B5EF4-FFF2-40B4-BE49-F238E27FC236}">
                <a16:creationId xmlns:a16="http://schemas.microsoft.com/office/drawing/2014/main" id="{A0F06E83-B48E-1664-8540-3CA7AFAEA2AC}"/>
              </a:ext>
            </a:extLst>
          </p:cNvPr>
          <p:cNvSpPr>
            <a:spLocks noGrp="1"/>
          </p:cNvSpPr>
          <p:nvPr>
            <p:ph type="body" sz="quarter" idx="15"/>
          </p:nvPr>
        </p:nvSpPr>
        <p:spPr>
          <a:xfrm>
            <a:off x="6245363" y="1108217"/>
            <a:ext cx="5333724" cy="4578407"/>
          </a:xfrm>
        </p:spPr>
        <p:txBody>
          <a:bodyPr/>
          <a:lstStyle>
            <a:lvl1pPr marL="0" indent="0">
              <a:buClr>
                <a:schemeClr val="accent6"/>
              </a:buClr>
              <a:buFont typeface="Trebuchet MS" panose="020B0603020202020204" pitchFamily="34" charse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F153A0BC-6E7E-80AE-EA5E-CF0B43CBEBA4}"/>
              </a:ext>
            </a:extLst>
          </p:cNvPr>
          <p:cNvSpPr>
            <a:spLocks noGrp="1"/>
          </p:cNvSpPr>
          <p:nvPr>
            <p:ph type="body" sz="quarter" idx="17" hasCustomPrompt="1"/>
          </p:nvPr>
        </p:nvSpPr>
        <p:spPr>
          <a:xfrm>
            <a:off x="499415" y="1074654"/>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7" name="Text Placeholder 11">
            <a:extLst>
              <a:ext uri="{FF2B5EF4-FFF2-40B4-BE49-F238E27FC236}">
                <a16:creationId xmlns:a16="http://schemas.microsoft.com/office/drawing/2014/main" id="{8189BDFC-30E4-60A4-52EF-0A5437ACEB20}"/>
              </a:ext>
            </a:extLst>
          </p:cNvPr>
          <p:cNvSpPr>
            <a:spLocks noGrp="1"/>
          </p:cNvSpPr>
          <p:nvPr>
            <p:ph type="body" sz="quarter" idx="20"/>
          </p:nvPr>
        </p:nvSpPr>
        <p:spPr>
          <a:xfrm>
            <a:off x="569127" y="2005903"/>
            <a:ext cx="2514600" cy="1299264"/>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p:txBody>
      </p:sp>
      <p:sp>
        <p:nvSpPr>
          <p:cNvPr id="8" name="Text Placeholder 11">
            <a:extLst>
              <a:ext uri="{FF2B5EF4-FFF2-40B4-BE49-F238E27FC236}">
                <a16:creationId xmlns:a16="http://schemas.microsoft.com/office/drawing/2014/main" id="{3F5CDD2D-EF8A-EA60-954B-6AE6C8C46A9B}"/>
              </a:ext>
            </a:extLst>
          </p:cNvPr>
          <p:cNvSpPr>
            <a:spLocks noGrp="1"/>
          </p:cNvSpPr>
          <p:nvPr>
            <p:ph type="body" sz="quarter" idx="21" hasCustomPrompt="1"/>
          </p:nvPr>
        </p:nvSpPr>
        <p:spPr>
          <a:xfrm>
            <a:off x="3353296" y="1074654"/>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11" name="Text Placeholder 11">
            <a:extLst>
              <a:ext uri="{FF2B5EF4-FFF2-40B4-BE49-F238E27FC236}">
                <a16:creationId xmlns:a16="http://schemas.microsoft.com/office/drawing/2014/main" id="{3235DD8A-4919-8A1B-100C-358F3A0AFC85}"/>
              </a:ext>
            </a:extLst>
          </p:cNvPr>
          <p:cNvSpPr>
            <a:spLocks noGrp="1"/>
          </p:cNvSpPr>
          <p:nvPr>
            <p:ph type="body" sz="quarter" idx="22"/>
          </p:nvPr>
        </p:nvSpPr>
        <p:spPr>
          <a:xfrm>
            <a:off x="3423008" y="2005903"/>
            <a:ext cx="2514600" cy="1299264"/>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p:txBody>
      </p:sp>
      <p:sp>
        <p:nvSpPr>
          <p:cNvPr id="13" name="Text Placeholder 11">
            <a:extLst>
              <a:ext uri="{FF2B5EF4-FFF2-40B4-BE49-F238E27FC236}">
                <a16:creationId xmlns:a16="http://schemas.microsoft.com/office/drawing/2014/main" id="{4C983424-5DFE-4A80-57FC-02BBA1AFEF36}"/>
              </a:ext>
            </a:extLst>
          </p:cNvPr>
          <p:cNvSpPr>
            <a:spLocks noGrp="1"/>
          </p:cNvSpPr>
          <p:nvPr>
            <p:ph type="body" sz="quarter" idx="23" hasCustomPrompt="1"/>
          </p:nvPr>
        </p:nvSpPr>
        <p:spPr>
          <a:xfrm>
            <a:off x="3353296" y="3486145"/>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14" name="Text Placeholder 11">
            <a:extLst>
              <a:ext uri="{FF2B5EF4-FFF2-40B4-BE49-F238E27FC236}">
                <a16:creationId xmlns:a16="http://schemas.microsoft.com/office/drawing/2014/main" id="{CA11A25D-6992-DB60-2E59-E4760C35E364}"/>
              </a:ext>
            </a:extLst>
          </p:cNvPr>
          <p:cNvSpPr>
            <a:spLocks noGrp="1"/>
          </p:cNvSpPr>
          <p:nvPr>
            <p:ph type="body" sz="quarter" idx="24"/>
          </p:nvPr>
        </p:nvSpPr>
        <p:spPr>
          <a:xfrm>
            <a:off x="3423008" y="4417394"/>
            <a:ext cx="2514600" cy="1299264"/>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p:txBody>
      </p:sp>
      <p:sp>
        <p:nvSpPr>
          <p:cNvPr id="16" name="Text Placeholder 11">
            <a:extLst>
              <a:ext uri="{FF2B5EF4-FFF2-40B4-BE49-F238E27FC236}">
                <a16:creationId xmlns:a16="http://schemas.microsoft.com/office/drawing/2014/main" id="{25EAFF91-500A-57EE-0F77-87C5EFD02908}"/>
              </a:ext>
            </a:extLst>
          </p:cNvPr>
          <p:cNvSpPr>
            <a:spLocks noGrp="1"/>
          </p:cNvSpPr>
          <p:nvPr>
            <p:ph type="body" sz="quarter" idx="25" hasCustomPrompt="1"/>
          </p:nvPr>
        </p:nvSpPr>
        <p:spPr>
          <a:xfrm>
            <a:off x="499415" y="3486145"/>
            <a:ext cx="2651760" cy="1082754"/>
          </a:xfrm>
          <a:prstGeom prst="roundRect">
            <a:avLst>
              <a:gd name="adj" fmla="val 3911"/>
            </a:avLst>
          </a:prstGeom>
          <a:ln w="28575">
            <a:solidFill>
              <a:schemeClr val="accent1"/>
            </a:solidFill>
          </a:ln>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dirty="0"/>
              <a:t>Click to edit section header</a:t>
            </a:r>
          </a:p>
        </p:txBody>
      </p:sp>
      <p:sp>
        <p:nvSpPr>
          <p:cNvPr id="17" name="Text Placeholder 11">
            <a:extLst>
              <a:ext uri="{FF2B5EF4-FFF2-40B4-BE49-F238E27FC236}">
                <a16:creationId xmlns:a16="http://schemas.microsoft.com/office/drawing/2014/main" id="{8296A61E-44BC-38F9-DC54-0706E2540C13}"/>
              </a:ext>
            </a:extLst>
          </p:cNvPr>
          <p:cNvSpPr>
            <a:spLocks noGrp="1"/>
          </p:cNvSpPr>
          <p:nvPr>
            <p:ph type="body" sz="quarter" idx="26"/>
          </p:nvPr>
        </p:nvSpPr>
        <p:spPr>
          <a:xfrm>
            <a:off x="564365" y="4417394"/>
            <a:ext cx="2514600" cy="1299264"/>
          </a:xfrm>
          <a:solidFill>
            <a:schemeClr val="bg1"/>
          </a:solidFill>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406537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Vertical Tex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108217"/>
            <a:ext cx="5333724" cy="4578407"/>
          </a:xfrm>
        </p:spPr>
        <p:txBody>
          <a:bodyPr/>
          <a:lstStyle>
            <a:lvl1pPr marL="0" indent="0">
              <a:buClr>
                <a:schemeClr val="accent6"/>
              </a:buClr>
              <a:buFont typeface="Trebuchet MS" panose="020B0603020202020204" pitchFamily="34" charse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1">
            <a:extLst>
              <a:ext uri="{FF2B5EF4-FFF2-40B4-BE49-F238E27FC236}">
                <a16:creationId xmlns:a16="http://schemas.microsoft.com/office/drawing/2014/main" id="{A0F06E83-B48E-1664-8540-3CA7AFAEA2AC}"/>
              </a:ext>
            </a:extLst>
          </p:cNvPr>
          <p:cNvSpPr>
            <a:spLocks noGrp="1"/>
          </p:cNvSpPr>
          <p:nvPr>
            <p:ph type="body" sz="quarter" idx="15"/>
          </p:nvPr>
        </p:nvSpPr>
        <p:spPr>
          <a:xfrm>
            <a:off x="6245363" y="1108217"/>
            <a:ext cx="5333724" cy="4578407"/>
          </a:xfrm>
        </p:spPr>
        <p:txBody>
          <a:bodyPr/>
          <a:lstStyle>
            <a:lvl1pPr marL="0" indent="0">
              <a:buClr>
                <a:schemeClr val="accent6"/>
              </a:buClr>
              <a:buFont typeface="Trebuchet MS" panose="020B0603020202020204" pitchFamily="34" charse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2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Divider - Left Tex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B9B90B7-5CC6-CAF1-EEE2-E0ACBF5B4E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4425" y="0"/>
            <a:ext cx="6977575" cy="6858000"/>
          </a:xfrm>
          <a:prstGeom prst="rect">
            <a:avLst/>
          </a:prstGeom>
        </p:spPr>
      </p:pic>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3" name="Text Placeholder 2">
            <a:extLst>
              <a:ext uri="{FF2B5EF4-FFF2-40B4-BE49-F238E27FC236}">
                <a16:creationId xmlns:a16="http://schemas.microsoft.com/office/drawing/2014/main" id="{8A1ADD49-BE2A-6FDE-04AC-CF5B7AFC4F59}"/>
              </a:ext>
            </a:extLst>
          </p:cNvPr>
          <p:cNvSpPr>
            <a:spLocks noGrp="1"/>
          </p:cNvSpPr>
          <p:nvPr>
            <p:ph type="body" sz="quarter" idx="13" hasCustomPrompt="1"/>
          </p:nvPr>
        </p:nvSpPr>
        <p:spPr>
          <a:xfrm>
            <a:off x="1023422" y="1565481"/>
            <a:ext cx="6508750" cy="1327150"/>
          </a:xfrm>
        </p:spPr>
        <p:txBody>
          <a:bodyPr anchor="b">
            <a:normAutofit/>
          </a:bodyPr>
          <a:lstStyle>
            <a:lvl1pPr marL="0" indent="0">
              <a:buNone/>
              <a:defRPr sz="4400"/>
            </a:lvl1pPr>
          </a:lstStyle>
          <a:p>
            <a:pPr lvl="0"/>
            <a:r>
              <a:rPr lang="en-US" dirty="0"/>
              <a:t>Section Header</a:t>
            </a:r>
          </a:p>
        </p:txBody>
      </p:sp>
      <p:sp>
        <p:nvSpPr>
          <p:cNvPr id="4" name="Text Placeholder 2">
            <a:extLst>
              <a:ext uri="{FF2B5EF4-FFF2-40B4-BE49-F238E27FC236}">
                <a16:creationId xmlns:a16="http://schemas.microsoft.com/office/drawing/2014/main" id="{69F5F2EF-B157-3447-47D0-A3B74EC428A1}"/>
              </a:ext>
            </a:extLst>
          </p:cNvPr>
          <p:cNvSpPr>
            <a:spLocks noGrp="1"/>
          </p:cNvSpPr>
          <p:nvPr>
            <p:ph type="body" sz="quarter" idx="14" hasCustomPrompt="1"/>
          </p:nvPr>
        </p:nvSpPr>
        <p:spPr>
          <a:xfrm>
            <a:off x="1023422" y="2892631"/>
            <a:ext cx="6508750" cy="927100"/>
          </a:xfrm>
        </p:spPr>
        <p:txBody>
          <a:bodyPr anchor="t">
            <a:normAutofit/>
          </a:bodyPr>
          <a:lstStyle>
            <a:lvl1pPr marL="0" indent="0">
              <a:buNone/>
              <a:defRPr sz="2400">
                <a:solidFill>
                  <a:schemeClr val="tx2"/>
                </a:solidFill>
              </a:defRPr>
            </a:lvl1pPr>
          </a:lstStyle>
          <a:p>
            <a:pPr lvl="0"/>
            <a:r>
              <a:rPr lang="en-US" dirty="0"/>
              <a:t>Section Subhead</a:t>
            </a:r>
          </a:p>
        </p:txBody>
      </p:sp>
      <p:cxnSp>
        <p:nvCxnSpPr>
          <p:cNvPr id="7" name="Straight Connector 6">
            <a:extLst>
              <a:ext uri="{FF2B5EF4-FFF2-40B4-BE49-F238E27FC236}">
                <a16:creationId xmlns:a16="http://schemas.microsoft.com/office/drawing/2014/main" id="{F47C3FD2-79A3-E26C-F463-280C04DD5AC3}"/>
              </a:ext>
            </a:extLst>
          </p:cNvPr>
          <p:cNvCxnSpPr>
            <a:cxnSpLocks/>
          </p:cNvCxnSpPr>
          <p:nvPr/>
        </p:nvCxnSpPr>
        <p:spPr>
          <a:xfrm>
            <a:off x="1023422" y="2892631"/>
            <a:ext cx="562280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C02F82-787E-EA29-9309-E658889EA1F3}"/>
              </a:ext>
            </a:extLst>
          </p:cNvPr>
          <p:cNvGrpSpPr/>
          <p:nvPr/>
        </p:nvGrpSpPr>
        <p:grpSpPr>
          <a:xfrm>
            <a:off x="10586222" y="2555663"/>
            <a:ext cx="613581" cy="673936"/>
            <a:chOff x="2807883" y="4417478"/>
            <a:chExt cx="613581" cy="673936"/>
          </a:xfrm>
        </p:grpSpPr>
        <p:sp>
          <p:nvSpPr>
            <p:cNvPr id="12" name="Freeform: Shape 11">
              <a:extLst>
                <a:ext uri="{FF2B5EF4-FFF2-40B4-BE49-F238E27FC236}">
                  <a16:creationId xmlns:a16="http://schemas.microsoft.com/office/drawing/2014/main" id="{E30F5ED1-EE9F-9A7E-176C-B3B687D04C9B}"/>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5434F7-14A5-B89F-679F-C473B219D813}"/>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1062BF4A-6967-A76A-B999-A30DFB9AEAF7}"/>
              </a:ext>
            </a:extLst>
          </p:cNvPr>
          <p:cNvGrpSpPr/>
          <p:nvPr/>
        </p:nvGrpSpPr>
        <p:grpSpPr>
          <a:xfrm>
            <a:off x="7465481" y="5620838"/>
            <a:ext cx="864641" cy="360600"/>
            <a:chOff x="4484775" y="1424890"/>
            <a:chExt cx="864641" cy="360600"/>
          </a:xfrm>
        </p:grpSpPr>
        <p:sp>
          <p:nvSpPr>
            <p:cNvPr id="15" name="Freeform: Shape 14">
              <a:extLst>
                <a:ext uri="{FF2B5EF4-FFF2-40B4-BE49-F238E27FC236}">
                  <a16:creationId xmlns:a16="http://schemas.microsoft.com/office/drawing/2014/main" id="{2C53CF35-F17F-C5C2-743C-9B22F87BD061}"/>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55D01A-5E24-A447-5FEC-5DDDDBFE264F}"/>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EED2FA8-15C9-5C51-4844-C8240129F5EC}"/>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53E8EF6-C405-4028-653B-3C11CB276891}"/>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D25A892-C34F-C4C1-424C-F09EE3DCA3FE}"/>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D55A7B0-52DD-9A85-7063-6DE4D7FCDF05}"/>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BEF416B-D5EA-250E-76E8-AAA6B8BE45F0}"/>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EB9BB6F-6FA8-CA46-FEB3-12F9A938A96A}"/>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C06E187-CE51-56F7-9385-6140CAE0AA94}"/>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0002ACE-B772-37D5-4201-4DB5B5DC43A3}"/>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EA09AA5-485D-CF69-D29A-0D1E6A757BDF}"/>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485AD05-AEAB-3E47-A0CE-BEE6AD0766E9}"/>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3A87B75-6D8B-A4AA-8C0A-A81F15997438}"/>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5C7B14-44E3-757A-6D7C-CD8E8004B420}"/>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A09CF4B-51BA-E2F0-6328-D8289175116A}"/>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7796CFA2-F45F-61C7-0EF2-85422C88FAC6}"/>
              </a:ext>
            </a:extLst>
          </p:cNvPr>
          <p:cNvGrpSpPr/>
          <p:nvPr/>
        </p:nvGrpSpPr>
        <p:grpSpPr>
          <a:xfrm>
            <a:off x="7488982" y="902319"/>
            <a:ext cx="799551" cy="507910"/>
            <a:chOff x="5435061" y="5043516"/>
            <a:chExt cx="799551" cy="507910"/>
          </a:xfrm>
        </p:grpSpPr>
        <p:sp>
          <p:nvSpPr>
            <p:cNvPr id="31" name="Freeform: Shape 30">
              <a:extLst>
                <a:ext uri="{FF2B5EF4-FFF2-40B4-BE49-F238E27FC236}">
                  <a16:creationId xmlns:a16="http://schemas.microsoft.com/office/drawing/2014/main" id="{4AF6ACED-D856-CAD2-88E7-B3D5F5BF002B}"/>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F756353-543B-8DCB-912B-E8931063BBD8}"/>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6E622DE-2953-28AF-D916-33507265F410}"/>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285A8C7-2825-3119-C36A-A252A408A094}"/>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7080056-81CE-451D-668B-47F4BF764F06}"/>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EF9C842-B9CC-FEFA-5106-E580B1E2A9AB}"/>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37" name="Graphic 222">
              <a:extLst>
                <a:ext uri="{FF2B5EF4-FFF2-40B4-BE49-F238E27FC236}">
                  <a16:creationId xmlns:a16="http://schemas.microsoft.com/office/drawing/2014/main" id="{84768838-22F9-921B-29CC-4636CC71D7E6}"/>
                </a:ext>
              </a:extLst>
            </p:cNvPr>
            <p:cNvGrpSpPr/>
            <p:nvPr/>
          </p:nvGrpSpPr>
          <p:grpSpPr>
            <a:xfrm>
              <a:off x="5767938" y="5172492"/>
              <a:ext cx="346452" cy="45360"/>
              <a:chOff x="5767938" y="5172492"/>
              <a:chExt cx="346452" cy="45360"/>
            </a:xfrm>
            <a:solidFill>
              <a:srgbClr val="BEC0C2"/>
            </a:solidFill>
          </p:grpSpPr>
          <p:sp>
            <p:nvSpPr>
              <p:cNvPr id="58" name="Freeform: Shape 57">
                <a:extLst>
                  <a:ext uri="{FF2B5EF4-FFF2-40B4-BE49-F238E27FC236}">
                    <a16:creationId xmlns:a16="http://schemas.microsoft.com/office/drawing/2014/main" id="{DE21E3C7-F06F-B5D1-F212-1B074C5F1764}"/>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6202D11-DA6B-24F3-1E70-3D986016CCEF}"/>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AC204FA-5AF3-2C0B-6659-F68ADE42C66F}"/>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668ABCD-FB2C-9CB9-B845-5FC26E795147}"/>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DA531C4-38AC-4C55-A70A-1E913886AA22}"/>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3DD41BA-43C6-CEDC-CEEF-0B97A84EDF80}"/>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BE02499-61C9-C8EE-626E-ADCC731995A5}"/>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31D3535-199F-12AD-3432-4A03EAFABC14}"/>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4B135E3-9914-9A49-6DC4-BDAFC27982F1}"/>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EFFDB15-07CD-7ADC-BDE2-9B5FE45F1F63}"/>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937F28BC-3896-C644-283C-5F95A1BBD1C6}"/>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C1E102F-7FAE-4229-3F1C-2D42DD43F460}"/>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250B249-C6F9-2095-E938-7BD26417083D}"/>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89E34F9-48AE-2802-9946-194E48BB54F3}"/>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71149F4-84BE-348E-ABE6-985AC9311B11}"/>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5E27285-9533-65AF-84E4-ECA3C6FBA0ED}"/>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411B477-E825-0FEC-713A-A4CFBB4B3C86}"/>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45" name="Graphic 222">
              <a:extLst>
                <a:ext uri="{FF2B5EF4-FFF2-40B4-BE49-F238E27FC236}">
                  <a16:creationId xmlns:a16="http://schemas.microsoft.com/office/drawing/2014/main" id="{BB1E2FE5-A6B2-CDE8-E070-F49C555CA47D}"/>
                </a:ext>
              </a:extLst>
            </p:cNvPr>
            <p:cNvGrpSpPr/>
            <p:nvPr/>
          </p:nvGrpSpPr>
          <p:grpSpPr>
            <a:xfrm>
              <a:off x="5801752" y="5426765"/>
              <a:ext cx="310798" cy="34448"/>
              <a:chOff x="5801752" y="5426765"/>
              <a:chExt cx="310798" cy="34448"/>
            </a:xfrm>
            <a:solidFill>
              <a:srgbClr val="BEC0C2"/>
            </a:solidFill>
          </p:grpSpPr>
          <p:sp>
            <p:nvSpPr>
              <p:cNvPr id="46" name="Freeform: Shape 45">
                <a:extLst>
                  <a:ext uri="{FF2B5EF4-FFF2-40B4-BE49-F238E27FC236}">
                    <a16:creationId xmlns:a16="http://schemas.microsoft.com/office/drawing/2014/main" id="{7DB58526-E01E-C6FE-B8EC-02E41116C4C9}"/>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C037D9-C006-EE48-235D-C3F55E591A62}"/>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F3DE1C-21AE-29C4-5B6F-72F97D6993F6}"/>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3606D3-2963-E002-8935-D812640E3BAC}"/>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04F73EC-87AE-9547-C250-0C940F4A8C68}"/>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27200F7-B61F-F4AA-D209-DEE7F8EA3153}"/>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EBB7F13-6A01-98BC-78C1-878AA4258C26}"/>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28E0AFF-213F-A76D-DDC0-92581C9FF852}"/>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3957FBF-08BE-E465-917E-12FD23D9336B}"/>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9E401A2-A0AB-A0BD-446E-42D00C68A1E1}"/>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4FFF976-014E-61EC-6A43-8B0B5D0AC025}"/>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0FBE22C-A91D-B8E4-00C4-1E6C96D3B5F8}"/>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pic>
        <p:nvPicPr>
          <p:cNvPr id="2" name="Graphic 1">
            <a:extLst>
              <a:ext uri="{FF2B5EF4-FFF2-40B4-BE49-F238E27FC236}">
                <a16:creationId xmlns:a16="http://schemas.microsoft.com/office/drawing/2014/main" id="{494D2438-0D17-B755-58E5-0BF4DE3691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14425" y="0"/>
            <a:ext cx="6977575" cy="6858000"/>
          </a:xfrm>
          <a:prstGeom prst="rect">
            <a:avLst/>
          </a:prstGeom>
        </p:spPr>
      </p:pic>
      <p:sp>
        <p:nvSpPr>
          <p:cNvPr id="8" name="Date Placeholder 3">
            <a:extLst>
              <a:ext uri="{FF2B5EF4-FFF2-40B4-BE49-F238E27FC236}">
                <a16:creationId xmlns:a16="http://schemas.microsoft.com/office/drawing/2014/main" id="{7C321B28-1A3C-541C-1270-02874EB537C8}"/>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68" name="Picture 67">
            <a:extLst>
              <a:ext uri="{FF2B5EF4-FFF2-40B4-BE49-F238E27FC236}">
                <a16:creationId xmlns:a16="http://schemas.microsoft.com/office/drawing/2014/main" id="{7C88C29F-14A7-E298-EF79-A9AE251AB9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69" name="Straight Connector 68">
            <a:extLst>
              <a:ext uri="{FF2B5EF4-FFF2-40B4-BE49-F238E27FC236}">
                <a16:creationId xmlns:a16="http://schemas.microsoft.com/office/drawing/2014/main" id="{5E3C5DFB-A1D8-40A3-AB14-F4625EBD9E6A}"/>
              </a:ext>
            </a:extLst>
          </p:cNvPr>
          <p:cNvCxnSpPr>
            <a:cxnSpLocks/>
          </p:cNvCxnSpPr>
          <p:nvPr userDrawn="1"/>
        </p:nvCxnSpPr>
        <p:spPr>
          <a:xfrm>
            <a:off x="1023422" y="2892631"/>
            <a:ext cx="562280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E564D459-47C5-FF99-97E6-17E79F226D96}"/>
              </a:ext>
            </a:extLst>
          </p:cNvPr>
          <p:cNvGrpSpPr/>
          <p:nvPr userDrawn="1"/>
        </p:nvGrpSpPr>
        <p:grpSpPr>
          <a:xfrm>
            <a:off x="10586222" y="2555663"/>
            <a:ext cx="613581" cy="673936"/>
            <a:chOff x="2807883" y="4417478"/>
            <a:chExt cx="613581" cy="673936"/>
          </a:xfrm>
        </p:grpSpPr>
        <p:sp>
          <p:nvSpPr>
            <p:cNvPr id="71" name="Freeform: Shape 70">
              <a:extLst>
                <a:ext uri="{FF2B5EF4-FFF2-40B4-BE49-F238E27FC236}">
                  <a16:creationId xmlns:a16="http://schemas.microsoft.com/office/drawing/2014/main" id="{2AD044EB-C04A-5DA0-2194-87C2A9AB77F7}"/>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8090011-D884-FA02-8B0A-6AFA41C5AB35}"/>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73" name="Group 72">
            <a:extLst>
              <a:ext uri="{FF2B5EF4-FFF2-40B4-BE49-F238E27FC236}">
                <a16:creationId xmlns:a16="http://schemas.microsoft.com/office/drawing/2014/main" id="{DF6B955E-D03A-3DC1-777B-1608DAD06904}"/>
              </a:ext>
            </a:extLst>
          </p:cNvPr>
          <p:cNvGrpSpPr/>
          <p:nvPr userDrawn="1"/>
        </p:nvGrpSpPr>
        <p:grpSpPr>
          <a:xfrm>
            <a:off x="7465481" y="5620838"/>
            <a:ext cx="864641" cy="360600"/>
            <a:chOff x="4484775" y="1424890"/>
            <a:chExt cx="864641" cy="360600"/>
          </a:xfrm>
        </p:grpSpPr>
        <p:sp>
          <p:nvSpPr>
            <p:cNvPr id="74" name="Freeform: Shape 73">
              <a:extLst>
                <a:ext uri="{FF2B5EF4-FFF2-40B4-BE49-F238E27FC236}">
                  <a16:creationId xmlns:a16="http://schemas.microsoft.com/office/drawing/2014/main" id="{8AF34D7A-B351-B0E6-BB51-743F2BEB0FE8}"/>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B670D8B-7DB5-C664-D404-6F19DC6733F1}"/>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F25393C-352C-4870-C01C-F7C89ECD81BC}"/>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88532B4-FD26-F6D7-48AD-FA9729EFB5B9}"/>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D13E086-67A1-DD79-569C-CF6E4D071815}"/>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303EB57-84C1-7D95-4CCD-5A391DE6CCC6}"/>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6259DEB-6DB3-6DAA-B68D-8352A5837E27}"/>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0807458-668E-827A-64D3-2B86C47CA18D}"/>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C34BB25-6C19-1B5F-2F33-2484DF6B54E8}"/>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C41D0EE-CA64-BD7A-90F6-4369A37BCAB3}"/>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2D29AC06-9477-FDA0-27E6-C0D163CB81DD}"/>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275B2A-EFD7-9C81-1AB7-738E49E1068D}"/>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78D350C-114A-8C2D-5E37-C8AD6246ACB3}"/>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C8F2724-2CDC-2660-6898-7E713E0DB851}"/>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06DCB12-2E7F-99C7-1347-8EC68C5435DF}"/>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89" name="Group 88">
            <a:extLst>
              <a:ext uri="{FF2B5EF4-FFF2-40B4-BE49-F238E27FC236}">
                <a16:creationId xmlns:a16="http://schemas.microsoft.com/office/drawing/2014/main" id="{E4C9DC42-14C2-B633-C223-A5A9E90A8927}"/>
              </a:ext>
            </a:extLst>
          </p:cNvPr>
          <p:cNvGrpSpPr/>
          <p:nvPr userDrawn="1"/>
        </p:nvGrpSpPr>
        <p:grpSpPr>
          <a:xfrm>
            <a:off x="7488982" y="902319"/>
            <a:ext cx="799551" cy="507910"/>
            <a:chOff x="5435061" y="5043516"/>
            <a:chExt cx="799551" cy="507910"/>
          </a:xfrm>
        </p:grpSpPr>
        <p:sp>
          <p:nvSpPr>
            <p:cNvPr id="90" name="Freeform: Shape 89">
              <a:extLst>
                <a:ext uri="{FF2B5EF4-FFF2-40B4-BE49-F238E27FC236}">
                  <a16:creationId xmlns:a16="http://schemas.microsoft.com/office/drawing/2014/main" id="{6625A2BA-5715-9856-1268-0E5B2F91CFB7}"/>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64E6FFC-0450-A071-56BF-AE66181DAD17}"/>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5CB1AE5-D832-3A83-650E-3D036DB3E57A}"/>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54492CE-E490-723B-D33E-8260C5135393}"/>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326FDF2-6C47-BB69-9EA6-C326D4F261E2}"/>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B010485-9A3D-D78A-2FF0-597B29A16969}"/>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96" name="Graphic 222">
              <a:extLst>
                <a:ext uri="{FF2B5EF4-FFF2-40B4-BE49-F238E27FC236}">
                  <a16:creationId xmlns:a16="http://schemas.microsoft.com/office/drawing/2014/main" id="{059B1CA2-6846-F7A3-B5B3-3590F6313925}"/>
                </a:ext>
              </a:extLst>
            </p:cNvPr>
            <p:cNvGrpSpPr/>
            <p:nvPr/>
          </p:nvGrpSpPr>
          <p:grpSpPr>
            <a:xfrm>
              <a:off x="5767938" y="5172492"/>
              <a:ext cx="346452" cy="45360"/>
              <a:chOff x="5767938" y="5172492"/>
              <a:chExt cx="346452" cy="45360"/>
            </a:xfrm>
            <a:solidFill>
              <a:srgbClr val="BEC0C2"/>
            </a:solidFill>
          </p:grpSpPr>
          <p:sp>
            <p:nvSpPr>
              <p:cNvPr id="117" name="Freeform: Shape 116">
                <a:extLst>
                  <a:ext uri="{FF2B5EF4-FFF2-40B4-BE49-F238E27FC236}">
                    <a16:creationId xmlns:a16="http://schemas.microsoft.com/office/drawing/2014/main" id="{02838E8B-0025-BF75-B4C0-C7E2F7D78B68}"/>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FB1630-03B1-D5A1-EB73-16BDD5A92170}"/>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AE5DB96-572C-2BEF-51CD-F0B3674A51D7}"/>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BFDC071-B09B-E3E0-D633-94FB909F8E15}"/>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F95F473-5F9D-476F-8B9E-5CF4D50397DD}"/>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57B86AF-F413-BFDC-206F-CF28722BD1F3}"/>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4C7FE61-FCE1-D87C-2116-F46FFC9C1D1F}"/>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3ED2A3C-9D73-C2D0-3D4A-66FFE3D6D498}"/>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EE4FEB-6AC3-3DCD-9CA2-668E1AC4A78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8F881CE-55F0-F161-F01A-58D594D3E668}"/>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97" name="Freeform: Shape 96">
              <a:extLst>
                <a:ext uri="{FF2B5EF4-FFF2-40B4-BE49-F238E27FC236}">
                  <a16:creationId xmlns:a16="http://schemas.microsoft.com/office/drawing/2014/main" id="{E97D1383-CC92-60FA-14F6-670AAF90FB8D}"/>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6784910-C6FB-CC07-C0F4-7F9E387DE898}"/>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B463EFD-922F-1534-C9BE-347B49EFE1AC}"/>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6027C5E-F4A6-843B-4DCE-2D841CEABEB3}"/>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65BBEF3-6057-D133-6A3F-AC75E0BCD074}"/>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2011F26-747C-ABAD-036F-426F678BF3FC}"/>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29920B2-32D2-FDD0-48F5-2EC5B0A7A4C0}"/>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104" name="Graphic 222">
              <a:extLst>
                <a:ext uri="{FF2B5EF4-FFF2-40B4-BE49-F238E27FC236}">
                  <a16:creationId xmlns:a16="http://schemas.microsoft.com/office/drawing/2014/main" id="{EE11BB0D-22A7-A7E2-AF7F-CCA6179D2445}"/>
                </a:ext>
              </a:extLst>
            </p:cNvPr>
            <p:cNvGrpSpPr/>
            <p:nvPr/>
          </p:nvGrpSpPr>
          <p:grpSpPr>
            <a:xfrm>
              <a:off x="5801752" y="5426765"/>
              <a:ext cx="310798" cy="34448"/>
              <a:chOff x="5801752" y="5426765"/>
              <a:chExt cx="310798" cy="34448"/>
            </a:xfrm>
            <a:solidFill>
              <a:srgbClr val="BEC0C2"/>
            </a:solidFill>
          </p:grpSpPr>
          <p:sp>
            <p:nvSpPr>
              <p:cNvPr id="105" name="Freeform: Shape 104">
                <a:extLst>
                  <a:ext uri="{FF2B5EF4-FFF2-40B4-BE49-F238E27FC236}">
                    <a16:creationId xmlns:a16="http://schemas.microsoft.com/office/drawing/2014/main" id="{887936EE-1307-2445-2722-CFDDAC8221D2}"/>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52CA6EC-7F85-B8C8-697D-FFD93E762EE8}"/>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9FC1126-2731-36B4-4B95-F57891AFB535}"/>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BAF8349-408A-33AD-BFB9-0D11F4851C7E}"/>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B614A12-704D-BCAC-D29D-22990D762F3F}"/>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672F60B-43A4-03BE-A992-C75AECD28FF4}"/>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9B1165F-D168-1764-521B-1DFC8E736CD3}"/>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55EE69F-74BA-1A03-28D5-0121A9459A9E}"/>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4F1096A-C366-648F-CBE6-37BD79A25B27}"/>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1B126D4-8A87-9845-F9C7-49D6B7679F48}"/>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5B188CE-C8B2-D347-7D92-32916DA65849}"/>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94EB970-B42F-3ED9-2F73-767349E81911}"/>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69136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Divider - Right Tex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D15917B-7FCC-2B56-AA80-993DC6A8FCF3}"/>
              </a:ext>
            </a:extLst>
          </p:cNvPr>
          <p:cNvSpPr/>
          <p:nvPr/>
        </p:nvSpPr>
        <p:spPr>
          <a:xfrm flipH="1">
            <a:off x="2626178" y="4044802"/>
            <a:ext cx="1349011" cy="592471"/>
          </a:xfrm>
          <a:custGeom>
            <a:avLst/>
            <a:gdLst>
              <a:gd name="connsiteX0" fmla="*/ 340871 w 1349011"/>
              <a:gd name="connsiteY0" fmla="*/ 592471 h 592471"/>
              <a:gd name="connsiteX1" fmla="*/ 1008101 w 1349011"/>
              <a:gd name="connsiteY1" fmla="*/ 592471 h 592471"/>
              <a:gd name="connsiteX2" fmla="*/ 1014432 w 1349011"/>
              <a:gd name="connsiteY2" fmla="*/ 588743 h 592471"/>
              <a:gd name="connsiteX3" fmla="*/ 1348047 w 1349011"/>
              <a:gd name="connsiteY3" fmla="*/ 10983 h 592471"/>
              <a:gd name="connsiteX4" fmla="*/ 1345374 w 1349011"/>
              <a:gd name="connsiteY4" fmla="*/ 995 h 592471"/>
              <a:gd name="connsiteX5" fmla="*/ 1335386 w 1349011"/>
              <a:gd name="connsiteY5" fmla="*/ 3668 h 592471"/>
              <a:gd name="connsiteX6" fmla="*/ 1003881 w 1349011"/>
              <a:gd name="connsiteY6" fmla="*/ 577771 h 592471"/>
              <a:gd name="connsiteX7" fmla="*/ 345161 w 1349011"/>
              <a:gd name="connsiteY7" fmla="*/ 577771 h 592471"/>
              <a:gd name="connsiteX8" fmla="*/ 13656 w 1349011"/>
              <a:gd name="connsiteY8" fmla="*/ 3668 h 592471"/>
              <a:gd name="connsiteX9" fmla="*/ 3668 w 1349011"/>
              <a:gd name="connsiteY9" fmla="*/ 995 h 592471"/>
              <a:gd name="connsiteX10" fmla="*/ 995 w 1349011"/>
              <a:gd name="connsiteY10" fmla="*/ 10983 h 592471"/>
              <a:gd name="connsiteX11" fmla="*/ 334540 w 1349011"/>
              <a:gd name="connsiteY11" fmla="*/ 588814 h 592471"/>
              <a:gd name="connsiteX12" fmla="*/ 340871 w 1349011"/>
              <a:gd name="connsiteY12" fmla="*/ 592471 h 59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011" h="592471">
                <a:moveTo>
                  <a:pt x="340871" y="592471"/>
                </a:moveTo>
                <a:lnTo>
                  <a:pt x="1008101" y="592471"/>
                </a:lnTo>
                <a:cubicBezTo>
                  <a:pt x="1010704" y="592471"/>
                  <a:pt x="1013166" y="590994"/>
                  <a:pt x="1014432" y="588743"/>
                </a:cubicBezTo>
                <a:lnTo>
                  <a:pt x="1348047" y="10983"/>
                </a:lnTo>
                <a:cubicBezTo>
                  <a:pt x="1350017" y="7466"/>
                  <a:pt x="1348891" y="2964"/>
                  <a:pt x="1345374" y="995"/>
                </a:cubicBezTo>
                <a:cubicBezTo>
                  <a:pt x="1341928" y="-1045"/>
                  <a:pt x="1337355" y="151"/>
                  <a:pt x="1335386" y="3668"/>
                </a:cubicBezTo>
                <a:lnTo>
                  <a:pt x="1003881" y="577771"/>
                </a:lnTo>
                <a:lnTo>
                  <a:pt x="345161" y="577771"/>
                </a:lnTo>
                <a:cubicBezTo>
                  <a:pt x="345161" y="577771"/>
                  <a:pt x="13656" y="3668"/>
                  <a:pt x="13656" y="3668"/>
                </a:cubicBezTo>
                <a:cubicBezTo>
                  <a:pt x="11687" y="151"/>
                  <a:pt x="7044" y="-975"/>
                  <a:pt x="3668" y="995"/>
                </a:cubicBezTo>
                <a:cubicBezTo>
                  <a:pt x="151" y="3035"/>
                  <a:pt x="-1045" y="7537"/>
                  <a:pt x="995" y="10983"/>
                </a:cubicBezTo>
                <a:lnTo>
                  <a:pt x="334540" y="588814"/>
                </a:lnTo>
                <a:cubicBezTo>
                  <a:pt x="335806" y="591065"/>
                  <a:pt x="338268" y="592471"/>
                  <a:pt x="340871" y="592471"/>
                </a:cubicBezTo>
                <a:close/>
              </a:path>
            </a:pathLst>
          </a:custGeom>
          <a:solidFill>
            <a:srgbClr val="FDBB3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23B362-DF92-D77B-A4B4-6856592C64A0}"/>
              </a:ext>
            </a:extLst>
          </p:cNvPr>
          <p:cNvSpPr/>
          <p:nvPr/>
        </p:nvSpPr>
        <p:spPr>
          <a:xfrm flipH="1">
            <a:off x="3627038" y="5200404"/>
            <a:ext cx="1348951" cy="1170290"/>
          </a:xfrm>
          <a:custGeom>
            <a:avLst/>
            <a:gdLst>
              <a:gd name="connsiteX0" fmla="*/ 334565 w 1348951"/>
              <a:gd name="connsiteY0" fmla="*/ 1166634 h 1170290"/>
              <a:gd name="connsiteX1" fmla="*/ 950 w 1348951"/>
              <a:gd name="connsiteY1" fmla="*/ 588803 h 1170290"/>
              <a:gd name="connsiteX2" fmla="*/ 950 w 1348951"/>
              <a:gd name="connsiteY2" fmla="*/ 581488 h 1170290"/>
              <a:gd name="connsiteX3" fmla="*/ 334565 w 1348951"/>
              <a:gd name="connsiteY3" fmla="*/ 3657 h 1170290"/>
              <a:gd name="connsiteX4" fmla="*/ 340895 w 1348951"/>
              <a:gd name="connsiteY4" fmla="*/ 0 h 1170290"/>
              <a:gd name="connsiteX5" fmla="*/ 1008056 w 1348951"/>
              <a:gd name="connsiteY5" fmla="*/ 0 h 1170290"/>
              <a:gd name="connsiteX6" fmla="*/ 1014386 w 1348951"/>
              <a:gd name="connsiteY6" fmla="*/ 3657 h 1170290"/>
              <a:gd name="connsiteX7" fmla="*/ 1348001 w 1348951"/>
              <a:gd name="connsiteY7" fmla="*/ 581488 h 1170290"/>
              <a:gd name="connsiteX8" fmla="*/ 1348001 w 1348951"/>
              <a:gd name="connsiteY8" fmla="*/ 588803 h 1170290"/>
              <a:gd name="connsiteX9" fmla="*/ 1014386 w 1348951"/>
              <a:gd name="connsiteY9" fmla="*/ 1166634 h 1170290"/>
              <a:gd name="connsiteX10" fmla="*/ 1008056 w 1348951"/>
              <a:gd name="connsiteY10" fmla="*/ 1170291 h 1170290"/>
              <a:gd name="connsiteX11" fmla="*/ 340895 w 1348951"/>
              <a:gd name="connsiteY11" fmla="*/ 1170291 h 1170290"/>
              <a:gd name="connsiteX12" fmla="*/ 334565 w 1348951"/>
              <a:gd name="connsiteY12" fmla="*/ 1166634 h 1170290"/>
              <a:gd name="connsiteX13" fmla="*/ 1333301 w 1348951"/>
              <a:gd name="connsiteY13" fmla="*/ 585146 h 1170290"/>
              <a:gd name="connsiteX14" fmla="*/ 1003906 w 1348951"/>
              <a:gd name="connsiteY14" fmla="*/ 14630 h 1170290"/>
              <a:gd name="connsiteX15" fmla="*/ 345186 w 1348951"/>
              <a:gd name="connsiteY15" fmla="*/ 14630 h 1170290"/>
              <a:gd name="connsiteX16" fmla="*/ 15791 w 1348951"/>
              <a:gd name="connsiteY16" fmla="*/ 585146 h 1170290"/>
              <a:gd name="connsiteX17" fmla="*/ 345186 w 1348951"/>
              <a:gd name="connsiteY17" fmla="*/ 1155661 h 1170290"/>
              <a:gd name="connsiteX18" fmla="*/ 1003906 w 1348951"/>
              <a:gd name="connsiteY18" fmla="*/ 1155661 h 1170290"/>
              <a:gd name="connsiteX19" fmla="*/ 1333301 w 1348951"/>
              <a:gd name="connsiteY19" fmla="*/ 585146 h 11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1" h="1170290">
                <a:moveTo>
                  <a:pt x="334565" y="1166634"/>
                </a:moveTo>
                <a:lnTo>
                  <a:pt x="950" y="588803"/>
                </a:lnTo>
                <a:cubicBezTo>
                  <a:pt x="-317" y="586482"/>
                  <a:pt x="-317" y="583739"/>
                  <a:pt x="950" y="581488"/>
                </a:cubicBezTo>
                <a:lnTo>
                  <a:pt x="334565" y="3657"/>
                </a:lnTo>
                <a:cubicBezTo>
                  <a:pt x="335831" y="1406"/>
                  <a:pt x="338293" y="0"/>
                  <a:pt x="340895" y="0"/>
                </a:cubicBezTo>
                <a:lnTo>
                  <a:pt x="1008056" y="0"/>
                </a:lnTo>
                <a:cubicBezTo>
                  <a:pt x="1010658" y="0"/>
                  <a:pt x="1013120" y="1406"/>
                  <a:pt x="1014386" y="3657"/>
                </a:cubicBezTo>
                <a:lnTo>
                  <a:pt x="1348001" y="581488"/>
                </a:lnTo>
                <a:cubicBezTo>
                  <a:pt x="1349268" y="583809"/>
                  <a:pt x="1349268" y="586552"/>
                  <a:pt x="1348001" y="588803"/>
                </a:cubicBezTo>
                <a:lnTo>
                  <a:pt x="1014386" y="1166634"/>
                </a:lnTo>
                <a:cubicBezTo>
                  <a:pt x="1013120" y="1168885"/>
                  <a:pt x="1010658" y="1170291"/>
                  <a:pt x="1008056" y="1170291"/>
                </a:cubicBezTo>
                <a:lnTo>
                  <a:pt x="340895" y="1170291"/>
                </a:lnTo>
                <a:cubicBezTo>
                  <a:pt x="338293" y="1170291"/>
                  <a:pt x="335831" y="1168885"/>
                  <a:pt x="334565" y="1166634"/>
                </a:cubicBezTo>
                <a:close/>
                <a:moveTo>
                  <a:pt x="1333301" y="585146"/>
                </a:moveTo>
                <a:lnTo>
                  <a:pt x="1003906" y="14630"/>
                </a:lnTo>
                <a:lnTo>
                  <a:pt x="345186" y="14630"/>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3B5003-BAAE-BDD5-1280-A4ED7AC0DD75}"/>
              </a:ext>
            </a:extLst>
          </p:cNvPr>
          <p:cNvSpPr/>
          <p:nvPr/>
        </p:nvSpPr>
        <p:spPr>
          <a:xfrm flipH="1">
            <a:off x="624641" y="4622573"/>
            <a:ext cx="1348810" cy="1170291"/>
          </a:xfrm>
          <a:custGeom>
            <a:avLst/>
            <a:gdLst>
              <a:gd name="connsiteX0" fmla="*/ 334494 w 1348810"/>
              <a:gd name="connsiteY0" fmla="*/ 1166634 h 1170291"/>
              <a:gd name="connsiteX1" fmla="*/ 950 w 1348810"/>
              <a:gd name="connsiteY1" fmla="*/ 588803 h 1170291"/>
              <a:gd name="connsiteX2" fmla="*/ 950 w 1348810"/>
              <a:gd name="connsiteY2" fmla="*/ 581488 h 1170291"/>
              <a:gd name="connsiteX3" fmla="*/ 334494 w 1348810"/>
              <a:gd name="connsiteY3" fmla="*/ 3658 h 1170291"/>
              <a:gd name="connsiteX4" fmla="*/ 340825 w 1348810"/>
              <a:gd name="connsiteY4" fmla="*/ 0 h 1170291"/>
              <a:gd name="connsiteX5" fmla="*/ 1007985 w 1348810"/>
              <a:gd name="connsiteY5" fmla="*/ 0 h 1170291"/>
              <a:gd name="connsiteX6" fmla="*/ 1014316 w 1348810"/>
              <a:gd name="connsiteY6" fmla="*/ 3658 h 1170291"/>
              <a:gd name="connsiteX7" fmla="*/ 1347861 w 1348810"/>
              <a:gd name="connsiteY7" fmla="*/ 581488 h 1170291"/>
              <a:gd name="connsiteX8" fmla="*/ 1347861 w 1348810"/>
              <a:gd name="connsiteY8" fmla="*/ 588803 h 1170291"/>
              <a:gd name="connsiteX9" fmla="*/ 1014316 w 1348810"/>
              <a:gd name="connsiteY9" fmla="*/ 1166634 h 1170291"/>
              <a:gd name="connsiteX10" fmla="*/ 1007985 w 1348810"/>
              <a:gd name="connsiteY10" fmla="*/ 1170291 h 1170291"/>
              <a:gd name="connsiteX11" fmla="*/ 340825 w 1348810"/>
              <a:gd name="connsiteY11" fmla="*/ 1170291 h 1170291"/>
              <a:gd name="connsiteX12" fmla="*/ 334494 w 1348810"/>
              <a:gd name="connsiteY12" fmla="*/ 1166634 h 1170291"/>
              <a:gd name="connsiteX13" fmla="*/ 1333090 w 1348810"/>
              <a:gd name="connsiteY13" fmla="*/ 585146 h 1170291"/>
              <a:gd name="connsiteX14" fmla="*/ 1003695 w 1348810"/>
              <a:gd name="connsiteY14" fmla="*/ 14631 h 1170291"/>
              <a:gd name="connsiteX15" fmla="*/ 345045 w 1348810"/>
              <a:gd name="connsiteY15" fmla="*/ 14631 h 1170291"/>
              <a:gd name="connsiteX16" fmla="*/ 15650 w 1348810"/>
              <a:gd name="connsiteY16" fmla="*/ 585146 h 1170291"/>
              <a:gd name="connsiteX17" fmla="*/ 345045 w 1348810"/>
              <a:gd name="connsiteY17" fmla="*/ 1155661 h 1170291"/>
              <a:gd name="connsiteX18" fmla="*/ 1003695 w 1348810"/>
              <a:gd name="connsiteY18" fmla="*/ 1155661 h 1170291"/>
              <a:gd name="connsiteX19" fmla="*/ 1333090 w 134881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10" h="1170291">
                <a:moveTo>
                  <a:pt x="334494" y="1166634"/>
                </a:moveTo>
                <a:lnTo>
                  <a:pt x="950" y="588803"/>
                </a:lnTo>
                <a:cubicBezTo>
                  <a:pt x="-317" y="586482"/>
                  <a:pt x="-317" y="583739"/>
                  <a:pt x="950" y="581488"/>
                </a:cubicBezTo>
                <a:lnTo>
                  <a:pt x="334494" y="3658"/>
                </a:lnTo>
                <a:cubicBezTo>
                  <a:pt x="335760" y="1407"/>
                  <a:pt x="338223" y="0"/>
                  <a:pt x="340825" y="0"/>
                </a:cubicBezTo>
                <a:lnTo>
                  <a:pt x="1007985" y="0"/>
                </a:lnTo>
                <a:cubicBezTo>
                  <a:pt x="1010588" y="0"/>
                  <a:pt x="1013050" y="1407"/>
                  <a:pt x="1014316" y="3658"/>
                </a:cubicBezTo>
                <a:lnTo>
                  <a:pt x="1347861" y="581488"/>
                </a:lnTo>
                <a:cubicBezTo>
                  <a:pt x="1349127" y="583809"/>
                  <a:pt x="1349127" y="586553"/>
                  <a:pt x="1347861" y="588803"/>
                </a:cubicBezTo>
                <a:lnTo>
                  <a:pt x="1014316" y="1166634"/>
                </a:lnTo>
                <a:cubicBezTo>
                  <a:pt x="1013050" y="1168885"/>
                  <a:pt x="1010588" y="1170291"/>
                  <a:pt x="1007985" y="1170291"/>
                </a:cubicBezTo>
                <a:lnTo>
                  <a:pt x="340825" y="1170291"/>
                </a:lnTo>
                <a:cubicBezTo>
                  <a:pt x="338223" y="1170291"/>
                  <a:pt x="335760" y="1168885"/>
                  <a:pt x="334494" y="1166634"/>
                </a:cubicBezTo>
                <a:close/>
                <a:moveTo>
                  <a:pt x="1333090" y="585146"/>
                </a:moveTo>
                <a:lnTo>
                  <a:pt x="1003695" y="14631"/>
                </a:lnTo>
                <a:lnTo>
                  <a:pt x="345045" y="14631"/>
                </a:lnTo>
                <a:lnTo>
                  <a:pt x="15650" y="585146"/>
                </a:lnTo>
                <a:lnTo>
                  <a:pt x="345045" y="1155661"/>
                </a:lnTo>
                <a:lnTo>
                  <a:pt x="1003695" y="1155661"/>
                </a:lnTo>
                <a:lnTo>
                  <a:pt x="1333090" y="585146"/>
                </a:lnTo>
                <a:close/>
              </a:path>
            </a:pathLst>
          </a:custGeom>
          <a:solidFill>
            <a:srgbClr val="FDBB3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ECB25B3-531D-090A-792A-667840CD454B}"/>
              </a:ext>
            </a:extLst>
          </p:cNvPr>
          <p:cNvSpPr/>
          <p:nvPr/>
        </p:nvSpPr>
        <p:spPr>
          <a:xfrm flipH="1">
            <a:off x="1625348" y="5200404"/>
            <a:ext cx="1349020" cy="1170290"/>
          </a:xfrm>
          <a:custGeom>
            <a:avLst/>
            <a:gdLst>
              <a:gd name="connsiteX0" fmla="*/ 334565 w 1349020"/>
              <a:gd name="connsiteY0" fmla="*/ 1166634 h 1170290"/>
              <a:gd name="connsiteX1" fmla="*/ 950 w 1349020"/>
              <a:gd name="connsiteY1" fmla="*/ 588803 h 1170290"/>
              <a:gd name="connsiteX2" fmla="*/ 950 w 1349020"/>
              <a:gd name="connsiteY2" fmla="*/ 581488 h 1170290"/>
              <a:gd name="connsiteX3" fmla="*/ 334565 w 1349020"/>
              <a:gd name="connsiteY3" fmla="*/ 3657 h 1170290"/>
              <a:gd name="connsiteX4" fmla="*/ 340895 w 1349020"/>
              <a:gd name="connsiteY4" fmla="*/ 0 h 1170290"/>
              <a:gd name="connsiteX5" fmla="*/ 1008196 w 1349020"/>
              <a:gd name="connsiteY5" fmla="*/ 0 h 1170290"/>
              <a:gd name="connsiteX6" fmla="*/ 1014527 w 1349020"/>
              <a:gd name="connsiteY6" fmla="*/ 3657 h 1170290"/>
              <a:gd name="connsiteX7" fmla="*/ 1348071 w 1349020"/>
              <a:gd name="connsiteY7" fmla="*/ 581488 h 1170290"/>
              <a:gd name="connsiteX8" fmla="*/ 1348071 w 1349020"/>
              <a:gd name="connsiteY8" fmla="*/ 588803 h 1170290"/>
              <a:gd name="connsiteX9" fmla="*/ 1014527 w 1349020"/>
              <a:gd name="connsiteY9" fmla="*/ 1166634 h 1170290"/>
              <a:gd name="connsiteX10" fmla="*/ 1008196 w 1349020"/>
              <a:gd name="connsiteY10" fmla="*/ 1170291 h 1170290"/>
              <a:gd name="connsiteX11" fmla="*/ 340895 w 1349020"/>
              <a:gd name="connsiteY11" fmla="*/ 1170291 h 1170290"/>
              <a:gd name="connsiteX12" fmla="*/ 334565 w 1349020"/>
              <a:gd name="connsiteY12" fmla="*/ 1166634 h 1170290"/>
              <a:gd name="connsiteX13" fmla="*/ 1333301 w 1349020"/>
              <a:gd name="connsiteY13" fmla="*/ 585146 h 1170290"/>
              <a:gd name="connsiteX14" fmla="*/ 1003905 w 1349020"/>
              <a:gd name="connsiteY14" fmla="*/ 14630 h 1170290"/>
              <a:gd name="connsiteX15" fmla="*/ 345045 w 1349020"/>
              <a:gd name="connsiteY15" fmla="*/ 14630 h 1170290"/>
              <a:gd name="connsiteX16" fmla="*/ 15650 w 1349020"/>
              <a:gd name="connsiteY16" fmla="*/ 585146 h 1170290"/>
              <a:gd name="connsiteX17" fmla="*/ 345045 w 1349020"/>
              <a:gd name="connsiteY17" fmla="*/ 1155661 h 1170290"/>
              <a:gd name="connsiteX18" fmla="*/ 1003905 w 1349020"/>
              <a:gd name="connsiteY18" fmla="*/ 1155661 h 1170290"/>
              <a:gd name="connsiteX19" fmla="*/ 1333301 w 1349020"/>
              <a:gd name="connsiteY19" fmla="*/ 585146 h 11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20" h="1170290">
                <a:moveTo>
                  <a:pt x="334565" y="1166634"/>
                </a:moveTo>
                <a:lnTo>
                  <a:pt x="950" y="588803"/>
                </a:lnTo>
                <a:cubicBezTo>
                  <a:pt x="-317" y="586482"/>
                  <a:pt x="-317" y="583739"/>
                  <a:pt x="950" y="581488"/>
                </a:cubicBezTo>
                <a:lnTo>
                  <a:pt x="334565" y="3657"/>
                </a:lnTo>
                <a:cubicBezTo>
                  <a:pt x="335831" y="1406"/>
                  <a:pt x="338293" y="0"/>
                  <a:pt x="340895" y="0"/>
                </a:cubicBezTo>
                <a:lnTo>
                  <a:pt x="1008196" y="0"/>
                </a:lnTo>
                <a:cubicBezTo>
                  <a:pt x="1010799" y="0"/>
                  <a:pt x="1013261" y="1406"/>
                  <a:pt x="1014527" y="3657"/>
                </a:cubicBezTo>
                <a:lnTo>
                  <a:pt x="1348071" y="581488"/>
                </a:lnTo>
                <a:cubicBezTo>
                  <a:pt x="1349337" y="583809"/>
                  <a:pt x="1349337" y="586552"/>
                  <a:pt x="1348071" y="588803"/>
                </a:cubicBezTo>
                <a:lnTo>
                  <a:pt x="1014527" y="1166634"/>
                </a:lnTo>
                <a:cubicBezTo>
                  <a:pt x="1013261" y="1168885"/>
                  <a:pt x="1010799" y="1170291"/>
                  <a:pt x="1008196" y="1170291"/>
                </a:cubicBezTo>
                <a:lnTo>
                  <a:pt x="340895" y="1170291"/>
                </a:lnTo>
                <a:cubicBezTo>
                  <a:pt x="338293" y="1170291"/>
                  <a:pt x="335831" y="1168885"/>
                  <a:pt x="334565" y="1166634"/>
                </a:cubicBezTo>
                <a:close/>
                <a:moveTo>
                  <a:pt x="1333301" y="585146"/>
                </a:moveTo>
                <a:lnTo>
                  <a:pt x="1003905" y="14630"/>
                </a:lnTo>
                <a:lnTo>
                  <a:pt x="345045" y="14630"/>
                </a:lnTo>
                <a:lnTo>
                  <a:pt x="15650" y="585146"/>
                </a:lnTo>
                <a:lnTo>
                  <a:pt x="345045" y="1155661"/>
                </a:lnTo>
                <a:lnTo>
                  <a:pt x="1003905"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A6B017A-971B-25EF-A9B7-625D21D4D691}"/>
              </a:ext>
            </a:extLst>
          </p:cNvPr>
          <p:cNvSpPr/>
          <p:nvPr/>
        </p:nvSpPr>
        <p:spPr>
          <a:xfrm flipH="1">
            <a:off x="2626264" y="4622573"/>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055 w 1348950"/>
              <a:gd name="connsiteY5" fmla="*/ 0 h 1170291"/>
              <a:gd name="connsiteX6" fmla="*/ 1014386 w 1348950"/>
              <a:gd name="connsiteY6" fmla="*/ 3658 h 1170291"/>
              <a:gd name="connsiteX7" fmla="*/ 1348001 w 1348950"/>
              <a:gd name="connsiteY7" fmla="*/ 581488 h 1170291"/>
              <a:gd name="connsiteX8" fmla="*/ 1348001 w 1348950"/>
              <a:gd name="connsiteY8" fmla="*/ 588803 h 1170291"/>
              <a:gd name="connsiteX9" fmla="*/ 1014386 w 1348950"/>
              <a:gd name="connsiteY9" fmla="*/ 1166634 h 1170291"/>
              <a:gd name="connsiteX10" fmla="*/ 1008055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1 h 1170291"/>
              <a:gd name="connsiteX15" fmla="*/ 345186 w 1348950"/>
              <a:gd name="connsiteY15" fmla="*/ 14631 h 1170291"/>
              <a:gd name="connsiteX16" fmla="*/ 15791 w 1348950"/>
              <a:gd name="connsiteY16" fmla="*/ 585146 h 1170291"/>
              <a:gd name="connsiteX17" fmla="*/ 345186 w 1348950"/>
              <a:gd name="connsiteY17" fmla="*/ 1155661 h 1170291"/>
              <a:gd name="connsiteX18" fmla="*/ 1003906 w 1348950"/>
              <a:gd name="connsiteY18" fmla="*/ 1155661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482"/>
                  <a:pt x="-317" y="583739"/>
                  <a:pt x="950" y="581488"/>
                </a:cubicBezTo>
                <a:lnTo>
                  <a:pt x="334565" y="3658"/>
                </a:lnTo>
                <a:cubicBezTo>
                  <a:pt x="335831" y="1407"/>
                  <a:pt x="338293" y="0"/>
                  <a:pt x="340895" y="0"/>
                </a:cubicBezTo>
                <a:lnTo>
                  <a:pt x="1008055" y="0"/>
                </a:lnTo>
                <a:cubicBezTo>
                  <a:pt x="1010658" y="0"/>
                  <a:pt x="1013120" y="1407"/>
                  <a:pt x="1014386" y="3658"/>
                </a:cubicBezTo>
                <a:lnTo>
                  <a:pt x="1348001" y="581488"/>
                </a:lnTo>
                <a:cubicBezTo>
                  <a:pt x="1349267" y="583809"/>
                  <a:pt x="1349267" y="586553"/>
                  <a:pt x="1348001" y="588803"/>
                </a:cubicBezTo>
                <a:lnTo>
                  <a:pt x="1014386" y="1166634"/>
                </a:lnTo>
                <a:cubicBezTo>
                  <a:pt x="1013120" y="1168885"/>
                  <a:pt x="1010658" y="1170291"/>
                  <a:pt x="1008055" y="1170291"/>
                </a:cubicBezTo>
                <a:lnTo>
                  <a:pt x="340895" y="1170291"/>
                </a:lnTo>
                <a:cubicBezTo>
                  <a:pt x="338293" y="1170291"/>
                  <a:pt x="335831" y="1168885"/>
                  <a:pt x="334565" y="1166634"/>
                </a:cubicBezTo>
                <a:close/>
                <a:moveTo>
                  <a:pt x="1333301" y="585146"/>
                </a:moveTo>
                <a:lnTo>
                  <a:pt x="1003906" y="14631"/>
                </a:lnTo>
                <a:lnTo>
                  <a:pt x="345186" y="14631"/>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97A2528-4B61-5CE6-C1B6-A794588692A7}"/>
              </a:ext>
            </a:extLst>
          </p:cNvPr>
          <p:cNvSpPr/>
          <p:nvPr/>
        </p:nvSpPr>
        <p:spPr>
          <a:xfrm flipH="1">
            <a:off x="4627815" y="4622573"/>
            <a:ext cx="1348950" cy="1170291"/>
          </a:xfrm>
          <a:custGeom>
            <a:avLst/>
            <a:gdLst>
              <a:gd name="connsiteX0" fmla="*/ 334424 w 1348950"/>
              <a:gd name="connsiteY0" fmla="*/ 1166634 h 1170291"/>
              <a:gd name="connsiteX1" fmla="*/ 950 w 1348950"/>
              <a:gd name="connsiteY1" fmla="*/ 588803 h 1170291"/>
              <a:gd name="connsiteX2" fmla="*/ 950 w 1348950"/>
              <a:gd name="connsiteY2" fmla="*/ 581488 h 1170291"/>
              <a:gd name="connsiteX3" fmla="*/ 334424 w 1348950"/>
              <a:gd name="connsiteY3" fmla="*/ 3658 h 1170291"/>
              <a:gd name="connsiteX4" fmla="*/ 340755 w 1348950"/>
              <a:gd name="connsiteY4" fmla="*/ 0 h 1170291"/>
              <a:gd name="connsiteX5" fmla="*/ 1008056 w 1348950"/>
              <a:gd name="connsiteY5" fmla="*/ 0 h 1170291"/>
              <a:gd name="connsiteX6" fmla="*/ 1014386 w 1348950"/>
              <a:gd name="connsiteY6" fmla="*/ 3658 h 1170291"/>
              <a:gd name="connsiteX7" fmla="*/ 1348001 w 1348950"/>
              <a:gd name="connsiteY7" fmla="*/ 581488 h 1170291"/>
              <a:gd name="connsiteX8" fmla="*/ 1348001 w 1348950"/>
              <a:gd name="connsiteY8" fmla="*/ 588803 h 1170291"/>
              <a:gd name="connsiteX9" fmla="*/ 1014386 w 1348950"/>
              <a:gd name="connsiteY9" fmla="*/ 1166634 h 1170291"/>
              <a:gd name="connsiteX10" fmla="*/ 1008056 w 1348950"/>
              <a:gd name="connsiteY10" fmla="*/ 1170291 h 1170291"/>
              <a:gd name="connsiteX11" fmla="*/ 340755 w 1348950"/>
              <a:gd name="connsiteY11" fmla="*/ 1170291 h 1170291"/>
              <a:gd name="connsiteX12" fmla="*/ 334424 w 1348950"/>
              <a:gd name="connsiteY12" fmla="*/ 1166634 h 1170291"/>
              <a:gd name="connsiteX13" fmla="*/ 1333230 w 1348950"/>
              <a:gd name="connsiteY13" fmla="*/ 585146 h 1170291"/>
              <a:gd name="connsiteX14" fmla="*/ 1003835 w 1348950"/>
              <a:gd name="connsiteY14" fmla="*/ 14631 h 1170291"/>
              <a:gd name="connsiteX15" fmla="*/ 344975 w 1348950"/>
              <a:gd name="connsiteY15" fmla="*/ 14631 h 1170291"/>
              <a:gd name="connsiteX16" fmla="*/ 15721 w 1348950"/>
              <a:gd name="connsiteY16" fmla="*/ 585146 h 1170291"/>
              <a:gd name="connsiteX17" fmla="*/ 344975 w 1348950"/>
              <a:gd name="connsiteY17" fmla="*/ 1155661 h 1170291"/>
              <a:gd name="connsiteX18" fmla="*/ 1003835 w 1348950"/>
              <a:gd name="connsiteY18" fmla="*/ 1155661 h 1170291"/>
              <a:gd name="connsiteX19" fmla="*/ 1333230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24" y="1166634"/>
                </a:moveTo>
                <a:lnTo>
                  <a:pt x="950" y="588803"/>
                </a:lnTo>
                <a:cubicBezTo>
                  <a:pt x="-317" y="586482"/>
                  <a:pt x="-317" y="583739"/>
                  <a:pt x="950" y="581488"/>
                </a:cubicBezTo>
                <a:lnTo>
                  <a:pt x="334424" y="3658"/>
                </a:lnTo>
                <a:cubicBezTo>
                  <a:pt x="335690" y="1407"/>
                  <a:pt x="338152" y="0"/>
                  <a:pt x="340755" y="0"/>
                </a:cubicBezTo>
                <a:lnTo>
                  <a:pt x="1008056" y="0"/>
                </a:lnTo>
                <a:cubicBezTo>
                  <a:pt x="1010658" y="0"/>
                  <a:pt x="1013120" y="1407"/>
                  <a:pt x="1014386" y="3658"/>
                </a:cubicBezTo>
                <a:lnTo>
                  <a:pt x="1348001" y="581488"/>
                </a:lnTo>
                <a:cubicBezTo>
                  <a:pt x="1349267" y="583809"/>
                  <a:pt x="1349267" y="586553"/>
                  <a:pt x="1348001" y="588803"/>
                </a:cubicBezTo>
                <a:lnTo>
                  <a:pt x="1014386" y="1166634"/>
                </a:lnTo>
                <a:cubicBezTo>
                  <a:pt x="1013120" y="1168885"/>
                  <a:pt x="1010658" y="1170291"/>
                  <a:pt x="1008056" y="1170291"/>
                </a:cubicBezTo>
                <a:lnTo>
                  <a:pt x="340755" y="1170291"/>
                </a:lnTo>
                <a:cubicBezTo>
                  <a:pt x="338152" y="1170291"/>
                  <a:pt x="335690" y="1168885"/>
                  <a:pt x="334424" y="1166634"/>
                </a:cubicBezTo>
                <a:close/>
                <a:moveTo>
                  <a:pt x="1333230" y="585146"/>
                </a:moveTo>
                <a:lnTo>
                  <a:pt x="1003835" y="14631"/>
                </a:lnTo>
                <a:lnTo>
                  <a:pt x="344975" y="14631"/>
                </a:lnTo>
                <a:lnTo>
                  <a:pt x="15721" y="585146"/>
                </a:lnTo>
                <a:lnTo>
                  <a:pt x="344975" y="1155661"/>
                </a:lnTo>
                <a:lnTo>
                  <a:pt x="1003835" y="1155661"/>
                </a:lnTo>
                <a:lnTo>
                  <a:pt x="1333230" y="585146"/>
                </a:lnTo>
                <a:close/>
              </a:path>
            </a:pathLst>
          </a:custGeom>
          <a:solidFill>
            <a:srgbClr val="FDBB3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734D075-3355-3612-BD70-7AE7789795F0}"/>
              </a:ext>
            </a:extLst>
          </p:cNvPr>
          <p:cNvSpPr/>
          <p:nvPr/>
        </p:nvSpPr>
        <p:spPr>
          <a:xfrm flipH="1">
            <a:off x="5628519" y="4044742"/>
            <a:ext cx="1349021" cy="1170291"/>
          </a:xfrm>
          <a:custGeom>
            <a:avLst/>
            <a:gdLst>
              <a:gd name="connsiteX0" fmla="*/ 334495 w 1349021"/>
              <a:gd name="connsiteY0" fmla="*/ 1166634 h 1170291"/>
              <a:gd name="connsiteX1" fmla="*/ 950 w 1349021"/>
              <a:gd name="connsiteY1" fmla="*/ 588803 h 1170291"/>
              <a:gd name="connsiteX2" fmla="*/ 950 w 1349021"/>
              <a:gd name="connsiteY2" fmla="*/ 581488 h 1170291"/>
              <a:gd name="connsiteX3" fmla="*/ 334495 w 1349021"/>
              <a:gd name="connsiteY3" fmla="*/ 3658 h 1170291"/>
              <a:gd name="connsiteX4" fmla="*/ 340825 w 1349021"/>
              <a:gd name="connsiteY4" fmla="*/ 0 h 1170291"/>
              <a:gd name="connsiteX5" fmla="*/ 1008056 w 1349021"/>
              <a:gd name="connsiteY5" fmla="*/ 0 h 1170291"/>
              <a:gd name="connsiteX6" fmla="*/ 1014386 w 1349021"/>
              <a:gd name="connsiteY6" fmla="*/ 3658 h 1170291"/>
              <a:gd name="connsiteX7" fmla="*/ 1348072 w 1349021"/>
              <a:gd name="connsiteY7" fmla="*/ 581488 h 1170291"/>
              <a:gd name="connsiteX8" fmla="*/ 1348072 w 1349021"/>
              <a:gd name="connsiteY8" fmla="*/ 588803 h 1170291"/>
              <a:gd name="connsiteX9" fmla="*/ 1014386 w 1349021"/>
              <a:gd name="connsiteY9" fmla="*/ 1166634 h 1170291"/>
              <a:gd name="connsiteX10" fmla="*/ 1008056 w 1349021"/>
              <a:gd name="connsiteY10" fmla="*/ 1170291 h 1170291"/>
              <a:gd name="connsiteX11" fmla="*/ 340825 w 1349021"/>
              <a:gd name="connsiteY11" fmla="*/ 1170291 h 1170291"/>
              <a:gd name="connsiteX12" fmla="*/ 334495 w 1349021"/>
              <a:gd name="connsiteY12" fmla="*/ 1166634 h 1170291"/>
              <a:gd name="connsiteX13" fmla="*/ 1333371 w 1349021"/>
              <a:gd name="connsiteY13" fmla="*/ 585075 h 1170291"/>
              <a:gd name="connsiteX14" fmla="*/ 1003835 w 1349021"/>
              <a:gd name="connsiteY14" fmla="*/ 14560 h 1170291"/>
              <a:gd name="connsiteX15" fmla="*/ 345116 w 1349021"/>
              <a:gd name="connsiteY15" fmla="*/ 14560 h 1170291"/>
              <a:gd name="connsiteX16" fmla="*/ 15721 w 1349021"/>
              <a:gd name="connsiteY16" fmla="*/ 585075 h 1170291"/>
              <a:gd name="connsiteX17" fmla="*/ 345116 w 1349021"/>
              <a:gd name="connsiteY17" fmla="*/ 1155591 h 1170291"/>
              <a:gd name="connsiteX18" fmla="*/ 1003835 w 1349021"/>
              <a:gd name="connsiteY18" fmla="*/ 1155591 h 1170291"/>
              <a:gd name="connsiteX19" fmla="*/ 1333371 w 1349021"/>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21" h="1170291">
                <a:moveTo>
                  <a:pt x="334495" y="1166634"/>
                </a:moveTo>
                <a:lnTo>
                  <a:pt x="950" y="588803"/>
                </a:lnTo>
                <a:cubicBezTo>
                  <a:pt x="-317" y="586482"/>
                  <a:pt x="-317" y="583739"/>
                  <a:pt x="950" y="581488"/>
                </a:cubicBezTo>
                <a:lnTo>
                  <a:pt x="334495" y="3658"/>
                </a:lnTo>
                <a:cubicBezTo>
                  <a:pt x="335761" y="1407"/>
                  <a:pt x="338222" y="0"/>
                  <a:pt x="340825" y="0"/>
                </a:cubicBezTo>
                <a:lnTo>
                  <a:pt x="1008056" y="0"/>
                </a:lnTo>
                <a:cubicBezTo>
                  <a:pt x="1010658" y="0"/>
                  <a:pt x="1013120" y="1407"/>
                  <a:pt x="1014386" y="3658"/>
                </a:cubicBezTo>
                <a:lnTo>
                  <a:pt x="1348072" y="581488"/>
                </a:lnTo>
                <a:cubicBezTo>
                  <a:pt x="1349338" y="583809"/>
                  <a:pt x="1349338" y="586553"/>
                  <a:pt x="1348072" y="588803"/>
                </a:cubicBezTo>
                <a:lnTo>
                  <a:pt x="1014386" y="1166634"/>
                </a:lnTo>
                <a:cubicBezTo>
                  <a:pt x="1013120" y="1168885"/>
                  <a:pt x="1010658" y="1170291"/>
                  <a:pt x="1008056" y="1170291"/>
                </a:cubicBezTo>
                <a:lnTo>
                  <a:pt x="340825" y="1170291"/>
                </a:lnTo>
                <a:cubicBezTo>
                  <a:pt x="338222" y="1170291"/>
                  <a:pt x="335761" y="1168885"/>
                  <a:pt x="334495" y="1166634"/>
                </a:cubicBezTo>
                <a:close/>
                <a:moveTo>
                  <a:pt x="1333371" y="585075"/>
                </a:moveTo>
                <a:lnTo>
                  <a:pt x="1003835" y="14560"/>
                </a:lnTo>
                <a:lnTo>
                  <a:pt x="345116" y="14560"/>
                </a:lnTo>
                <a:lnTo>
                  <a:pt x="15721" y="585075"/>
                </a:lnTo>
                <a:lnTo>
                  <a:pt x="345116" y="1155591"/>
                </a:lnTo>
                <a:lnTo>
                  <a:pt x="1003835" y="1155591"/>
                </a:lnTo>
                <a:lnTo>
                  <a:pt x="1333371" y="585075"/>
                </a:lnTo>
                <a:close/>
              </a:path>
            </a:pathLst>
          </a:custGeom>
          <a:solidFill>
            <a:srgbClr val="FCD89A"/>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09F38BE-4DC9-BFDC-8F6D-ED591E995E05}"/>
              </a:ext>
            </a:extLst>
          </p:cNvPr>
          <p:cNvSpPr/>
          <p:nvPr/>
        </p:nvSpPr>
        <p:spPr>
          <a:xfrm flipH="1">
            <a:off x="6629295" y="3467018"/>
            <a:ext cx="348260" cy="1170185"/>
          </a:xfrm>
          <a:custGeom>
            <a:avLst/>
            <a:gdLst>
              <a:gd name="connsiteX0" fmla="*/ 7294 w 348260"/>
              <a:gd name="connsiteY0" fmla="*/ 1170185 h 1170185"/>
              <a:gd name="connsiteX1" fmla="*/ 13625 w 348260"/>
              <a:gd name="connsiteY1" fmla="*/ 1166527 h 1170185"/>
              <a:gd name="connsiteX2" fmla="*/ 347311 w 348260"/>
              <a:gd name="connsiteY2" fmla="*/ 588837 h 1170185"/>
              <a:gd name="connsiteX3" fmla="*/ 347311 w 348260"/>
              <a:gd name="connsiteY3" fmla="*/ 581522 h 1170185"/>
              <a:gd name="connsiteX4" fmla="*/ 13695 w 348260"/>
              <a:gd name="connsiteY4" fmla="*/ 3622 h 1170185"/>
              <a:gd name="connsiteX5" fmla="*/ 3707 w 348260"/>
              <a:gd name="connsiteY5" fmla="*/ 949 h 1170185"/>
              <a:gd name="connsiteX6" fmla="*/ 1034 w 348260"/>
              <a:gd name="connsiteY6" fmla="*/ 10937 h 1170185"/>
              <a:gd name="connsiteX7" fmla="*/ 332539 w 348260"/>
              <a:gd name="connsiteY7" fmla="*/ 585180 h 1170185"/>
              <a:gd name="connsiteX8" fmla="*/ 964 w 348260"/>
              <a:gd name="connsiteY8" fmla="*/ 1159142 h 1170185"/>
              <a:gd name="connsiteX9" fmla="*/ 3637 w 348260"/>
              <a:gd name="connsiteY9" fmla="*/ 1169130 h 1170185"/>
              <a:gd name="connsiteX10" fmla="*/ 7294 w 348260"/>
              <a:gd name="connsiteY10" fmla="*/ 1170115 h 117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260" h="1170185">
                <a:moveTo>
                  <a:pt x="7294" y="1170185"/>
                </a:moveTo>
                <a:cubicBezTo>
                  <a:pt x="9827" y="1170185"/>
                  <a:pt x="12288" y="1168849"/>
                  <a:pt x="13625" y="1166527"/>
                </a:cubicBezTo>
                <a:lnTo>
                  <a:pt x="347311" y="588837"/>
                </a:lnTo>
                <a:cubicBezTo>
                  <a:pt x="348577" y="586587"/>
                  <a:pt x="348577" y="583773"/>
                  <a:pt x="347311" y="581522"/>
                </a:cubicBezTo>
                <a:lnTo>
                  <a:pt x="13695" y="3622"/>
                </a:lnTo>
                <a:cubicBezTo>
                  <a:pt x="11726" y="175"/>
                  <a:pt x="7154" y="-1021"/>
                  <a:pt x="3707" y="949"/>
                </a:cubicBezTo>
                <a:cubicBezTo>
                  <a:pt x="190" y="2988"/>
                  <a:pt x="-935" y="7490"/>
                  <a:pt x="1034" y="10937"/>
                </a:cubicBezTo>
                <a:lnTo>
                  <a:pt x="332539" y="585180"/>
                </a:lnTo>
                <a:lnTo>
                  <a:pt x="964" y="1159142"/>
                </a:lnTo>
                <a:cubicBezTo>
                  <a:pt x="-1006" y="1162659"/>
                  <a:pt x="120" y="1167161"/>
                  <a:pt x="3637" y="1169130"/>
                </a:cubicBezTo>
                <a:cubicBezTo>
                  <a:pt x="4762" y="1169833"/>
                  <a:pt x="6099" y="1170115"/>
                  <a:pt x="7294" y="1170115"/>
                </a:cubicBezTo>
                <a:close/>
              </a:path>
            </a:pathLst>
          </a:custGeom>
          <a:solidFill>
            <a:srgbClr val="FCD89A"/>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57EDC3D-A5B5-775A-0938-DE6D0826B91D}"/>
              </a:ext>
            </a:extLst>
          </p:cNvPr>
          <p:cNvSpPr/>
          <p:nvPr/>
        </p:nvSpPr>
        <p:spPr>
          <a:xfrm flipH="1">
            <a:off x="624712" y="3466912"/>
            <a:ext cx="1348965" cy="1170291"/>
          </a:xfrm>
          <a:custGeom>
            <a:avLst/>
            <a:gdLst>
              <a:gd name="connsiteX0" fmla="*/ 1008000 w 1348965"/>
              <a:gd name="connsiteY0" fmla="*/ 1170291 h 1170291"/>
              <a:gd name="connsiteX1" fmla="*/ 1014330 w 1348965"/>
              <a:gd name="connsiteY1" fmla="*/ 1166634 h 1170291"/>
              <a:gd name="connsiteX2" fmla="*/ 1348016 w 1348965"/>
              <a:gd name="connsiteY2" fmla="*/ 588803 h 1170291"/>
              <a:gd name="connsiteX3" fmla="*/ 1348016 w 1348965"/>
              <a:gd name="connsiteY3" fmla="*/ 581488 h 1170291"/>
              <a:gd name="connsiteX4" fmla="*/ 1014330 w 1348965"/>
              <a:gd name="connsiteY4" fmla="*/ 3658 h 1170291"/>
              <a:gd name="connsiteX5" fmla="*/ 1008000 w 1348965"/>
              <a:gd name="connsiteY5" fmla="*/ 0 h 1170291"/>
              <a:gd name="connsiteX6" fmla="*/ 340839 w 1348965"/>
              <a:gd name="connsiteY6" fmla="*/ 0 h 1170291"/>
              <a:gd name="connsiteX7" fmla="*/ 334509 w 1348965"/>
              <a:gd name="connsiteY7" fmla="*/ 3658 h 1170291"/>
              <a:gd name="connsiteX8" fmla="*/ 964 w 1348965"/>
              <a:gd name="connsiteY8" fmla="*/ 581488 h 1170291"/>
              <a:gd name="connsiteX9" fmla="*/ 3637 w 1348965"/>
              <a:gd name="connsiteY9" fmla="*/ 591476 h 1170291"/>
              <a:gd name="connsiteX10" fmla="*/ 13625 w 1348965"/>
              <a:gd name="connsiteY10" fmla="*/ 588803 h 1170291"/>
              <a:gd name="connsiteX11" fmla="*/ 345060 w 1348965"/>
              <a:gd name="connsiteY11" fmla="*/ 14630 h 1170291"/>
              <a:gd name="connsiteX12" fmla="*/ 1003779 w 1348965"/>
              <a:gd name="connsiteY12" fmla="*/ 14630 h 1170291"/>
              <a:gd name="connsiteX13" fmla="*/ 1333245 w 1348965"/>
              <a:gd name="connsiteY13" fmla="*/ 585146 h 1170291"/>
              <a:gd name="connsiteX14" fmla="*/ 1001669 w 1348965"/>
              <a:gd name="connsiteY14" fmla="*/ 1159319 h 1170291"/>
              <a:gd name="connsiteX15" fmla="*/ 1004342 w 1348965"/>
              <a:gd name="connsiteY15" fmla="*/ 1169307 h 1170291"/>
              <a:gd name="connsiteX16" fmla="*/ 1008000 w 1348965"/>
              <a:gd name="connsiteY16" fmla="*/ 1170291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8965" h="1170291">
                <a:moveTo>
                  <a:pt x="1008000" y="1170291"/>
                </a:moveTo>
                <a:cubicBezTo>
                  <a:pt x="1010532" y="1170291"/>
                  <a:pt x="1012994" y="1168955"/>
                  <a:pt x="1014330" y="1166634"/>
                </a:cubicBezTo>
                <a:lnTo>
                  <a:pt x="1348016" y="588803"/>
                </a:lnTo>
                <a:cubicBezTo>
                  <a:pt x="1349282" y="586553"/>
                  <a:pt x="1349282" y="583739"/>
                  <a:pt x="1348016" y="581488"/>
                </a:cubicBezTo>
                <a:lnTo>
                  <a:pt x="1014330" y="3658"/>
                </a:lnTo>
                <a:cubicBezTo>
                  <a:pt x="1013064" y="1407"/>
                  <a:pt x="1010602" y="0"/>
                  <a:pt x="1008000" y="0"/>
                </a:cubicBezTo>
                <a:lnTo>
                  <a:pt x="340839" y="0"/>
                </a:lnTo>
                <a:cubicBezTo>
                  <a:pt x="338237" y="0"/>
                  <a:pt x="335775" y="1407"/>
                  <a:pt x="334509" y="3658"/>
                </a:cubicBezTo>
                <a:lnTo>
                  <a:pt x="964" y="581488"/>
                </a:lnTo>
                <a:cubicBezTo>
                  <a:pt x="-1005" y="585005"/>
                  <a:pt x="120" y="589507"/>
                  <a:pt x="3637" y="591476"/>
                </a:cubicBezTo>
                <a:cubicBezTo>
                  <a:pt x="7154" y="593446"/>
                  <a:pt x="11726" y="592250"/>
                  <a:pt x="13625" y="588803"/>
                </a:cubicBezTo>
                <a:lnTo>
                  <a:pt x="345060" y="14630"/>
                </a:lnTo>
                <a:lnTo>
                  <a:pt x="1003779" y="14630"/>
                </a:lnTo>
                <a:lnTo>
                  <a:pt x="1333245" y="585146"/>
                </a:lnTo>
                <a:lnTo>
                  <a:pt x="1001669" y="1159319"/>
                </a:lnTo>
                <a:cubicBezTo>
                  <a:pt x="999700" y="1162836"/>
                  <a:pt x="1000825" y="1167337"/>
                  <a:pt x="1004342" y="1169307"/>
                </a:cubicBezTo>
                <a:cubicBezTo>
                  <a:pt x="1005467" y="1170010"/>
                  <a:pt x="1006804" y="1170291"/>
                  <a:pt x="1008000" y="1170291"/>
                </a:cubicBezTo>
                <a:close/>
              </a:path>
            </a:pathLst>
          </a:custGeom>
          <a:solidFill>
            <a:srgbClr val="FDBB30"/>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3717A74-D061-391C-8E6F-7E2652FAF14E}"/>
              </a:ext>
            </a:extLst>
          </p:cNvPr>
          <p:cNvSpPr/>
          <p:nvPr/>
        </p:nvSpPr>
        <p:spPr>
          <a:xfrm flipH="1">
            <a:off x="624768" y="577718"/>
            <a:ext cx="1349049" cy="592572"/>
          </a:xfrm>
          <a:custGeom>
            <a:avLst/>
            <a:gdLst>
              <a:gd name="connsiteX0" fmla="*/ 340910 w 1349049"/>
              <a:gd name="connsiteY0" fmla="*/ 592503 h 592572"/>
              <a:gd name="connsiteX1" fmla="*/ 1008070 w 1349049"/>
              <a:gd name="connsiteY1" fmla="*/ 592503 h 592572"/>
              <a:gd name="connsiteX2" fmla="*/ 1014400 w 1349049"/>
              <a:gd name="connsiteY2" fmla="*/ 588775 h 592572"/>
              <a:gd name="connsiteX3" fmla="*/ 1348086 w 1349049"/>
              <a:gd name="connsiteY3" fmla="*/ 11015 h 592572"/>
              <a:gd name="connsiteX4" fmla="*/ 1345413 w 1349049"/>
              <a:gd name="connsiteY4" fmla="*/ 1026 h 592572"/>
              <a:gd name="connsiteX5" fmla="*/ 1335425 w 1349049"/>
              <a:gd name="connsiteY5" fmla="*/ 3699 h 592572"/>
              <a:gd name="connsiteX6" fmla="*/ 1003849 w 1349049"/>
              <a:gd name="connsiteY6" fmla="*/ 577872 h 592572"/>
              <a:gd name="connsiteX7" fmla="*/ 345130 w 1349049"/>
              <a:gd name="connsiteY7" fmla="*/ 577872 h 592572"/>
              <a:gd name="connsiteX8" fmla="*/ 13625 w 1349049"/>
              <a:gd name="connsiteY8" fmla="*/ 3770 h 592572"/>
              <a:gd name="connsiteX9" fmla="*/ 3637 w 1349049"/>
              <a:gd name="connsiteY9" fmla="*/ 1097 h 592572"/>
              <a:gd name="connsiteX10" fmla="*/ 964 w 1349049"/>
              <a:gd name="connsiteY10" fmla="*/ 11085 h 592572"/>
              <a:gd name="connsiteX11" fmla="*/ 334579 w 1349049"/>
              <a:gd name="connsiteY11" fmla="*/ 588915 h 592572"/>
              <a:gd name="connsiteX12" fmla="*/ 340910 w 1349049"/>
              <a:gd name="connsiteY12" fmla="*/ 592573 h 5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049" h="592572">
                <a:moveTo>
                  <a:pt x="340910" y="592503"/>
                </a:moveTo>
                <a:lnTo>
                  <a:pt x="1008070" y="592503"/>
                </a:lnTo>
                <a:cubicBezTo>
                  <a:pt x="1010673" y="592503"/>
                  <a:pt x="1013134" y="591096"/>
                  <a:pt x="1014400" y="588775"/>
                </a:cubicBezTo>
                <a:lnTo>
                  <a:pt x="1348086" y="11015"/>
                </a:lnTo>
                <a:cubicBezTo>
                  <a:pt x="1350056" y="7498"/>
                  <a:pt x="1348930" y="2996"/>
                  <a:pt x="1345413" y="1026"/>
                </a:cubicBezTo>
                <a:cubicBezTo>
                  <a:pt x="1341967" y="-1084"/>
                  <a:pt x="1337395" y="182"/>
                  <a:pt x="1335425" y="3699"/>
                </a:cubicBezTo>
                <a:lnTo>
                  <a:pt x="1003849" y="577872"/>
                </a:lnTo>
                <a:lnTo>
                  <a:pt x="345130" y="577872"/>
                </a:lnTo>
                <a:cubicBezTo>
                  <a:pt x="345130" y="577872"/>
                  <a:pt x="13625" y="3770"/>
                  <a:pt x="13625" y="3770"/>
                </a:cubicBezTo>
                <a:cubicBezTo>
                  <a:pt x="11655" y="323"/>
                  <a:pt x="7083" y="-873"/>
                  <a:pt x="3637" y="1097"/>
                </a:cubicBezTo>
                <a:cubicBezTo>
                  <a:pt x="120" y="3137"/>
                  <a:pt x="-1006" y="7638"/>
                  <a:pt x="964" y="11085"/>
                </a:cubicBezTo>
                <a:lnTo>
                  <a:pt x="334579" y="588915"/>
                </a:lnTo>
                <a:cubicBezTo>
                  <a:pt x="335845" y="591166"/>
                  <a:pt x="338307" y="592573"/>
                  <a:pt x="340910" y="592573"/>
                </a:cubicBezTo>
                <a:close/>
              </a:path>
            </a:pathLst>
          </a:custGeom>
          <a:solidFill>
            <a:srgbClr val="FCD89A"/>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A18269F-F99B-81DE-4D55-12112E14492C}"/>
              </a:ext>
            </a:extLst>
          </p:cNvPr>
          <p:cNvSpPr/>
          <p:nvPr/>
        </p:nvSpPr>
        <p:spPr>
          <a:xfrm flipH="1">
            <a:off x="1625629" y="1733421"/>
            <a:ext cx="1348950" cy="1170291"/>
          </a:xfrm>
          <a:custGeom>
            <a:avLst/>
            <a:gdLst>
              <a:gd name="connsiteX0" fmla="*/ 334635 w 1348950"/>
              <a:gd name="connsiteY0" fmla="*/ 1166634 h 1170291"/>
              <a:gd name="connsiteX1" fmla="*/ 950 w 1348950"/>
              <a:gd name="connsiteY1" fmla="*/ 588803 h 1170291"/>
              <a:gd name="connsiteX2" fmla="*/ 950 w 1348950"/>
              <a:gd name="connsiteY2" fmla="*/ 581488 h 1170291"/>
              <a:gd name="connsiteX3" fmla="*/ 334635 w 1348950"/>
              <a:gd name="connsiteY3" fmla="*/ 3658 h 1170291"/>
              <a:gd name="connsiteX4" fmla="*/ 340966 w 1348950"/>
              <a:gd name="connsiteY4" fmla="*/ 0 h 1170291"/>
              <a:gd name="connsiteX5" fmla="*/ 1008126 w 1348950"/>
              <a:gd name="connsiteY5" fmla="*/ 0 h 1170291"/>
              <a:gd name="connsiteX6" fmla="*/ 1014457 w 1348950"/>
              <a:gd name="connsiteY6" fmla="*/ 3658 h 1170291"/>
              <a:gd name="connsiteX7" fmla="*/ 1348001 w 1348950"/>
              <a:gd name="connsiteY7" fmla="*/ 581488 h 1170291"/>
              <a:gd name="connsiteX8" fmla="*/ 1348001 w 1348950"/>
              <a:gd name="connsiteY8" fmla="*/ 588803 h 1170291"/>
              <a:gd name="connsiteX9" fmla="*/ 1014457 w 1348950"/>
              <a:gd name="connsiteY9" fmla="*/ 1166634 h 1170291"/>
              <a:gd name="connsiteX10" fmla="*/ 1008126 w 1348950"/>
              <a:gd name="connsiteY10" fmla="*/ 1170291 h 1170291"/>
              <a:gd name="connsiteX11" fmla="*/ 340966 w 1348950"/>
              <a:gd name="connsiteY11" fmla="*/ 1170291 h 1170291"/>
              <a:gd name="connsiteX12" fmla="*/ 334635 w 1348950"/>
              <a:gd name="connsiteY12" fmla="*/ 1166634 h 1170291"/>
              <a:gd name="connsiteX13" fmla="*/ 1333231 w 1348950"/>
              <a:gd name="connsiteY13" fmla="*/ 585075 h 1170291"/>
              <a:gd name="connsiteX14" fmla="*/ 1003835 w 1348950"/>
              <a:gd name="connsiteY14" fmla="*/ 14560 h 1170291"/>
              <a:gd name="connsiteX15" fmla="*/ 345116 w 1348950"/>
              <a:gd name="connsiteY15" fmla="*/ 14560 h 1170291"/>
              <a:gd name="connsiteX16" fmla="*/ 15650 w 1348950"/>
              <a:gd name="connsiteY16" fmla="*/ 585075 h 1170291"/>
              <a:gd name="connsiteX17" fmla="*/ 345116 w 1348950"/>
              <a:gd name="connsiteY17" fmla="*/ 1155591 h 1170291"/>
              <a:gd name="connsiteX18" fmla="*/ 1003835 w 1348950"/>
              <a:gd name="connsiteY18" fmla="*/ 1155591 h 1170291"/>
              <a:gd name="connsiteX19" fmla="*/ 1333231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635" y="1166634"/>
                </a:moveTo>
                <a:lnTo>
                  <a:pt x="950" y="588803"/>
                </a:lnTo>
                <a:cubicBezTo>
                  <a:pt x="-317" y="586552"/>
                  <a:pt x="-317" y="583739"/>
                  <a:pt x="950" y="581488"/>
                </a:cubicBezTo>
                <a:lnTo>
                  <a:pt x="334635" y="3658"/>
                </a:lnTo>
                <a:cubicBezTo>
                  <a:pt x="335901" y="1407"/>
                  <a:pt x="338363" y="0"/>
                  <a:pt x="340966" y="0"/>
                </a:cubicBezTo>
                <a:lnTo>
                  <a:pt x="1008126" y="0"/>
                </a:lnTo>
                <a:cubicBezTo>
                  <a:pt x="1010728" y="0"/>
                  <a:pt x="1013191" y="1407"/>
                  <a:pt x="1014457" y="3658"/>
                </a:cubicBezTo>
                <a:lnTo>
                  <a:pt x="1348001" y="581488"/>
                </a:lnTo>
                <a:cubicBezTo>
                  <a:pt x="1349268" y="583739"/>
                  <a:pt x="1349268" y="586552"/>
                  <a:pt x="1348001" y="588803"/>
                </a:cubicBezTo>
                <a:lnTo>
                  <a:pt x="1014457" y="1166634"/>
                </a:lnTo>
                <a:cubicBezTo>
                  <a:pt x="1013191" y="1168885"/>
                  <a:pt x="1010728" y="1170291"/>
                  <a:pt x="1008126" y="1170291"/>
                </a:cubicBezTo>
                <a:lnTo>
                  <a:pt x="340966" y="1170291"/>
                </a:lnTo>
                <a:cubicBezTo>
                  <a:pt x="338363" y="1170291"/>
                  <a:pt x="335901" y="1168885"/>
                  <a:pt x="334635" y="1166634"/>
                </a:cubicBezTo>
                <a:close/>
                <a:moveTo>
                  <a:pt x="1333231" y="585075"/>
                </a:moveTo>
                <a:lnTo>
                  <a:pt x="1003835" y="14560"/>
                </a:lnTo>
                <a:lnTo>
                  <a:pt x="345116" y="14560"/>
                </a:lnTo>
                <a:lnTo>
                  <a:pt x="15650" y="585075"/>
                </a:lnTo>
                <a:lnTo>
                  <a:pt x="345116" y="1155591"/>
                </a:lnTo>
                <a:lnTo>
                  <a:pt x="1003835" y="1155591"/>
                </a:lnTo>
                <a:lnTo>
                  <a:pt x="1333231" y="585075"/>
                </a:lnTo>
                <a:close/>
              </a:path>
            </a:pathLst>
          </a:custGeom>
          <a:solidFill>
            <a:srgbClr val="FDBB3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9C5D59-1A89-E7DB-AAB8-A261703EF1F8}"/>
              </a:ext>
            </a:extLst>
          </p:cNvPr>
          <p:cNvSpPr/>
          <p:nvPr/>
        </p:nvSpPr>
        <p:spPr>
          <a:xfrm flipH="1">
            <a:off x="624783" y="1155590"/>
            <a:ext cx="1348950" cy="1170291"/>
          </a:xfrm>
          <a:custGeom>
            <a:avLst/>
            <a:gdLst>
              <a:gd name="connsiteX0" fmla="*/ 334495 w 1348950"/>
              <a:gd name="connsiteY0" fmla="*/ 1166634 h 1170291"/>
              <a:gd name="connsiteX1" fmla="*/ 950 w 1348950"/>
              <a:gd name="connsiteY1" fmla="*/ 588803 h 1170291"/>
              <a:gd name="connsiteX2" fmla="*/ 950 w 1348950"/>
              <a:gd name="connsiteY2" fmla="*/ 581488 h 1170291"/>
              <a:gd name="connsiteX3" fmla="*/ 334495 w 1348950"/>
              <a:gd name="connsiteY3" fmla="*/ 3658 h 1170291"/>
              <a:gd name="connsiteX4" fmla="*/ 340825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2 h 1170291"/>
              <a:gd name="connsiteX11" fmla="*/ 340825 w 1348950"/>
              <a:gd name="connsiteY11" fmla="*/ 1170292 h 1170291"/>
              <a:gd name="connsiteX12" fmla="*/ 334495 w 1348950"/>
              <a:gd name="connsiteY12" fmla="*/ 1166634 h 1170291"/>
              <a:gd name="connsiteX13" fmla="*/ 1333230 w 1348950"/>
              <a:gd name="connsiteY13" fmla="*/ 585075 h 1170291"/>
              <a:gd name="connsiteX14" fmla="*/ 1003765 w 1348950"/>
              <a:gd name="connsiteY14" fmla="*/ 14560 h 1170291"/>
              <a:gd name="connsiteX15" fmla="*/ 345045 w 1348950"/>
              <a:gd name="connsiteY15" fmla="*/ 14560 h 1170291"/>
              <a:gd name="connsiteX16" fmla="*/ 15650 w 1348950"/>
              <a:gd name="connsiteY16" fmla="*/ 585075 h 1170291"/>
              <a:gd name="connsiteX17" fmla="*/ 34504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95" y="1166634"/>
                </a:moveTo>
                <a:lnTo>
                  <a:pt x="950" y="588803"/>
                </a:lnTo>
                <a:cubicBezTo>
                  <a:pt x="-317" y="586552"/>
                  <a:pt x="-317" y="583739"/>
                  <a:pt x="950" y="581488"/>
                </a:cubicBezTo>
                <a:lnTo>
                  <a:pt x="334495" y="3658"/>
                </a:lnTo>
                <a:cubicBezTo>
                  <a:pt x="335761" y="1407"/>
                  <a:pt x="338222" y="0"/>
                  <a:pt x="340825" y="0"/>
                </a:cubicBezTo>
                <a:lnTo>
                  <a:pt x="1007985" y="0"/>
                </a:lnTo>
                <a:cubicBezTo>
                  <a:pt x="1010588" y="0"/>
                  <a:pt x="1013050" y="1407"/>
                  <a:pt x="1014316" y="3658"/>
                </a:cubicBezTo>
                <a:lnTo>
                  <a:pt x="1348001" y="581488"/>
                </a:lnTo>
                <a:cubicBezTo>
                  <a:pt x="1349267" y="583739"/>
                  <a:pt x="1349267" y="586552"/>
                  <a:pt x="1348001" y="588803"/>
                </a:cubicBezTo>
                <a:lnTo>
                  <a:pt x="1014316" y="1166634"/>
                </a:lnTo>
                <a:cubicBezTo>
                  <a:pt x="1013050" y="1168885"/>
                  <a:pt x="1010588" y="1170292"/>
                  <a:pt x="1007985" y="1170292"/>
                </a:cubicBezTo>
                <a:lnTo>
                  <a:pt x="340825" y="1170292"/>
                </a:lnTo>
                <a:cubicBezTo>
                  <a:pt x="338222" y="1170292"/>
                  <a:pt x="335761" y="1168885"/>
                  <a:pt x="334495" y="1166634"/>
                </a:cubicBezTo>
                <a:close/>
                <a:moveTo>
                  <a:pt x="1333230" y="585075"/>
                </a:moveTo>
                <a:lnTo>
                  <a:pt x="1003765" y="14560"/>
                </a:lnTo>
                <a:lnTo>
                  <a:pt x="345045" y="14560"/>
                </a:lnTo>
                <a:lnTo>
                  <a:pt x="15650" y="585075"/>
                </a:lnTo>
                <a:lnTo>
                  <a:pt x="345045" y="1155591"/>
                </a:lnTo>
                <a:lnTo>
                  <a:pt x="1003765" y="1155591"/>
                </a:lnTo>
                <a:lnTo>
                  <a:pt x="1333230" y="585075"/>
                </a:lnTo>
                <a:close/>
              </a:path>
            </a:pathLst>
          </a:custGeom>
          <a:solidFill>
            <a:srgbClr val="FCD89A"/>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AE4CA57-9423-102A-339A-457752D79488}"/>
              </a:ext>
            </a:extLst>
          </p:cNvPr>
          <p:cNvSpPr/>
          <p:nvPr/>
        </p:nvSpPr>
        <p:spPr>
          <a:xfrm flipH="1">
            <a:off x="2626334" y="2311251"/>
            <a:ext cx="1348950" cy="1170291"/>
          </a:xfrm>
          <a:custGeom>
            <a:avLst/>
            <a:gdLst>
              <a:gd name="connsiteX0" fmla="*/ 334354 w 1348950"/>
              <a:gd name="connsiteY0" fmla="*/ 1166634 h 1170291"/>
              <a:gd name="connsiteX1" fmla="*/ 950 w 1348950"/>
              <a:gd name="connsiteY1" fmla="*/ 588803 h 1170291"/>
              <a:gd name="connsiteX2" fmla="*/ 950 w 1348950"/>
              <a:gd name="connsiteY2" fmla="*/ 581488 h 1170291"/>
              <a:gd name="connsiteX3" fmla="*/ 334354 w 1348950"/>
              <a:gd name="connsiteY3" fmla="*/ 3658 h 1170291"/>
              <a:gd name="connsiteX4" fmla="*/ 340684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1 h 1170291"/>
              <a:gd name="connsiteX11" fmla="*/ 340684 w 1348950"/>
              <a:gd name="connsiteY11" fmla="*/ 1170291 h 1170291"/>
              <a:gd name="connsiteX12" fmla="*/ 334354 w 1348950"/>
              <a:gd name="connsiteY12" fmla="*/ 1166634 h 1170291"/>
              <a:gd name="connsiteX13" fmla="*/ 1333230 w 1348950"/>
              <a:gd name="connsiteY13" fmla="*/ 585146 h 1170291"/>
              <a:gd name="connsiteX14" fmla="*/ 1003765 w 1348950"/>
              <a:gd name="connsiteY14" fmla="*/ 14631 h 1170291"/>
              <a:gd name="connsiteX15" fmla="*/ 344905 w 1348950"/>
              <a:gd name="connsiteY15" fmla="*/ 14631 h 1170291"/>
              <a:gd name="connsiteX16" fmla="*/ 15650 w 1348950"/>
              <a:gd name="connsiteY16" fmla="*/ 585146 h 1170291"/>
              <a:gd name="connsiteX17" fmla="*/ 344905 w 1348950"/>
              <a:gd name="connsiteY17" fmla="*/ 1155661 h 1170291"/>
              <a:gd name="connsiteX18" fmla="*/ 1003765 w 1348950"/>
              <a:gd name="connsiteY18" fmla="*/ 1155661 h 1170291"/>
              <a:gd name="connsiteX19" fmla="*/ 1333230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354" y="1166634"/>
                </a:moveTo>
                <a:lnTo>
                  <a:pt x="950" y="588803"/>
                </a:lnTo>
                <a:cubicBezTo>
                  <a:pt x="-317" y="586553"/>
                  <a:pt x="-317" y="583739"/>
                  <a:pt x="950" y="581488"/>
                </a:cubicBezTo>
                <a:lnTo>
                  <a:pt x="334354" y="3658"/>
                </a:lnTo>
                <a:cubicBezTo>
                  <a:pt x="335620" y="1407"/>
                  <a:pt x="338082" y="0"/>
                  <a:pt x="340684" y="0"/>
                </a:cubicBezTo>
                <a:lnTo>
                  <a:pt x="1007985" y="0"/>
                </a:lnTo>
                <a:cubicBezTo>
                  <a:pt x="1010588" y="0"/>
                  <a:pt x="1013050" y="1407"/>
                  <a:pt x="1014316" y="3658"/>
                </a:cubicBezTo>
                <a:lnTo>
                  <a:pt x="1348001" y="581488"/>
                </a:lnTo>
                <a:cubicBezTo>
                  <a:pt x="1349267" y="583739"/>
                  <a:pt x="1349267" y="586553"/>
                  <a:pt x="134800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230" y="585146"/>
                </a:moveTo>
                <a:lnTo>
                  <a:pt x="1003765" y="14631"/>
                </a:lnTo>
                <a:lnTo>
                  <a:pt x="344905" y="14631"/>
                </a:lnTo>
                <a:lnTo>
                  <a:pt x="15650" y="585146"/>
                </a:lnTo>
                <a:lnTo>
                  <a:pt x="344905" y="1155661"/>
                </a:lnTo>
                <a:lnTo>
                  <a:pt x="1003765" y="1155661"/>
                </a:lnTo>
                <a:lnTo>
                  <a:pt x="1333230" y="585146"/>
                </a:lnTo>
                <a:close/>
              </a:path>
            </a:pathLst>
          </a:custGeom>
          <a:solidFill>
            <a:srgbClr val="FDBB30"/>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55A1C08-1D0A-183D-956A-2BC5369BC431}"/>
              </a:ext>
            </a:extLst>
          </p:cNvPr>
          <p:cNvSpPr/>
          <p:nvPr/>
        </p:nvSpPr>
        <p:spPr>
          <a:xfrm flipH="1">
            <a:off x="2626334" y="1155590"/>
            <a:ext cx="1348950" cy="1170291"/>
          </a:xfrm>
          <a:custGeom>
            <a:avLst/>
            <a:gdLst>
              <a:gd name="connsiteX0" fmla="*/ 334354 w 1348950"/>
              <a:gd name="connsiteY0" fmla="*/ 1166634 h 1170291"/>
              <a:gd name="connsiteX1" fmla="*/ 950 w 1348950"/>
              <a:gd name="connsiteY1" fmla="*/ 588803 h 1170291"/>
              <a:gd name="connsiteX2" fmla="*/ 950 w 1348950"/>
              <a:gd name="connsiteY2" fmla="*/ 581488 h 1170291"/>
              <a:gd name="connsiteX3" fmla="*/ 334354 w 1348950"/>
              <a:gd name="connsiteY3" fmla="*/ 3658 h 1170291"/>
              <a:gd name="connsiteX4" fmla="*/ 340684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2 h 1170291"/>
              <a:gd name="connsiteX11" fmla="*/ 340684 w 1348950"/>
              <a:gd name="connsiteY11" fmla="*/ 1170292 h 1170291"/>
              <a:gd name="connsiteX12" fmla="*/ 334354 w 1348950"/>
              <a:gd name="connsiteY12" fmla="*/ 1166634 h 1170291"/>
              <a:gd name="connsiteX13" fmla="*/ 1333230 w 1348950"/>
              <a:gd name="connsiteY13" fmla="*/ 585075 h 1170291"/>
              <a:gd name="connsiteX14" fmla="*/ 1003765 w 1348950"/>
              <a:gd name="connsiteY14" fmla="*/ 14560 h 1170291"/>
              <a:gd name="connsiteX15" fmla="*/ 344905 w 1348950"/>
              <a:gd name="connsiteY15" fmla="*/ 14560 h 1170291"/>
              <a:gd name="connsiteX16" fmla="*/ 15650 w 1348950"/>
              <a:gd name="connsiteY16" fmla="*/ 585075 h 1170291"/>
              <a:gd name="connsiteX17" fmla="*/ 34490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354" y="1166634"/>
                </a:moveTo>
                <a:lnTo>
                  <a:pt x="950" y="588803"/>
                </a:lnTo>
                <a:cubicBezTo>
                  <a:pt x="-317" y="586552"/>
                  <a:pt x="-317" y="583739"/>
                  <a:pt x="950" y="581488"/>
                </a:cubicBezTo>
                <a:lnTo>
                  <a:pt x="334354" y="3658"/>
                </a:lnTo>
                <a:cubicBezTo>
                  <a:pt x="335620" y="1407"/>
                  <a:pt x="338082" y="0"/>
                  <a:pt x="340684" y="0"/>
                </a:cubicBezTo>
                <a:lnTo>
                  <a:pt x="1007985" y="0"/>
                </a:lnTo>
                <a:cubicBezTo>
                  <a:pt x="1010588" y="0"/>
                  <a:pt x="1013050" y="1407"/>
                  <a:pt x="1014316" y="3658"/>
                </a:cubicBezTo>
                <a:lnTo>
                  <a:pt x="1348001" y="581488"/>
                </a:lnTo>
                <a:cubicBezTo>
                  <a:pt x="1349267" y="583739"/>
                  <a:pt x="1349267" y="586552"/>
                  <a:pt x="1348001" y="588803"/>
                </a:cubicBezTo>
                <a:lnTo>
                  <a:pt x="1014316" y="1166634"/>
                </a:lnTo>
                <a:cubicBezTo>
                  <a:pt x="1013050" y="1168885"/>
                  <a:pt x="1010588" y="1170292"/>
                  <a:pt x="1007985" y="1170292"/>
                </a:cubicBezTo>
                <a:lnTo>
                  <a:pt x="340684" y="1170292"/>
                </a:lnTo>
                <a:cubicBezTo>
                  <a:pt x="338082" y="1170292"/>
                  <a:pt x="335620" y="1168885"/>
                  <a:pt x="334354" y="1166634"/>
                </a:cubicBezTo>
                <a:close/>
                <a:moveTo>
                  <a:pt x="1333230" y="585075"/>
                </a:moveTo>
                <a:lnTo>
                  <a:pt x="1003765" y="14560"/>
                </a:lnTo>
                <a:lnTo>
                  <a:pt x="344905" y="14560"/>
                </a:lnTo>
                <a:lnTo>
                  <a:pt x="15650" y="585075"/>
                </a:lnTo>
                <a:lnTo>
                  <a:pt x="344905" y="1155591"/>
                </a:lnTo>
                <a:lnTo>
                  <a:pt x="1003765" y="1155591"/>
                </a:lnTo>
                <a:lnTo>
                  <a:pt x="1333230" y="585075"/>
                </a:lnTo>
                <a:close/>
              </a:path>
            </a:pathLst>
          </a:custGeom>
          <a:solidFill>
            <a:srgbClr val="FCD89A"/>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7DEA5B2-0B34-CB29-3ECA-A947BCD3D710}"/>
              </a:ext>
            </a:extLst>
          </p:cNvPr>
          <p:cNvSpPr/>
          <p:nvPr/>
        </p:nvSpPr>
        <p:spPr>
          <a:xfrm flipH="1">
            <a:off x="3627039" y="577760"/>
            <a:ext cx="1349091" cy="1170291"/>
          </a:xfrm>
          <a:custGeom>
            <a:avLst/>
            <a:gdLst>
              <a:gd name="connsiteX0" fmla="*/ 334495 w 1349091"/>
              <a:gd name="connsiteY0" fmla="*/ 1166634 h 1170291"/>
              <a:gd name="connsiteX1" fmla="*/ 950 w 1349091"/>
              <a:gd name="connsiteY1" fmla="*/ 588803 h 1170291"/>
              <a:gd name="connsiteX2" fmla="*/ 950 w 1349091"/>
              <a:gd name="connsiteY2" fmla="*/ 581488 h 1170291"/>
              <a:gd name="connsiteX3" fmla="*/ 334495 w 1349091"/>
              <a:gd name="connsiteY3" fmla="*/ 3658 h 1170291"/>
              <a:gd name="connsiteX4" fmla="*/ 340825 w 1349091"/>
              <a:gd name="connsiteY4" fmla="*/ 0 h 1170291"/>
              <a:gd name="connsiteX5" fmla="*/ 1008126 w 1349091"/>
              <a:gd name="connsiteY5" fmla="*/ 0 h 1170291"/>
              <a:gd name="connsiteX6" fmla="*/ 1014456 w 1349091"/>
              <a:gd name="connsiteY6" fmla="*/ 3658 h 1170291"/>
              <a:gd name="connsiteX7" fmla="*/ 1348142 w 1349091"/>
              <a:gd name="connsiteY7" fmla="*/ 581488 h 1170291"/>
              <a:gd name="connsiteX8" fmla="*/ 1348142 w 1349091"/>
              <a:gd name="connsiteY8" fmla="*/ 588803 h 1170291"/>
              <a:gd name="connsiteX9" fmla="*/ 1014456 w 1349091"/>
              <a:gd name="connsiteY9" fmla="*/ 1166634 h 1170291"/>
              <a:gd name="connsiteX10" fmla="*/ 1008126 w 1349091"/>
              <a:gd name="connsiteY10" fmla="*/ 1170291 h 1170291"/>
              <a:gd name="connsiteX11" fmla="*/ 340825 w 1349091"/>
              <a:gd name="connsiteY11" fmla="*/ 1170291 h 1170291"/>
              <a:gd name="connsiteX12" fmla="*/ 334495 w 1349091"/>
              <a:gd name="connsiteY12" fmla="*/ 1166634 h 1170291"/>
              <a:gd name="connsiteX13" fmla="*/ 1333371 w 1349091"/>
              <a:gd name="connsiteY13" fmla="*/ 585075 h 1170291"/>
              <a:gd name="connsiteX14" fmla="*/ 1003835 w 1349091"/>
              <a:gd name="connsiteY14" fmla="*/ 14560 h 1170291"/>
              <a:gd name="connsiteX15" fmla="*/ 345045 w 1349091"/>
              <a:gd name="connsiteY15" fmla="*/ 14560 h 1170291"/>
              <a:gd name="connsiteX16" fmla="*/ 15650 w 1349091"/>
              <a:gd name="connsiteY16" fmla="*/ 585075 h 1170291"/>
              <a:gd name="connsiteX17" fmla="*/ 345045 w 1349091"/>
              <a:gd name="connsiteY17" fmla="*/ 1155591 h 1170291"/>
              <a:gd name="connsiteX18" fmla="*/ 1003835 w 1349091"/>
              <a:gd name="connsiteY18" fmla="*/ 1155591 h 1170291"/>
              <a:gd name="connsiteX19" fmla="*/ 1333371 w 1349091"/>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495" y="1166634"/>
                </a:moveTo>
                <a:lnTo>
                  <a:pt x="950" y="588803"/>
                </a:lnTo>
                <a:cubicBezTo>
                  <a:pt x="-317" y="586552"/>
                  <a:pt x="-317" y="583739"/>
                  <a:pt x="950" y="581488"/>
                </a:cubicBezTo>
                <a:lnTo>
                  <a:pt x="334495" y="3658"/>
                </a:lnTo>
                <a:cubicBezTo>
                  <a:pt x="335761" y="1407"/>
                  <a:pt x="338223" y="0"/>
                  <a:pt x="340825" y="0"/>
                </a:cubicBezTo>
                <a:lnTo>
                  <a:pt x="1008126" y="0"/>
                </a:lnTo>
                <a:cubicBezTo>
                  <a:pt x="1010728" y="0"/>
                  <a:pt x="1013190" y="1407"/>
                  <a:pt x="1014456" y="3658"/>
                </a:cubicBezTo>
                <a:lnTo>
                  <a:pt x="1348142" y="581488"/>
                </a:lnTo>
                <a:cubicBezTo>
                  <a:pt x="1349408" y="583739"/>
                  <a:pt x="1349408" y="586552"/>
                  <a:pt x="1348142" y="588803"/>
                </a:cubicBezTo>
                <a:lnTo>
                  <a:pt x="1014456" y="1166634"/>
                </a:lnTo>
                <a:cubicBezTo>
                  <a:pt x="1013190" y="1168885"/>
                  <a:pt x="1010728" y="1170291"/>
                  <a:pt x="1008126" y="1170291"/>
                </a:cubicBezTo>
                <a:lnTo>
                  <a:pt x="340825" y="1170291"/>
                </a:lnTo>
                <a:cubicBezTo>
                  <a:pt x="338223" y="1170291"/>
                  <a:pt x="335761" y="1168885"/>
                  <a:pt x="334495" y="1166634"/>
                </a:cubicBezTo>
                <a:close/>
                <a:moveTo>
                  <a:pt x="1333371" y="585075"/>
                </a:moveTo>
                <a:lnTo>
                  <a:pt x="1003835" y="14560"/>
                </a:lnTo>
                <a:lnTo>
                  <a:pt x="345045" y="14560"/>
                </a:lnTo>
                <a:lnTo>
                  <a:pt x="15650" y="585075"/>
                </a:lnTo>
                <a:lnTo>
                  <a:pt x="345045" y="1155591"/>
                </a:lnTo>
                <a:lnTo>
                  <a:pt x="1003835" y="1155591"/>
                </a:lnTo>
                <a:lnTo>
                  <a:pt x="1333371" y="585075"/>
                </a:lnTo>
                <a:close/>
              </a:path>
            </a:pathLst>
          </a:custGeom>
          <a:solidFill>
            <a:srgbClr val="FCD89A"/>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3BB9BE8-6B34-A599-8A33-DAB755A12C45}"/>
              </a:ext>
            </a:extLst>
          </p:cNvPr>
          <p:cNvSpPr/>
          <p:nvPr/>
        </p:nvSpPr>
        <p:spPr>
          <a:xfrm flipH="1">
            <a:off x="1625629" y="2889081"/>
            <a:ext cx="1348950" cy="1170291"/>
          </a:xfrm>
          <a:custGeom>
            <a:avLst/>
            <a:gdLst>
              <a:gd name="connsiteX0" fmla="*/ 334635 w 1348950"/>
              <a:gd name="connsiteY0" fmla="*/ 1166634 h 1170291"/>
              <a:gd name="connsiteX1" fmla="*/ 950 w 1348950"/>
              <a:gd name="connsiteY1" fmla="*/ 588803 h 1170291"/>
              <a:gd name="connsiteX2" fmla="*/ 950 w 1348950"/>
              <a:gd name="connsiteY2" fmla="*/ 581488 h 1170291"/>
              <a:gd name="connsiteX3" fmla="*/ 334635 w 1348950"/>
              <a:gd name="connsiteY3" fmla="*/ 3658 h 1170291"/>
              <a:gd name="connsiteX4" fmla="*/ 340966 w 1348950"/>
              <a:gd name="connsiteY4" fmla="*/ 0 h 1170291"/>
              <a:gd name="connsiteX5" fmla="*/ 1008126 w 1348950"/>
              <a:gd name="connsiteY5" fmla="*/ 0 h 1170291"/>
              <a:gd name="connsiteX6" fmla="*/ 1014457 w 1348950"/>
              <a:gd name="connsiteY6" fmla="*/ 3658 h 1170291"/>
              <a:gd name="connsiteX7" fmla="*/ 1348001 w 1348950"/>
              <a:gd name="connsiteY7" fmla="*/ 581488 h 1170291"/>
              <a:gd name="connsiteX8" fmla="*/ 1348001 w 1348950"/>
              <a:gd name="connsiteY8" fmla="*/ 588803 h 1170291"/>
              <a:gd name="connsiteX9" fmla="*/ 1014457 w 1348950"/>
              <a:gd name="connsiteY9" fmla="*/ 1166634 h 1170291"/>
              <a:gd name="connsiteX10" fmla="*/ 1008126 w 1348950"/>
              <a:gd name="connsiteY10" fmla="*/ 1170291 h 1170291"/>
              <a:gd name="connsiteX11" fmla="*/ 340966 w 1348950"/>
              <a:gd name="connsiteY11" fmla="*/ 1170291 h 1170291"/>
              <a:gd name="connsiteX12" fmla="*/ 334635 w 1348950"/>
              <a:gd name="connsiteY12" fmla="*/ 1166634 h 1170291"/>
              <a:gd name="connsiteX13" fmla="*/ 1333231 w 1348950"/>
              <a:gd name="connsiteY13" fmla="*/ 585146 h 1170291"/>
              <a:gd name="connsiteX14" fmla="*/ 1003835 w 1348950"/>
              <a:gd name="connsiteY14" fmla="*/ 14631 h 1170291"/>
              <a:gd name="connsiteX15" fmla="*/ 345116 w 1348950"/>
              <a:gd name="connsiteY15" fmla="*/ 14631 h 1170291"/>
              <a:gd name="connsiteX16" fmla="*/ 15650 w 1348950"/>
              <a:gd name="connsiteY16" fmla="*/ 585146 h 1170291"/>
              <a:gd name="connsiteX17" fmla="*/ 345116 w 1348950"/>
              <a:gd name="connsiteY17" fmla="*/ 1155661 h 1170291"/>
              <a:gd name="connsiteX18" fmla="*/ 1003835 w 1348950"/>
              <a:gd name="connsiteY18" fmla="*/ 1155661 h 1170291"/>
              <a:gd name="connsiteX19" fmla="*/ 133323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635" y="1166634"/>
                </a:moveTo>
                <a:lnTo>
                  <a:pt x="950" y="588803"/>
                </a:lnTo>
                <a:cubicBezTo>
                  <a:pt x="-317" y="586553"/>
                  <a:pt x="-317" y="583739"/>
                  <a:pt x="950" y="581488"/>
                </a:cubicBezTo>
                <a:lnTo>
                  <a:pt x="334635" y="3658"/>
                </a:lnTo>
                <a:cubicBezTo>
                  <a:pt x="335901" y="1407"/>
                  <a:pt x="338363" y="0"/>
                  <a:pt x="340966" y="0"/>
                </a:cubicBezTo>
                <a:lnTo>
                  <a:pt x="1008126" y="0"/>
                </a:lnTo>
                <a:cubicBezTo>
                  <a:pt x="1010728" y="0"/>
                  <a:pt x="1013191" y="1407"/>
                  <a:pt x="1014457" y="3658"/>
                </a:cubicBezTo>
                <a:lnTo>
                  <a:pt x="1348001" y="581488"/>
                </a:lnTo>
                <a:cubicBezTo>
                  <a:pt x="1349268" y="583739"/>
                  <a:pt x="1349268" y="586553"/>
                  <a:pt x="1348001" y="588803"/>
                </a:cubicBezTo>
                <a:lnTo>
                  <a:pt x="1014457" y="1166634"/>
                </a:lnTo>
                <a:cubicBezTo>
                  <a:pt x="1013191" y="1168885"/>
                  <a:pt x="1010728" y="1170291"/>
                  <a:pt x="1008126" y="1170291"/>
                </a:cubicBezTo>
                <a:lnTo>
                  <a:pt x="340966" y="1170291"/>
                </a:lnTo>
                <a:cubicBezTo>
                  <a:pt x="338363" y="1170291"/>
                  <a:pt x="335901" y="1168885"/>
                  <a:pt x="334635" y="1166634"/>
                </a:cubicBezTo>
                <a:close/>
                <a:moveTo>
                  <a:pt x="1333231" y="585146"/>
                </a:moveTo>
                <a:lnTo>
                  <a:pt x="1003835" y="14631"/>
                </a:lnTo>
                <a:lnTo>
                  <a:pt x="345116" y="14631"/>
                </a:lnTo>
                <a:lnTo>
                  <a:pt x="15650" y="585146"/>
                </a:lnTo>
                <a:lnTo>
                  <a:pt x="345116" y="1155661"/>
                </a:lnTo>
                <a:lnTo>
                  <a:pt x="1003835" y="1155661"/>
                </a:lnTo>
                <a:lnTo>
                  <a:pt x="1333231" y="585146"/>
                </a:lnTo>
                <a:close/>
              </a:path>
            </a:pathLst>
          </a:custGeom>
          <a:solidFill>
            <a:srgbClr val="FDBB30"/>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AE2E4D0-0C72-2E40-8FFE-C6583EE23F04}"/>
              </a:ext>
            </a:extLst>
          </p:cNvPr>
          <p:cNvSpPr/>
          <p:nvPr/>
        </p:nvSpPr>
        <p:spPr>
          <a:xfrm flipH="1">
            <a:off x="3627320" y="2889011"/>
            <a:ext cx="1015300" cy="1170291"/>
          </a:xfrm>
          <a:custGeom>
            <a:avLst/>
            <a:gdLst>
              <a:gd name="connsiteX0" fmla="*/ 674616 w 1015300"/>
              <a:gd name="connsiteY0" fmla="*/ 1170291 h 1170291"/>
              <a:gd name="connsiteX1" fmla="*/ 680947 w 1015300"/>
              <a:gd name="connsiteY1" fmla="*/ 1166634 h 1170291"/>
              <a:gd name="connsiteX2" fmla="*/ 1014351 w 1015300"/>
              <a:gd name="connsiteY2" fmla="*/ 588803 h 1170291"/>
              <a:gd name="connsiteX3" fmla="*/ 1014351 w 1015300"/>
              <a:gd name="connsiteY3" fmla="*/ 581488 h 1170291"/>
              <a:gd name="connsiteX4" fmla="*/ 680947 w 1015300"/>
              <a:gd name="connsiteY4" fmla="*/ 3658 h 1170291"/>
              <a:gd name="connsiteX5" fmla="*/ 674616 w 1015300"/>
              <a:gd name="connsiteY5" fmla="*/ 0 h 1170291"/>
              <a:gd name="connsiteX6" fmla="*/ 7315 w 1015300"/>
              <a:gd name="connsiteY6" fmla="*/ 0 h 1170291"/>
              <a:gd name="connsiteX7" fmla="*/ 0 w 1015300"/>
              <a:gd name="connsiteY7" fmla="*/ 7315 h 1170291"/>
              <a:gd name="connsiteX8" fmla="*/ 7315 w 1015300"/>
              <a:gd name="connsiteY8" fmla="*/ 14630 h 1170291"/>
              <a:gd name="connsiteX9" fmla="*/ 670326 w 1015300"/>
              <a:gd name="connsiteY9" fmla="*/ 14630 h 1170291"/>
              <a:gd name="connsiteX10" fmla="*/ 999580 w 1015300"/>
              <a:gd name="connsiteY10" fmla="*/ 585146 h 1170291"/>
              <a:gd name="connsiteX11" fmla="*/ 668286 w 1015300"/>
              <a:gd name="connsiteY11" fmla="*/ 1159248 h 1170291"/>
              <a:gd name="connsiteX12" fmla="*/ 670959 w 1015300"/>
              <a:gd name="connsiteY12" fmla="*/ 1169236 h 1170291"/>
              <a:gd name="connsiteX13" fmla="*/ 674616 w 1015300"/>
              <a:gd name="connsiteY13" fmla="*/ 1170221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00" h="1170291">
                <a:moveTo>
                  <a:pt x="674616" y="1170291"/>
                </a:moveTo>
                <a:cubicBezTo>
                  <a:pt x="677149" y="1170291"/>
                  <a:pt x="679610" y="1168955"/>
                  <a:pt x="680947" y="1166634"/>
                </a:cubicBezTo>
                <a:lnTo>
                  <a:pt x="1014351" y="588803"/>
                </a:lnTo>
                <a:cubicBezTo>
                  <a:pt x="1015617" y="586552"/>
                  <a:pt x="1015617" y="583739"/>
                  <a:pt x="1014351" y="581488"/>
                </a:cubicBezTo>
                <a:lnTo>
                  <a:pt x="680947" y="3658"/>
                </a:lnTo>
                <a:cubicBezTo>
                  <a:pt x="679681" y="1407"/>
                  <a:pt x="677219" y="0"/>
                  <a:pt x="674616" y="0"/>
                </a:cubicBezTo>
                <a:lnTo>
                  <a:pt x="7315" y="0"/>
                </a:lnTo>
                <a:cubicBezTo>
                  <a:pt x="3236" y="0"/>
                  <a:pt x="0" y="3236"/>
                  <a:pt x="0" y="7315"/>
                </a:cubicBezTo>
                <a:cubicBezTo>
                  <a:pt x="0" y="11395"/>
                  <a:pt x="3306" y="14630"/>
                  <a:pt x="7315" y="14630"/>
                </a:cubicBezTo>
                <a:lnTo>
                  <a:pt x="670326" y="14630"/>
                </a:lnTo>
                <a:lnTo>
                  <a:pt x="999580" y="585146"/>
                </a:lnTo>
                <a:lnTo>
                  <a:pt x="668286" y="1159248"/>
                </a:lnTo>
                <a:cubicBezTo>
                  <a:pt x="666316" y="1162765"/>
                  <a:pt x="667442" y="1167267"/>
                  <a:pt x="670959" y="1169236"/>
                </a:cubicBezTo>
                <a:cubicBezTo>
                  <a:pt x="672084" y="1169940"/>
                  <a:pt x="673421" y="1170221"/>
                  <a:pt x="674616" y="1170221"/>
                </a:cubicBezTo>
                <a:close/>
              </a:path>
            </a:pathLst>
          </a:custGeom>
          <a:solidFill>
            <a:srgbClr val="FDBB3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0CCDFD4-A455-7928-575C-FD398C4B1EC7}"/>
              </a:ext>
            </a:extLst>
          </p:cNvPr>
          <p:cNvSpPr/>
          <p:nvPr/>
        </p:nvSpPr>
        <p:spPr>
          <a:xfrm flipH="1">
            <a:off x="4627885" y="36"/>
            <a:ext cx="1015370" cy="1170255"/>
          </a:xfrm>
          <a:custGeom>
            <a:avLst/>
            <a:gdLst>
              <a:gd name="connsiteX0" fmla="*/ 7245 w 1015370"/>
              <a:gd name="connsiteY0" fmla="*/ 1170255 h 1170255"/>
              <a:gd name="connsiteX1" fmla="*/ 7245 w 1015370"/>
              <a:gd name="connsiteY1" fmla="*/ 1170255 h 1170255"/>
              <a:gd name="connsiteX2" fmla="*/ 674405 w 1015370"/>
              <a:gd name="connsiteY2" fmla="*/ 1170115 h 1170255"/>
              <a:gd name="connsiteX3" fmla="*/ 680736 w 1015370"/>
              <a:gd name="connsiteY3" fmla="*/ 1166457 h 1170255"/>
              <a:gd name="connsiteX4" fmla="*/ 1014421 w 1015370"/>
              <a:gd name="connsiteY4" fmla="*/ 588767 h 1170255"/>
              <a:gd name="connsiteX5" fmla="*/ 1014421 w 1015370"/>
              <a:gd name="connsiteY5" fmla="*/ 581452 h 1170255"/>
              <a:gd name="connsiteX6" fmla="*/ 680806 w 1015370"/>
              <a:gd name="connsiteY6" fmla="*/ 3622 h 1170255"/>
              <a:gd name="connsiteX7" fmla="*/ 670818 w 1015370"/>
              <a:gd name="connsiteY7" fmla="*/ 949 h 1170255"/>
              <a:gd name="connsiteX8" fmla="*/ 668145 w 1015370"/>
              <a:gd name="connsiteY8" fmla="*/ 10937 h 1170255"/>
              <a:gd name="connsiteX9" fmla="*/ 999720 w 1015370"/>
              <a:gd name="connsiteY9" fmla="*/ 585110 h 1170255"/>
              <a:gd name="connsiteX10" fmla="*/ 670185 w 1015370"/>
              <a:gd name="connsiteY10" fmla="*/ 1155484 h 1170255"/>
              <a:gd name="connsiteX11" fmla="*/ 7315 w 1015370"/>
              <a:gd name="connsiteY11" fmla="*/ 1155625 h 1170255"/>
              <a:gd name="connsiteX12" fmla="*/ 0 w 1015370"/>
              <a:gd name="connsiteY12" fmla="*/ 1162940 h 1170255"/>
              <a:gd name="connsiteX13" fmla="*/ 7315 w 1015370"/>
              <a:gd name="connsiteY13" fmla="*/ 1170255 h 117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70" h="1170255">
                <a:moveTo>
                  <a:pt x="7245" y="1170255"/>
                </a:moveTo>
                <a:lnTo>
                  <a:pt x="7245" y="1170255"/>
                </a:lnTo>
                <a:lnTo>
                  <a:pt x="674405" y="1170115"/>
                </a:lnTo>
                <a:cubicBezTo>
                  <a:pt x="677008" y="1170115"/>
                  <a:pt x="679469" y="1168708"/>
                  <a:pt x="680736" y="1166457"/>
                </a:cubicBezTo>
                <a:lnTo>
                  <a:pt x="1014421" y="588767"/>
                </a:lnTo>
                <a:cubicBezTo>
                  <a:pt x="1015687" y="586516"/>
                  <a:pt x="1015687" y="583703"/>
                  <a:pt x="1014421" y="581452"/>
                </a:cubicBezTo>
                <a:lnTo>
                  <a:pt x="680806" y="3622"/>
                </a:lnTo>
                <a:cubicBezTo>
                  <a:pt x="678836" y="175"/>
                  <a:pt x="674264" y="-1021"/>
                  <a:pt x="670818" y="949"/>
                </a:cubicBezTo>
                <a:cubicBezTo>
                  <a:pt x="667301" y="2988"/>
                  <a:pt x="666176" y="7490"/>
                  <a:pt x="668145" y="10937"/>
                </a:cubicBezTo>
                <a:lnTo>
                  <a:pt x="999720" y="585110"/>
                </a:lnTo>
                <a:lnTo>
                  <a:pt x="670185" y="1155484"/>
                </a:lnTo>
                <a:lnTo>
                  <a:pt x="7315" y="1155625"/>
                </a:lnTo>
                <a:cubicBezTo>
                  <a:pt x="3236" y="1155625"/>
                  <a:pt x="0" y="1158860"/>
                  <a:pt x="0" y="1162940"/>
                </a:cubicBezTo>
                <a:cubicBezTo>
                  <a:pt x="0" y="1167020"/>
                  <a:pt x="3306" y="1170255"/>
                  <a:pt x="7315" y="1170255"/>
                </a:cubicBezTo>
                <a:close/>
              </a:path>
            </a:pathLst>
          </a:custGeom>
          <a:solidFill>
            <a:srgbClr val="FCD89A"/>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4A6809F-4D80-47D7-D493-E5BFE02F0F28}"/>
              </a:ext>
            </a:extLst>
          </p:cNvPr>
          <p:cNvSpPr/>
          <p:nvPr/>
        </p:nvSpPr>
        <p:spPr>
          <a:xfrm flipH="1">
            <a:off x="1625417" y="1733410"/>
            <a:ext cx="1348965" cy="1170301"/>
          </a:xfrm>
          <a:custGeom>
            <a:avLst/>
            <a:gdLst>
              <a:gd name="connsiteX0" fmla="*/ 340840 w 1348965"/>
              <a:gd name="connsiteY0" fmla="*/ 1170302 h 1170301"/>
              <a:gd name="connsiteX1" fmla="*/ 1008000 w 1348965"/>
              <a:gd name="connsiteY1" fmla="*/ 1170302 h 1170301"/>
              <a:gd name="connsiteX2" fmla="*/ 1014330 w 1348965"/>
              <a:gd name="connsiteY2" fmla="*/ 1166644 h 1170301"/>
              <a:gd name="connsiteX3" fmla="*/ 1348016 w 1348965"/>
              <a:gd name="connsiteY3" fmla="*/ 588814 h 1170301"/>
              <a:gd name="connsiteX4" fmla="*/ 1348016 w 1348965"/>
              <a:gd name="connsiteY4" fmla="*/ 581498 h 1170301"/>
              <a:gd name="connsiteX5" fmla="*/ 1014330 w 1348965"/>
              <a:gd name="connsiteY5" fmla="*/ 3668 h 1170301"/>
              <a:gd name="connsiteX6" fmla="*/ 1004342 w 1348965"/>
              <a:gd name="connsiteY6" fmla="*/ 995 h 1170301"/>
              <a:gd name="connsiteX7" fmla="*/ 1001669 w 1348965"/>
              <a:gd name="connsiteY7" fmla="*/ 10983 h 1170301"/>
              <a:gd name="connsiteX8" fmla="*/ 1333245 w 1348965"/>
              <a:gd name="connsiteY8" fmla="*/ 585156 h 1170301"/>
              <a:gd name="connsiteX9" fmla="*/ 1003780 w 1348965"/>
              <a:gd name="connsiteY9" fmla="*/ 1155671 h 1170301"/>
              <a:gd name="connsiteX10" fmla="*/ 345060 w 1348965"/>
              <a:gd name="connsiteY10" fmla="*/ 1155671 h 1170301"/>
              <a:gd name="connsiteX11" fmla="*/ 13625 w 1348965"/>
              <a:gd name="connsiteY11" fmla="*/ 581498 h 1170301"/>
              <a:gd name="connsiteX12" fmla="*/ 3637 w 1348965"/>
              <a:gd name="connsiteY12" fmla="*/ 578826 h 1170301"/>
              <a:gd name="connsiteX13" fmla="*/ 964 w 1348965"/>
              <a:gd name="connsiteY13" fmla="*/ 588814 h 1170301"/>
              <a:gd name="connsiteX14" fmla="*/ 334509 w 1348965"/>
              <a:gd name="connsiteY14" fmla="*/ 1166644 h 1170301"/>
              <a:gd name="connsiteX15" fmla="*/ 340840 w 1348965"/>
              <a:gd name="connsiteY15" fmla="*/ 1170302 h 117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8965" h="1170301">
                <a:moveTo>
                  <a:pt x="340840" y="1170302"/>
                </a:moveTo>
                <a:lnTo>
                  <a:pt x="1008000" y="1170302"/>
                </a:lnTo>
                <a:cubicBezTo>
                  <a:pt x="1010602" y="1170302"/>
                  <a:pt x="1013064" y="1168895"/>
                  <a:pt x="1014330" y="1166644"/>
                </a:cubicBezTo>
                <a:lnTo>
                  <a:pt x="1348016" y="588814"/>
                </a:lnTo>
                <a:cubicBezTo>
                  <a:pt x="1349282" y="586563"/>
                  <a:pt x="1349282" y="583749"/>
                  <a:pt x="1348016" y="581498"/>
                </a:cubicBezTo>
                <a:lnTo>
                  <a:pt x="1014330" y="3668"/>
                </a:lnTo>
                <a:cubicBezTo>
                  <a:pt x="1012361" y="151"/>
                  <a:pt x="1007718" y="-1045"/>
                  <a:pt x="1004342" y="995"/>
                </a:cubicBezTo>
                <a:cubicBezTo>
                  <a:pt x="1000825" y="3035"/>
                  <a:pt x="999700" y="7537"/>
                  <a:pt x="1001669" y="10983"/>
                </a:cubicBezTo>
                <a:lnTo>
                  <a:pt x="1333245" y="585156"/>
                </a:lnTo>
                <a:lnTo>
                  <a:pt x="1003780" y="1155671"/>
                </a:lnTo>
                <a:lnTo>
                  <a:pt x="345060" y="1155671"/>
                </a:lnTo>
                <a:lnTo>
                  <a:pt x="13625" y="581498"/>
                </a:lnTo>
                <a:cubicBezTo>
                  <a:pt x="11655" y="577982"/>
                  <a:pt x="7013" y="576856"/>
                  <a:pt x="3637" y="578826"/>
                </a:cubicBezTo>
                <a:cubicBezTo>
                  <a:pt x="120" y="580865"/>
                  <a:pt x="-1006" y="585367"/>
                  <a:pt x="964" y="588814"/>
                </a:cubicBezTo>
                <a:lnTo>
                  <a:pt x="334509" y="1166644"/>
                </a:lnTo>
                <a:cubicBezTo>
                  <a:pt x="335775" y="1168895"/>
                  <a:pt x="338237" y="1170302"/>
                  <a:pt x="340840" y="1170302"/>
                </a:cubicBezTo>
                <a:close/>
              </a:path>
            </a:pathLst>
          </a:custGeom>
          <a:solidFill>
            <a:srgbClr val="FDBB30"/>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3D11C40-CA34-9ADA-19DA-F4A8CD03BDF5}"/>
              </a:ext>
            </a:extLst>
          </p:cNvPr>
          <p:cNvSpPr/>
          <p:nvPr/>
        </p:nvSpPr>
        <p:spPr>
          <a:xfrm flipH="1">
            <a:off x="1625489" y="5200404"/>
            <a:ext cx="1349034" cy="592390"/>
          </a:xfrm>
          <a:custGeom>
            <a:avLst/>
            <a:gdLst>
              <a:gd name="connsiteX0" fmla="*/ 1341756 w 1349034"/>
              <a:gd name="connsiteY0" fmla="*/ 592390 h 592390"/>
              <a:gd name="connsiteX1" fmla="*/ 1345413 w 1349034"/>
              <a:gd name="connsiteY1" fmla="*/ 591406 h 592390"/>
              <a:gd name="connsiteX2" fmla="*/ 1348086 w 1349034"/>
              <a:gd name="connsiteY2" fmla="*/ 581418 h 592390"/>
              <a:gd name="connsiteX3" fmla="*/ 1014401 w 1349034"/>
              <a:gd name="connsiteY3" fmla="*/ 3657 h 592390"/>
              <a:gd name="connsiteX4" fmla="*/ 1008070 w 1349034"/>
              <a:gd name="connsiteY4" fmla="*/ 0 h 592390"/>
              <a:gd name="connsiteX5" fmla="*/ 340910 w 1349034"/>
              <a:gd name="connsiteY5" fmla="*/ 0 h 592390"/>
              <a:gd name="connsiteX6" fmla="*/ 334579 w 1349034"/>
              <a:gd name="connsiteY6" fmla="*/ 3657 h 592390"/>
              <a:gd name="connsiteX7" fmla="*/ 964 w 1349034"/>
              <a:gd name="connsiteY7" fmla="*/ 581418 h 592390"/>
              <a:gd name="connsiteX8" fmla="*/ 3637 w 1349034"/>
              <a:gd name="connsiteY8" fmla="*/ 591406 h 592390"/>
              <a:gd name="connsiteX9" fmla="*/ 13625 w 1349034"/>
              <a:gd name="connsiteY9" fmla="*/ 588733 h 592390"/>
              <a:gd name="connsiteX10" fmla="*/ 345130 w 1349034"/>
              <a:gd name="connsiteY10" fmla="*/ 14630 h 592390"/>
              <a:gd name="connsiteX11" fmla="*/ 1003850 w 1349034"/>
              <a:gd name="connsiteY11" fmla="*/ 14630 h 592390"/>
              <a:gd name="connsiteX12" fmla="*/ 1335425 w 1349034"/>
              <a:gd name="connsiteY12" fmla="*/ 588733 h 592390"/>
              <a:gd name="connsiteX13" fmla="*/ 1341756 w 1349034"/>
              <a:gd name="connsiteY13" fmla="*/ 592390 h 59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034" h="592390">
                <a:moveTo>
                  <a:pt x="1341756" y="592390"/>
                </a:moveTo>
                <a:cubicBezTo>
                  <a:pt x="1343022" y="592390"/>
                  <a:pt x="1344288" y="592039"/>
                  <a:pt x="1345413" y="591406"/>
                </a:cubicBezTo>
                <a:cubicBezTo>
                  <a:pt x="1348860" y="589436"/>
                  <a:pt x="1350056" y="584934"/>
                  <a:pt x="1348086" y="581418"/>
                </a:cubicBezTo>
                <a:lnTo>
                  <a:pt x="1014401" y="3657"/>
                </a:lnTo>
                <a:cubicBezTo>
                  <a:pt x="1013135" y="1406"/>
                  <a:pt x="1010673" y="0"/>
                  <a:pt x="1008070" y="0"/>
                </a:cubicBezTo>
                <a:lnTo>
                  <a:pt x="340910" y="0"/>
                </a:lnTo>
                <a:cubicBezTo>
                  <a:pt x="338307" y="0"/>
                  <a:pt x="335845" y="1406"/>
                  <a:pt x="334579" y="3657"/>
                </a:cubicBezTo>
                <a:lnTo>
                  <a:pt x="964" y="581418"/>
                </a:lnTo>
                <a:cubicBezTo>
                  <a:pt x="-1006" y="584934"/>
                  <a:pt x="120" y="589436"/>
                  <a:pt x="3637" y="591406"/>
                </a:cubicBezTo>
                <a:cubicBezTo>
                  <a:pt x="7154" y="593375"/>
                  <a:pt x="11656" y="592180"/>
                  <a:pt x="13625" y="588733"/>
                </a:cubicBezTo>
                <a:lnTo>
                  <a:pt x="345130" y="14630"/>
                </a:lnTo>
                <a:lnTo>
                  <a:pt x="1003850" y="14630"/>
                </a:lnTo>
                <a:lnTo>
                  <a:pt x="1335425" y="588733"/>
                </a:lnTo>
                <a:cubicBezTo>
                  <a:pt x="1336762" y="591054"/>
                  <a:pt x="1339224" y="592390"/>
                  <a:pt x="1341756" y="592390"/>
                </a:cubicBezTo>
                <a:close/>
              </a:path>
            </a:pathLst>
          </a:custGeom>
          <a:solidFill>
            <a:srgbClr val="FDBB30"/>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9FEEF2B-2AC3-6F8D-5F13-DD7915A3DFCA}"/>
              </a:ext>
            </a:extLst>
          </p:cNvPr>
          <p:cNvSpPr/>
          <p:nvPr/>
        </p:nvSpPr>
        <p:spPr>
          <a:xfrm flipH="1">
            <a:off x="2626334" y="3466912"/>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126 w 1348950"/>
              <a:gd name="connsiteY5" fmla="*/ 0 h 1170291"/>
              <a:gd name="connsiteX6" fmla="*/ 1014456 w 1348950"/>
              <a:gd name="connsiteY6" fmla="*/ 3658 h 1170291"/>
              <a:gd name="connsiteX7" fmla="*/ 1348001 w 1348950"/>
              <a:gd name="connsiteY7" fmla="*/ 581488 h 1170291"/>
              <a:gd name="connsiteX8" fmla="*/ 1348001 w 1348950"/>
              <a:gd name="connsiteY8" fmla="*/ 588803 h 1170291"/>
              <a:gd name="connsiteX9" fmla="*/ 1014456 w 1348950"/>
              <a:gd name="connsiteY9" fmla="*/ 1166634 h 1170291"/>
              <a:gd name="connsiteX10" fmla="*/ 1008126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0 h 1170291"/>
              <a:gd name="connsiteX15" fmla="*/ 345186 w 1348950"/>
              <a:gd name="connsiteY15" fmla="*/ 14630 h 1170291"/>
              <a:gd name="connsiteX16" fmla="*/ 15791 w 1348950"/>
              <a:gd name="connsiteY16" fmla="*/ 585146 h 1170291"/>
              <a:gd name="connsiteX17" fmla="*/ 345186 w 1348950"/>
              <a:gd name="connsiteY17" fmla="*/ 1155590 h 1170291"/>
              <a:gd name="connsiteX18" fmla="*/ 1003906 w 1348950"/>
              <a:gd name="connsiteY18" fmla="*/ 1155590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553"/>
                  <a:pt x="-317" y="583739"/>
                  <a:pt x="950" y="581488"/>
                </a:cubicBezTo>
                <a:lnTo>
                  <a:pt x="334565" y="3658"/>
                </a:lnTo>
                <a:cubicBezTo>
                  <a:pt x="335831" y="1407"/>
                  <a:pt x="338293" y="0"/>
                  <a:pt x="340895" y="0"/>
                </a:cubicBezTo>
                <a:lnTo>
                  <a:pt x="1008126" y="0"/>
                </a:lnTo>
                <a:cubicBezTo>
                  <a:pt x="1010729" y="0"/>
                  <a:pt x="1013190" y="1407"/>
                  <a:pt x="1014456" y="3658"/>
                </a:cubicBezTo>
                <a:lnTo>
                  <a:pt x="1348001" y="581488"/>
                </a:lnTo>
                <a:cubicBezTo>
                  <a:pt x="1349267" y="583739"/>
                  <a:pt x="1349267" y="586553"/>
                  <a:pt x="1348001" y="588803"/>
                </a:cubicBezTo>
                <a:lnTo>
                  <a:pt x="1014456" y="1166634"/>
                </a:lnTo>
                <a:cubicBezTo>
                  <a:pt x="1013190" y="1168885"/>
                  <a:pt x="1010729" y="1170291"/>
                  <a:pt x="1008126" y="1170291"/>
                </a:cubicBezTo>
                <a:lnTo>
                  <a:pt x="340895" y="1170291"/>
                </a:lnTo>
                <a:cubicBezTo>
                  <a:pt x="338293" y="1170291"/>
                  <a:pt x="335831" y="1168885"/>
                  <a:pt x="334565" y="1166634"/>
                </a:cubicBezTo>
                <a:close/>
                <a:moveTo>
                  <a:pt x="1333301" y="585146"/>
                </a:moveTo>
                <a:lnTo>
                  <a:pt x="1003906" y="14630"/>
                </a:lnTo>
                <a:lnTo>
                  <a:pt x="345186" y="14630"/>
                </a:lnTo>
                <a:lnTo>
                  <a:pt x="15791" y="585146"/>
                </a:lnTo>
                <a:lnTo>
                  <a:pt x="345186" y="1155590"/>
                </a:lnTo>
                <a:lnTo>
                  <a:pt x="1003906" y="1155590"/>
                </a:lnTo>
                <a:lnTo>
                  <a:pt x="1333301" y="585146"/>
                </a:lnTo>
                <a:close/>
              </a:path>
            </a:pathLst>
          </a:custGeom>
          <a:solidFill>
            <a:srgbClr val="FDBB30"/>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1A9E501-37CA-3836-715E-4A81516CADDA}"/>
              </a:ext>
            </a:extLst>
          </p:cNvPr>
          <p:cNvSpPr/>
          <p:nvPr/>
        </p:nvSpPr>
        <p:spPr>
          <a:xfrm flipH="1">
            <a:off x="624642" y="3466912"/>
            <a:ext cx="1349091" cy="1170291"/>
          </a:xfrm>
          <a:custGeom>
            <a:avLst/>
            <a:gdLst>
              <a:gd name="connsiteX0" fmla="*/ 334635 w 1349091"/>
              <a:gd name="connsiteY0" fmla="*/ 1166634 h 1170291"/>
              <a:gd name="connsiteX1" fmla="*/ 950 w 1349091"/>
              <a:gd name="connsiteY1" fmla="*/ 588803 h 1170291"/>
              <a:gd name="connsiteX2" fmla="*/ 950 w 1349091"/>
              <a:gd name="connsiteY2" fmla="*/ 581488 h 1170291"/>
              <a:gd name="connsiteX3" fmla="*/ 334635 w 1349091"/>
              <a:gd name="connsiteY3" fmla="*/ 3658 h 1170291"/>
              <a:gd name="connsiteX4" fmla="*/ 340966 w 1349091"/>
              <a:gd name="connsiteY4" fmla="*/ 0 h 1170291"/>
              <a:gd name="connsiteX5" fmla="*/ 1008267 w 1349091"/>
              <a:gd name="connsiteY5" fmla="*/ 0 h 1170291"/>
              <a:gd name="connsiteX6" fmla="*/ 1014597 w 1349091"/>
              <a:gd name="connsiteY6" fmla="*/ 3658 h 1170291"/>
              <a:gd name="connsiteX7" fmla="*/ 1348142 w 1349091"/>
              <a:gd name="connsiteY7" fmla="*/ 581488 h 1170291"/>
              <a:gd name="connsiteX8" fmla="*/ 1348142 w 1349091"/>
              <a:gd name="connsiteY8" fmla="*/ 588803 h 1170291"/>
              <a:gd name="connsiteX9" fmla="*/ 1014597 w 1349091"/>
              <a:gd name="connsiteY9" fmla="*/ 1166634 h 1170291"/>
              <a:gd name="connsiteX10" fmla="*/ 1008267 w 1349091"/>
              <a:gd name="connsiteY10" fmla="*/ 1170291 h 1170291"/>
              <a:gd name="connsiteX11" fmla="*/ 340966 w 1349091"/>
              <a:gd name="connsiteY11" fmla="*/ 1170291 h 1170291"/>
              <a:gd name="connsiteX12" fmla="*/ 334635 w 1349091"/>
              <a:gd name="connsiteY12" fmla="*/ 1166634 h 1170291"/>
              <a:gd name="connsiteX13" fmla="*/ 1333371 w 1349091"/>
              <a:gd name="connsiteY13" fmla="*/ 585146 h 1170291"/>
              <a:gd name="connsiteX14" fmla="*/ 1003976 w 1349091"/>
              <a:gd name="connsiteY14" fmla="*/ 14630 h 1170291"/>
              <a:gd name="connsiteX15" fmla="*/ 345186 w 1349091"/>
              <a:gd name="connsiteY15" fmla="*/ 14630 h 1170291"/>
              <a:gd name="connsiteX16" fmla="*/ 15721 w 1349091"/>
              <a:gd name="connsiteY16" fmla="*/ 585146 h 1170291"/>
              <a:gd name="connsiteX17" fmla="*/ 345186 w 1349091"/>
              <a:gd name="connsiteY17" fmla="*/ 1155590 h 1170291"/>
              <a:gd name="connsiteX18" fmla="*/ 1003976 w 1349091"/>
              <a:gd name="connsiteY18" fmla="*/ 1155590 h 1170291"/>
              <a:gd name="connsiteX19" fmla="*/ 133337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635" y="1166634"/>
                </a:moveTo>
                <a:lnTo>
                  <a:pt x="950" y="588803"/>
                </a:lnTo>
                <a:cubicBezTo>
                  <a:pt x="-317" y="586553"/>
                  <a:pt x="-317" y="583739"/>
                  <a:pt x="950" y="581488"/>
                </a:cubicBezTo>
                <a:lnTo>
                  <a:pt x="334635" y="3658"/>
                </a:lnTo>
                <a:cubicBezTo>
                  <a:pt x="335902" y="1407"/>
                  <a:pt x="338363" y="0"/>
                  <a:pt x="340966" y="0"/>
                </a:cubicBezTo>
                <a:lnTo>
                  <a:pt x="1008267" y="0"/>
                </a:lnTo>
                <a:cubicBezTo>
                  <a:pt x="1010869" y="0"/>
                  <a:pt x="1013331" y="1407"/>
                  <a:pt x="1014597" y="3658"/>
                </a:cubicBezTo>
                <a:lnTo>
                  <a:pt x="1348142" y="581488"/>
                </a:lnTo>
                <a:cubicBezTo>
                  <a:pt x="1349408" y="583739"/>
                  <a:pt x="1349408" y="586553"/>
                  <a:pt x="1348142" y="588803"/>
                </a:cubicBezTo>
                <a:lnTo>
                  <a:pt x="1014597" y="1166634"/>
                </a:lnTo>
                <a:cubicBezTo>
                  <a:pt x="1013331" y="1168885"/>
                  <a:pt x="1010869" y="1170291"/>
                  <a:pt x="1008267" y="1170291"/>
                </a:cubicBezTo>
                <a:lnTo>
                  <a:pt x="340966" y="1170291"/>
                </a:lnTo>
                <a:cubicBezTo>
                  <a:pt x="338363" y="1170291"/>
                  <a:pt x="335902" y="1168885"/>
                  <a:pt x="334635" y="1166634"/>
                </a:cubicBezTo>
                <a:close/>
                <a:moveTo>
                  <a:pt x="1333371" y="585146"/>
                </a:moveTo>
                <a:lnTo>
                  <a:pt x="1003976" y="14630"/>
                </a:lnTo>
                <a:lnTo>
                  <a:pt x="345186" y="14630"/>
                </a:lnTo>
                <a:lnTo>
                  <a:pt x="15721" y="585146"/>
                </a:lnTo>
                <a:lnTo>
                  <a:pt x="345186" y="1155590"/>
                </a:lnTo>
                <a:lnTo>
                  <a:pt x="1003976" y="1155590"/>
                </a:lnTo>
                <a:lnTo>
                  <a:pt x="1333371" y="585146"/>
                </a:lnTo>
                <a:close/>
              </a:path>
            </a:pathLst>
          </a:custGeom>
          <a:solidFill>
            <a:srgbClr val="FDBB30"/>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71EC0AF-4FEA-DB68-23A4-00B5C943B529}"/>
              </a:ext>
            </a:extLst>
          </p:cNvPr>
          <p:cNvSpPr/>
          <p:nvPr/>
        </p:nvSpPr>
        <p:spPr>
          <a:xfrm flipH="1">
            <a:off x="1625488" y="4044742"/>
            <a:ext cx="1348950" cy="1170291"/>
          </a:xfrm>
          <a:custGeom>
            <a:avLst/>
            <a:gdLst>
              <a:gd name="connsiteX0" fmla="*/ 334494 w 1348950"/>
              <a:gd name="connsiteY0" fmla="*/ 1166634 h 1170291"/>
              <a:gd name="connsiteX1" fmla="*/ 950 w 1348950"/>
              <a:gd name="connsiteY1" fmla="*/ 588803 h 1170291"/>
              <a:gd name="connsiteX2" fmla="*/ 950 w 1348950"/>
              <a:gd name="connsiteY2" fmla="*/ 581488 h 1170291"/>
              <a:gd name="connsiteX3" fmla="*/ 334494 w 1348950"/>
              <a:gd name="connsiteY3" fmla="*/ 3658 h 1170291"/>
              <a:gd name="connsiteX4" fmla="*/ 340825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1 h 1170291"/>
              <a:gd name="connsiteX11" fmla="*/ 340825 w 1348950"/>
              <a:gd name="connsiteY11" fmla="*/ 1170291 h 1170291"/>
              <a:gd name="connsiteX12" fmla="*/ 334494 w 1348950"/>
              <a:gd name="connsiteY12" fmla="*/ 1166634 h 1170291"/>
              <a:gd name="connsiteX13" fmla="*/ 1333230 w 1348950"/>
              <a:gd name="connsiteY13" fmla="*/ 585075 h 1170291"/>
              <a:gd name="connsiteX14" fmla="*/ 1003765 w 1348950"/>
              <a:gd name="connsiteY14" fmla="*/ 14560 h 1170291"/>
              <a:gd name="connsiteX15" fmla="*/ 345045 w 1348950"/>
              <a:gd name="connsiteY15" fmla="*/ 14560 h 1170291"/>
              <a:gd name="connsiteX16" fmla="*/ 15650 w 1348950"/>
              <a:gd name="connsiteY16" fmla="*/ 585075 h 1170291"/>
              <a:gd name="connsiteX17" fmla="*/ 34504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94" y="1166634"/>
                </a:moveTo>
                <a:lnTo>
                  <a:pt x="950" y="588803"/>
                </a:lnTo>
                <a:cubicBezTo>
                  <a:pt x="-317" y="586482"/>
                  <a:pt x="-317" y="583739"/>
                  <a:pt x="950" y="581488"/>
                </a:cubicBezTo>
                <a:lnTo>
                  <a:pt x="334494" y="3658"/>
                </a:lnTo>
                <a:cubicBezTo>
                  <a:pt x="335760" y="1407"/>
                  <a:pt x="338223" y="0"/>
                  <a:pt x="340825" y="0"/>
                </a:cubicBezTo>
                <a:lnTo>
                  <a:pt x="1007985" y="0"/>
                </a:lnTo>
                <a:cubicBezTo>
                  <a:pt x="1010588" y="0"/>
                  <a:pt x="1013050" y="1407"/>
                  <a:pt x="1014316" y="3658"/>
                </a:cubicBezTo>
                <a:lnTo>
                  <a:pt x="1348001" y="581488"/>
                </a:lnTo>
                <a:cubicBezTo>
                  <a:pt x="1349268" y="583809"/>
                  <a:pt x="1349268" y="586553"/>
                  <a:pt x="1348001" y="588803"/>
                </a:cubicBezTo>
                <a:lnTo>
                  <a:pt x="1014316" y="1166634"/>
                </a:lnTo>
                <a:cubicBezTo>
                  <a:pt x="1013050" y="1168885"/>
                  <a:pt x="1010588" y="1170291"/>
                  <a:pt x="1007985" y="1170291"/>
                </a:cubicBezTo>
                <a:lnTo>
                  <a:pt x="340825" y="1170291"/>
                </a:lnTo>
                <a:cubicBezTo>
                  <a:pt x="338223" y="1170291"/>
                  <a:pt x="335760" y="1168885"/>
                  <a:pt x="334494" y="1166634"/>
                </a:cubicBezTo>
                <a:close/>
                <a:moveTo>
                  <a:pt x="1333230" y="585075"/>
                </a:moveTo>
                <a:lnTo>
                  <a:pt x="1003765" y="14560"/>
                </a:lnTo>
                <a:lnTo>
                  <a:pt x="345045" y="14560"/>
                </a:lnTo>
                <a:lnTo>
                  <a:pt x="15650" y="585075"/>
                </a:lnTo>
                <a:lnTo>
                  <a:pt x="345045" y="1155591"/>
                </a:lnTo>
                <a:lnTo>
                  <a:pt x="1003765" y="1155591"/>
                </a:lnTo>
                <a:lnTo>
                  <a:pt x="1333230" y="585075"/>
                </a:lnTo>
                <a:close/>
              </a:path>
            </a:pathLst>
          </a:custGeom>
          <a:solidFill>
            <a:srgbClr val="FDBB30"/>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F2A2BE0-CD16-D736-F938-3B4890C0B241}"/>
              </a:ext>
            </a:extLst>
          </p:cNvPr>
          <p:cNvSpPr/>
          <p:nvPr/>
        </p:nvSpPr>
        <p:spPr>
          <a:xfrm flipH="1">
            <a:off x="624642" y="2311251"/>
            <a:ext cx="1349091" cy="1170291"/>
          </a:xfrm>
          <a:custGeom>
            <a:avLst/>
            <a:gdLst>
              <a:gd name="connsiteX0" fmla="*/ 334635 w 1349091"/>
              <a:gd name="connsiteY0" fmla="*/ 1166634 h 1170291"/>
              <a:gd name="connsiteX1" fmla="*/ 950 w 1349091"/>
              <a:gd name="connsiteY1" fmla="*/ 588803 h 1170291"/>
              <a:gd name="connsiteX2" fmla="*/ 950 w 1349091"/>
              <a:gd name="connsiteY2" fmla="*/ 581488 h 1170291"/>
              <a:gd name="connsiteX3" fmla="*/ 334635 w 1349091"/>
              <a:gd name="connsiteY3" fmla="*/ 3658 h 1170291"/>
              <a:gd name="connsiteX4" fmla="*/ 340966 w 1349091"/>
              <a:gd name="connsiteY4" fmla="*/ 0 h 1170291"/>
              <a:gd name="connsiteX5" fmla="*/ 1008267 w 1349091"/>
              <a:gd name="connsiteY5" fmla="*/ 0 h 1170291"/>
              <a:gd name="connsiteX6" fmla="*/ 1014597 w 1349091"/>
              <a:gd name="connsiteY6" fmla="*/ 3658 h 1170291"/>
              <a:gd name="connsiteX7" fmla="*/ 1348142 w 1349091"/>
              <a:gd name="connsiteY7" fmla="*/ 581488 h 1170291"/>
              <a:gd name="connsiteX8" fmla="*/ 1348142 w 1349091"/>
              <a:gd name="connsiteY8" fmla="*/ 588803 h 1170291"/>
              <a:gd name="connsiteX9" fmla="*/ 1014597 w 1349091"/>
              <a:gd name="connsiteY9" fmla="*/ 1166634 h 1170291"/>
              <a:gd name="connsiteX10" fmla="*/ 1008267 w 1349091"/>
              <a:gd name="connsiteY10" fmla="*/ 1170291 h 1170291"/>
              <a:gd name="connsiteX11" fmla="*/ 340966 w 1349091"/>
              <a:gd name="connsiteY11" fmla="*/ 1170291 h 1170291"/>
              <a:gd name="connsiteX12" fmla="*/ 334635 w 1349091"/>
              <a:gd name="connsiteY12" fmla="*/ 1166634 h 1170291"/>
              <a:gd name="connsiteX13" fmla="*/ 1333371 w 1349091"/>
              <a:gd name="connsiteY13" fmla="*/ 585146 h 1170291"/>
              <a:gd name="connsiteX14" fmla="*/ 1003976 w 1349091"/>
              <a:gd name="connsiteY14" fmla="*/ 14631 h 1170291"/>
              <a:gd name="connsiteX15" fmla="*/ 345186 w 1349091"/>
              <a:gd name="connsiteY15" fmla="*/ 14631 h 1170291"/>
              <a:gd name="connsiteX16" fmla="*/ 15721 w 1349091"/>
              <a:gd name="connsiteY16" fmla="*/ 585146 h 1170291"/>
              <a:gd name="connsiteX17" fmla="*/ 345186 w 1349091"/>
              <a:gd name="connsiteY17" fmla="*/ 1155661 h 1170291"/>
              <a:gd name="connsiteX18" fmla="*/ 1003976 w 1349091"/>
              <a:gd name="connsiteY18" fmla="*/ 1155661 h 1170291"/>
              <a:gd name="connsiteX19" fmla="*/ 133337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635" y="1166634"/>
                </a:moveTo>
                <a:lnTo>
                  <a:pt x="950" y="588803"/>
                </a:lnTo>
                <a:cubicBezTo>
                  <a:pt x="-317" y="586553"/>
                  <a:pt x="-317" y="583739"/>
                  <a:pt x="950" y="581488"/>
                </a:cubicBezTo>
                <a:lnTo>
                  <a:pt x="334635" y="3658"/>
                </a:lnTo>
                <a:cubicBezTo>
                  <a:pt x="335902" y="1407"/>
                  <a:pt x="338363" y="0"/>
                  <a:pt x="340966" y="0"/>
                </a:cubicBezTo>
                <a:lnTo>
                  <a:pt x="1008267" y="0"/>
                </a:lnTo>
                <a:cubicBezTo>
                  <a:pt x="1010869" y="0"/>
                  <a:pt x="1013331" y="1407"/>
                  <a:pt x="1014597" y="3658"/>
                </a:cubicBezTo>
                <a:lnTo>
                  <a:pt x="1348142" y="581488"/>
                </a:lnTo>
                <a:cubicBezTo>
                  <a:pt x="1349408" y="583739"/>
                  <a:pt x="1349408" y="586553"/>
                  <a:pt x="1348142" y="588803"/>
                </a:cubicBezTo>
                <a:lnTo>
                  <a:pt x="1014597" y="1166634"/>
                </a:lnTo>
                <a:cubicBezTo>
                  <a:pt x="1013331" y="1168885"/>
                  <a:pt x="1010869" y="1170291"/>
                  <a:pt x="1008267" y="1170291"/>
                </a:cubicBezTo>
                <a:lnTo>
                  <a:pt x="340966" y="1170291"/>
                </a:lnTo>
                <a:cubicBezTo>
                  <a:pt x="338363" y="1170291"/>
                  <a:pt x="335902" y="1168885"/>
                  <a:pt x="334635" y="1166634"/>
                </a:cubicBezTo>
                <a:close/>
                <a:moveTo>
                  <a:pt x="1333371" y="585146"/>
                </a:moveTo>
                <a:lnTo>
                  <a:pt x="1003976" y="14631"/>
                </a:lnTo>
                <a:lnTo>
                  <a:pt x="345186" y="14631"/>
                </a:lnTo>
                <a:lnTo>
                  <a:pt x="15721" y="585146"/>
                </a:lnTo>
                <a:lnTo>
                  <a:pt x="345186" y="1155661"/>
                </a:lnTo>
                <a:lnTo>
                  <a:pt x="1003976" y="1155661"/>
                </a:lnTo>
                <a:lnTo>
                  <a:pt x="1333371" y="585146"/>
                </a:lnTo>
                <a:close/>
              </a:path>
            </a:pathLst>
          </a:custGeom>
          <a:solidFill>
            <a:srgbClr val="FDBB30"/>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E10A8C1-C423-5D8E-1E6B-7F959ECF39B9}"/>
              </a:ext>
            </a:extLst>
          </p:cNvPr>
          <p:cNvSpPr/>
          <p:nvPr/>
        </p:nvSpPr>
        <p:spPr>
          <a:xfrm flipH="1">
            <a:off x="3627109" y="2889081"/>
            <a:ext cx="1348880" cy="1170291"/>
          </a:xfrm>
          <a:custGeom>
            <a:avLst/>
            <a:gdLst>
              <a:gd name="connsiteX0" fmla="*/ 334354 w 1348880"/>
              <a:gd name="connsiteY0" fmla="*/ 1166634 h 1170291"/>
              <a:gd name="connsiteX1" fmla="*/ 950 w 1348880"/>
              <a:gd name="connsiteY1" fmla="*/ 588803 h 1170291"/>
              <a:gd name="connsiteX2" fmla="*/ 950 w 1348880"/>
              <a:gd name="connsiteY2" fmla="*/ 581488 h 1170291"/>
              <a:gd name="connsiteX3" fmla="*/ 334354 w 1348880"/>
              <a:gd name="connsiteY3" fmla="*/ 3658 h 1170291"/>
              <a:gd name="connsiteX4" fmla="*/ 340684 w 1348880"/>
              <a:gd name="connsiteY4" fmla="*/ 0 h 1170291"/>
              <a:gd name="connsiteX5" fmla="*/ 1007985 w 1348880"/>
              <a:gd name="connsiteY5" fmla="*/ 0 h 1170291"/>
              <a:gd name="connsiteX6" fmla="*/ 1014316 w 1348880"/>
              <a:gd name="connsiteY6" fmla="*/ 3658 h 1170291"/>
              <a:gd name="connsiteX7" fmla="*/ 1347931 w 1348880"/>
              <a:gd name="connsiteY7" fmla="*/ 581488 h 1170291"/>
              <a:gd name="connsiteX8" fmla="*/ 1347931 w 1348880"/>
              <a:gd name="connsiteY8" fmla="*/ 588803 h 1170291"/>
              <a:gd name="connsiteX9" fmla="*/ 1014316 w 1348880"/>
              <a:gd name="connsiteY9" fmla="*/ 1166634 h 1170291"/>
              <a:gd name="connsiteX10" fmla="*/ 1007985 w 1348880"/>
              <a:gd name="connsiteY10" fmla="*/ 1170291 h 1170291"/>
              <a:gd name="connsiteX11" fmla="*/ 340684 w 1348880"/>
              <a:gd name="connsiteY11" fmla="*/ 1170291 h 1170291"/>
              <a:gd name="connsiteX12" fmla="*/ 334354 w 1348880"/>
              <a:gd name="connsiteY12" fmla="*/ 1166634 h 1170291"/>
              <a:gd name="connsiteX13" fmla="*/ 1333160 w 1348880"/>
              <a:gd name="connsiteY13" fmla="*/ 585146 h 1170291"/>
              <a:gd name="connsiteX14" fmla="*/ 1003765 w 1348880"/>
              <a:gd name="connsiteY14" fmla="*/ 14631 h 1170291"/>
              <a:gd name="connsiteX15" fmla="*/ 344905 w 1348880"/>
              <a:gd name="connsiteY15" fmla="*/ 14631 h 1170291"/>
              <a:gd name="connsiteX16" fmla="*/ 15650 w 1348880"/>
              <a:gd name="connsiteY16" fmla="*/ 585146 h 1170291"/>
              <a:gd name="connsiteX17" fmla="*/ 344905 w 1348880"/>
              <a:gd name="connsiteY17" fmla="*/ 1155661 h 1170291"/>
              <a:gd name="connsiteX18" fmla="*/ 1003765 w 1348880"/>
              <a:gd name="connsiteY18" fmla="*/ 1155661 h 1170291"/>
              <a:gd name="connsiteX19" fmla="*/ 1333160 w 134888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80" h="1170291">
                <a:moveTo>
                  <a:pt x="334354" y="1166634"/>
                </a:moveTo>
                <a:lnTo>
                  <a:pt x="950" y="588803"/>
                </a:lnTo>
                <a:cubicBezTo>
                  <a:pt x="-317" y="586553"/>
                  <a:pt x="-317" y="583739"/>
                  <a:pt x="950" y="581488"/>
                </a:cubicBezTo>
                <a:lnTo>
                  <a:pt x="334354" y="3658"/>
                </a:lnTo>
                <a:cubicBezTo>
                  <a:pt x="335620" y="1407"/>
                  <a:pt x="338082" y="0"/>
                  <a:pt x="340684" y="0"/>
                </a:cubicBezTo>
                <a:lnTo>
                  <a:pt x="1007985" y="0"/>
                </a:lnTo>
                <a:cubicBezTo>
                  <a:pt x="1010588" y="0"/>
                  <a:pt x="1013050" y="1407"/>
                  <a:pt x="1014316" y="3658"/>
                </a:cubicBezTo>
                <a:lnTo>
                  <a:pt x="1347931" y="581488"/>
                </a:lnTo>
                <a:cubicBezTo>
                  <a:pt x="1349197" y="583739"/>
                  <a:pt x="1349197" y="586553"/>
                  <a:pt x="134793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160" y="585146"/>
                </a:moveTo>
                <a:lnTo>
                  <a:pt x="1003765" y="14631"/>
                </a:lnTo>
                <a:lnTo>
                  <a:pt x="344905" y="14631"/>
                </a:lnTo>
                <a:lnTo>
                  <a:pt x="15650" y="585146"/>
                </a:lnTo>
                <a:lnTo>
                  <a:pt x="344905" y="1155661"/>
                </a:lnTo>
                <a:lnTo>
                  <a:pt x="1003765" y="1155661"/>
                </a:lnTo>
                <a:lnTo>
                  <a:pt x="1333160" y="585146"/>
                </a:lnTo>
                <a:close/>
              </a:path>
            </a:pathLst>
          </a:custGeom>
          <a:solidFill>
            <a:srgbClr val="FDBB30"/>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EDBE5C9-2C75-844D-F388-532B4D6B788F}"/>
              </a:ext>
            </a:extLst>
          </p:cNvPr>
          <p:cNvSpPr/>
          <p:nvPr/>
        </p:nvSpPr>
        <p:spPr>
          <a:xfrm flipH="1">
            <a:off x="3627109" y="4044742"/>
            <a:ext cx="1348880" cy="1170291"/>
          </a:xfrm>
          <a:custGeom>
            <a:avLst/>
            <a:gdLst>
              <a:gd name="connsiteX0" fmla="*/ 334354 w 1348880"/>
              <a:gd name="connsiteY0" fmla="*/ 1166634 h 1170291"/>
              <a:gd name="connsiteX1" fmla="*/ 950 w 1348880"/>
              <a:gd name="connsiteY1" fmla="*/ 588803 h 1170291"/>
              <a:gd name="connsiteX2" fmla="*/ 950 w 1348880"/>
              <a:gd name="connsiteY2" fmla="*/ 581488 h 1170291"/>
              <a:gd name="connsiteX3" fmla="*/ 334354 w 1348880"/>
              <a:gd name="connsiteY3" fmla="*/ 3658 h 1170291"/>
              <a:gd name="connsiteX4" fmla="*/ 340684 w 1348880"/>
              <a:gd name="connsiteY4" fmla="*/ 0 h 1170291"/>
              <a:gd name="connsiteX5" fmla="*/ 1007985 w 1348880"/>
              <a:gd name="connsiteY5" fmla="*/ 0 h 1170291"/>
              <a:gd name="connsiteX6" fmla="*/ 1014316 w 1348880"/>
              <a:gd name="connsiteY6" fmla="*/ 3658 h 1170291"/>
              <a:gd name="connsiteX7" fmla="*/ 1347931 w 1348880"/>
              <a:gd name="connsiteY7" fmla="*/ 581488 h 1170291"/>
              <a:gd name="connsiteX8" fmla="*/ 1347931 w 1348880"/>
              <a:gd name="connsiteY8" fmla="*/ 588803 h 1170291"/>
              <a:gd name="connsiteX9" fmla="*/ 1014316 w 1348880"/>
              <a:gd name="connsiteY9" fmla="*/ 1166634 h 1170291"/>
              <a:gd name="connsiteX10" fmla="*/ 1007985 w 1348880"/>
              <a:gd name="connsiteY10" fmla="*/ 1170291 h 1170291"/>
              <a:gd name="connsiteX11" fmla="*/ 340684 w 1348880"/>
              <a:gd name="connsiteY11" fmla="*/ 1170291 h 1170291"/>
              <a:gd name="connsiteX12" fmla="*/ 334354 w 1348880"/>
              <a:gd name="connsiteY12" fmla="*/ 1166634 h 1170291"/>
              <a:gd name="connsiteX13" fmla="*/ 1333160 w 1348880"/>
              <a:gd name="connsiteY13" fmla="*/ 585075 h 1170291"/>
              <a:gd name="connsiteX14" fmla="*/ 1003765 w 1348880"/>
              <a:gd name="connsiteY14" fmla="*/ 14560 h 1170291"/>
              <a:gd name="connsiteX15" fmla="*/ 344905 w 1348880"/>
              <a:gd name="connsiteY15" fmla="*/ 14560 h 1170291"/>
              <a:gd name="connsiteX16" fmla="*/ 15650 w 1348880"/>
              <a:gd name="connsiteY16" fmla="*/ 585075 h 1170291"/>
              <a:gd name="connsiteX17" fmla="*/ 344905 w 1348880"/>
              <a:gd name="connsiteY17" fmla="*/ 1155591 h 1170291"/>
              <a:gd name="connsiteX18" fmla="*/ 1003765 w 1348880"/>
              <a:gd name="connsiteY18" fmla="*/ 1155591 h 1170291"/>
              <a:gd name="connsiteX19" fmla="*/ 1333160 w 134888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80" h="1170291">
                <a:moveTo>
                  <a:pt x="334354" y="1166634"/>
                </a:moveTo>
                <a:lnTo>
                  <a:pt x="950" y="588803"/>
                </a:lnTo>
                <a:cubicBezTo>
                  <a:pt x="-317" y="586482"/>
                  <a:pt x="-317" y="583739"/>
                  <a:pt x="950" y="581488"/>
                </a:cubicBezTo>
                <a:lnTo>
                  <a:pt x="334354" y="3658"/>
                </a:lnTo>
                <a:cubicBezTo>
                  <a:pt x="335620" y="1407"/>
                  <a:pt x="338082" y="0"/>
                  <a:pt x="340684" y="0"/>
                </a:cubicBezTo>
                <a:lnTo>
                  <a:pt x="1007985" y="0"/>
                </a:lnTo>
                <a:cubicBezTo>
                  <a:pt x="1010588" y="0"/>
                  <a:pt x="1013050" y="1407"/>
                  <a:pt x="1014316" y="3658"/>
                </a:cubicBezTo>
                <a:lnTo>
                  <a:pt x="1347931" y="581488"/>
                </a:lnTo>
                <a:cubicBezTo>
                  <a:pt x="1349197" y="583809"/>
                  <a:pt x="1349197" y="586553"/>
                  <a:pt x="134793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160" y="585075"/>
                </a:moveTo>
                <a:lnTo>
                  <a:pt x="1003765" y="14560"/>
                </a:lnTo>
                <a:lnTo>
                  <a:pt x="344905" y="14560"/>
                </a:lnTo>
                <a:lnTo>
                  <a:pt x="15650" y="585075"/>
                </a:lnTo>
                <a:lnTo>
                  <a:pt x="344905" y="1155591"/>
                </a:lnTo>
                <a:lnTo>
                  <a:pt x="1003765" y="1155591"/>
                </a:lnTo>
                <a:lnTo>
                  <a:pt x="1333160" y="585075"/>
                </a:lnTo>
                <a:close/>
              </a:path>
            </a:pathLst>
          </a:custGeom>
          <a:solidFill>
            <a:srgbClr val="FDBB30"/>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2F30965-ADBA-D6B8-B1AE-1C9777BC66BB}"/>
              </a:ext>
            </a:extLst>
          </p:cNvPr>
          <p:cNvSpPr/>
          <p:nvPr/>
        </p:nvSpPr>
        <p:spPr>
          <a:xfrm flipH="1">
            <a:off x="4627744" y="4622573"/>
            <a:ext cx="1349091" cy="1170291"/>
          </a:xfrm>
          <a:custGeom>
            <a:avLst/>
            <a:gdLst>
              <a:gd name="connsiteX0" fmla="*/ 334495 w 1349091"/>
              <a:gd name="connsiteY0" fmla="*/ 1166634 h 1170291"/>
              <a:gd name="connsiteX1" fmla="*/ 950 w 1349091"/>
              <a:gd name="connsiteY1" fmla="*/ 588803 h 1170291"/>
              <a:gd name="connsiteX2" fmla="*/ 950 w 1349091"/>
              <a:gd name="connsiteY2" fmla="*/ 581488 h 1170291"/>
              <a:gd name="connsiteX3" fmla="*/ 334495 w 1349091"/>
              <a:gd name="connsiteY3" fmla="*/ 3658 h 1170291"/>
              <a:gd name="connsiteX4" fmla="*/ 340825 w 1349091"/>
              <a:gd name="connsiteY4" fmla="*/ 0 h 1170291"/>
              <a:gd name="connsiteX5" fmla="*/ 1008126 w 1349091"/>
              <a:gd name="connsiteY5" fmla="*/ 0 h 1170291"/>
              <a:gd name="connsiteX6" fmla="*/ 1014456 w 1349091"/>
              <a:gd name="connsiteY6" fmla="*/ 3658 h 1170291"/>
              <a:gd name="connsiteX7" fmla="*/ 1348142 w 1349091"/>
              <a:gd name="connsiteY7" fmla="*/ 581488 h 1170291"/>
              <a:gd name="connsiteX8" fmla="*/ 1348142 w 1349091"/>
              <a:gd name="connsiteY8" fmla="*/ 588803 h 1170291"/>
              <a:gd name="connsiteX9" fmla="*/ 1014456 w 1349091"/>
              <a:gd name="connsiteY9" fmla="*/ 1166634 h 1170291"/>
              <a:gd name="connsiteX10" fmla="*/ 1008126 w 1349091"/>
              <a:gd name="connsiteY10" fmla="*/ 1170291 h 1170291"/>
              <a:gd name="connsiteX11" fmla="*/ 340825 w 1349091"/>
              <a:gd name="connsiteY11" fmla="*/ 1170291 h 1170291"/>
              <a:gd name="connsiteX12" fmla="*/ 334495 w 1349091"/>
              <a:gd name="connsiteY12" fmla="*/ 1166634 h 1170291"/>
              <a:gd name="connsiteX13" fmla="*/ 1333301 w 1349091"/>
              <a:gd name="connsiteY13" fmla="*/ 585146 h 1170291"/>
              <a:gd name="connsiteX14" fmla="*/ 1003835 w 1349091"/>
              <a:gd name="connsiteY14" fmla="*/ 14631 h 1170291"/>
              <a:gd name="connsiteX15" fmla="*/ 345045 w 1349091"/>
              <a:gd name="connsiteY15" fmla="*/ 14631 h 1170291"/>
              <a:gd name="connsiteX16" fmla="*/ 15650 w 1349091"/>
              <a:gd name="connsiteY16" fmla="*/ 585146 h 1170291"/>
              <a:gd name="connsiteX17" fmla="*/ 345045 w 1349091"/>
              <a:gd name="connsiteY17" fmla="*/ 1155661 h 1170291"/>
              <a:gd name="connsiteX18" fmla="*/ 1003835 w 1349091"/>
              <a:gd name="connsiteY18" fmla="*/ 1155661 h 1170291"/>
              <a:gd name="connsiteX19" fmla="*/ 133330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495" y="1166634"/>
                </a:moveTo>
                <a:lnTo>
                  <a:pt x="950" y="588803"/>
                </a:lnTo>
                <a:cubicBezTo>
                  <a:pt x="-317" y="586482"/>
                  <a:pt x="-317" y="583739"/>
                  <a:pt x="950" y="581488"/>
                </a:cubicBezTo>
                <a:lnTo>
                  <a:pt x="334495" y="3658"/>
                </a:lnTo>
                <a:cubicBezTo>
                  <a:pt x="335761" y="1407"/>
                  <a:pt x="338223" y="0"/>
                  <a:pt x="340825" y="0"/>
                </a:cubicBezTo>
                <a:lnTo>
                  <a:pt x="1008126" y="0"/>
                </a:lnTo>
                <a:cubicBezTo>
                  <a:pt x="1010729" y="0"/>
                  <a:pt x="1013190" y="1407"/>
                  <a:pt x="1014456" y="3658"/>
                </a:cubicBezTo>
                <a:lnTo>
                  <a:pt x="1348142" y="581488"/>
                </a:lnTo>
                <a:cubicBezTo>
                  <a:pt x="1349408" y="583809"/>
                  <a:pt x="1349408" y="586553"/>
                  <a:pt x="1348142" y="588803"/>
                </a:cubicBezTo>
                <a:lnTo>
                  <a:pt x="1014456" y="1166634"/>
                </a:lnTo>
                <a:cubicBezTo>
                  <a:pt x="1013190" y="1168885"/>
                  <a:pt x="1010729" y="1170291"/>
                  <a:pt x="1008126" y="1170291"/>
                </a:cubicBezTo>
                <a:lnTo>
                  <a:pt x="340825" y="1170291"/>
                </a:lnTo>
                <a:cubicBezTo>
                  <a:pt x="338223" y="1170291"/>
                  <a:pt x="335761" y="1168885"/>
                  <a:pt x="334495" y="1166634"/>
                </a:cubicBezTo>
                <a:close/>
                <a:moveTo>
                  <a:pt x="1333301" y="585146"/>
                </a:moveTo>
                <a:lnTo>
                  <a:pt x="1003835" y="14631"/>
                </a:lnTo>
                <a:lnTo>
                  <a:pt x="345045" y="14631"/>
                </a:lnTo>
                <a:lnTo>
                  <a:pt x="15650" y="585146"/>
                </a:lnTo>
                <a:lnTo>
                  <a:pt x="345045" y="1155661"/>
                </a:lnTo>
                <a:lnTo>
                  <a:pt x="1003835" y="1155661"/>
                </a:lnTo>
                <a:lnTo>
                  <a:pt x="1333301" y="585146"/>
                </a:lnTo>
                <a:close/>
              </a:path>
            </a:pathLst>
          </a:custGeom>
          <a:solidFill>
            <a:srgbClr val="FCD89A"/>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C7A1708-FE3F-4922-986C-5B64B502FA6C}"/>
              </a:ext>
            </a:extLst>
          </p:cNvPr>
          <p:cNvSpPr/>
          <p:nvPr/>
        </p:nvSpPr>
        <p:spPr>
          <a:xfrm flipH="1">
            <a:off x="2626334" y="2311251"/>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126 w 1348950"/>
              <a:gd name="connsiteY5" fmla="*/ 0 h 1170291"/>
              <a:gd name="connsiteX6" fmla="*/ 1014456 w 1348950"/>
              <a:gd name="connsiteY6" fmla="*/ 3658 h 1170291"/>
              <a:gd name="connsiteX7" fmla="*/ 1348001 w 1348950"/>
              <a:gd name="connsiteY7" fmla="*/ 581488 h 1170291"/>
              <a:gd name="connsiteX8" fmla="*/ 1348001 w 1348950"/>
              <a:gd name="connsiteY8" fmla="*/ 588803 h 1170291"/>
              <a:gd name="connsiteX9" fmla="*/ 1014456 w 1348950"/>
              <a:gd name="connsiteY9" fmla="*/ 1166634 h 1170291"/>
              <a:gd name="connsiteX10" fmla="*/ 1008126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1 h 1170291"/>
              <a:gd name="connsiteX15" fmla="*/ 345186 w 1348950"/>
              <a:gd name="connsiteY15" fmla="*/ 14631 h 1170291"/>
              <a:gd name="connsiteX16" fmla="*/ 15791 w 1348950"/>
              <a:gd name="connsiteY16" fmla="*/ 585146 h 1170291"/>
              <a:gd name="connsiteX17" fmla="*/ 345186 w 1348950"/>
              <a:gd name="connsiteY17" fmla="*/ 1155661 h 1170291"/>
              <a:gd name="connsiteX18" fmla="*/ 1003906 w 1348950"/>
              <a:gd name="connsiteY18" fmla="*/ 1155661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553"/>
                  <a:pt x="-317" y="583739"/>
                  <a:pt x="950" y="581488"/>
                </a:cubicBezTo>
                <a:lnTo>
                  <a:pt x="334565" y="3658"/>
                </a:lnTo>
                <a:cubicBezTo>
                  <a:pt x="335831" y="1407"/>
                  <a:pt x="338293" y="0"/>
                  <a:pt x="340895" y="0"/>
                </a:cubicBezTo>
                <a:lnTo>
                  <a:pt x="1008126" y="0"/>
                </a:lnTo>
                <a:cubicBezTo>
                  <a:pt x="1010729" y="0"/>
                  <a:pt x="1013190" y="1407"/>
                  <a:pt x="1014456" y="3658"/>
                </a:cubicBezTo>
                <a:lnTo>
                  <a:pt x="1348001" y="581488"/>
                </a:lnTo>
                <a:cubicBezTo>
                  <a:pt x="1349267" y="583739"/>
                  <a:pt x="1349267" y="586553"/>
                  <a:pt x="1348001" y="588803"/>
                </a:cubicBezTo>
                <a:lnTo>
                  <a:pt x="1014456" y="1166634"/>
                </a:lnTo>
                <a:cubicBezTo>
                  <a:pt x="1013190" y="1168885"/>
                  <a:pt x="1010729" y="1170291"/>
                  <a:pt x="1008126" y="1170291"/>
                </a:cubicBezTo>
                <a:lnTo>
                  <a:pt x="340895" y="1170291"/>
                </a:lnTo>
                <a:cubicBezTo>
                  <a:pt x="338293" y="1170291"/>
                  <a:pt x="335831" y="1168885"/>
                  <a:pt x="334565" y="1166634"/>
                </a:cubicBezTo>
                <a:close/>
                <a:moveTo>
                  <a:pt x="1333301" y="585146"/>
                </a:moveTo>
                <a:lnTo>
                  <a:pt x="1003906" y="14631"/>
                </a:lnTo>
                <a:lnTo>
                  <a:pt x="345186" y="14631"/>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7F04A5A-34D6-5020-9FEC-AA8E4BA7D513}"/>
              </a:ext>
            </a:extLst>
          </p:cNvPr>
          <p:cNvSpPr/>
          <p:nvPr/>
        </p:nvSpPr>
        <p:spPr>
          <a:xfrm flipH="1">
            <a:off x="4628025" y="2311272"/>
            <a:ext cx="1015300" cy="1170270"/>
          </a:xfrm>
          <a:custGeom>
            <a:avLst/>
            <a:gdLst>
              <a:gd name="connsiteX0" fmla="*/ 7315 w 1015300"/>
              <a:gd name="connsiteY0" fmla="*/ 1170271 h 1170270"/>
              <a:gd name="connsiteX1" fmla="*/ 674616 w 1015300"/>
              <a:gd name="connsiteY1" fmla="*/ 1170271 h 1170270"/>
              <a:gd name="connsiteX2" fmla="*/ 680947 w 1015300"/>
              <a:gd name="connsiteY2" fmla="*/ 1166613 h 1170270"/>
              <a:gd name="connsiteX3" fmla="*/ 1014351 w 1015300"/>
              <a:gd name="connsiteY3" fmla="*/ 588782 h 1170270"/>
              <a:gd name="connsiteX4" fmla="*/ 1014351 w 1015300"/>
              <a:gd name="connsiteY4" fmla="*/ 581467 h 1170270"/>
              <a:gd name="connsiteX5" fmla="*/ 680947 w 1015300"/>
              <a:gd name="connsiteY5" fmla="*/ 3637 h 1170270"/>
              <a:gd name="connsiteX6" fmla="*/ 670958 w 1015300"/>
              <a:gd name="connsiteY6" fmla="*/ 964 h 1170270"/>
              <a:gd name="connsiteX7" fmla="*/ 668286 w 1015300"/>
              <a:gd name="connsiteY7" fmla="*/ 10952 h 1170270"/>
              <a:gd name="connsiteX8" fmla="*/ 999580 w 1015300"/>
              <a:gd name="connsiteY8" fmla="*/ 585125 h 1170270"/>
              <a:gd name="connsiteX9" fmla="*/ 670325 w 1015300"/>
              <a:gd name="connsiteY9" fmla="*/ 1155640 h 1170270"/>
              <a:gd name="connsiteX10" fmla="*/ 7315 w 1015300"/>
              <a:gd name="connsiteY10" fmla="*/ 1155640 h 1170270"/>
              <a:gd name="connsiteX11" fmla="*/ 0 w 1015300"/>
              <a:gd name="connsiteY11" fmla="*/ 1162955 h 1170270"/>
              <a:gd name="connsiteX12" fmla="*/ 7315 w 1015300"/>
              <a:gd name="connsiteY12" fmla="*/ 1170271 h 11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5300" h="1170270">
                <a:moveTo>
                  <a:pt x="7315" y="1170271"/>
                </a:moveTo>
                <a:lnTo>
                  <a:pt x="674616" y="1170271"/>
                </a:lnTo>
                <a:cubicBezTo>
                  <a:pt x="677219" y="1170271"/>
                  <a:pt x="679681" y="1168864"/>
                  <a:pt x="680947" y="1166613"/>
                </a:cubicBezTo>
                <a:lnTo>
                  <a:pt x="1014351" y="588782"/>
                </a:lnTo>
                <a:cubicBezTo>
                  <a:pt x="1015617" y="586532"/>
                  <a:pt x="1015617" y="583718"/>
                  <a:pt x="1014351" y="581467"/>
                </a:cubicBezTo>
                <a:lnTo>
                  <a:pt x="680947" y="3637"/>
                </a:lnTo>
                <a:cubicBezTo>
                  <a:pt x="678977" y="120"/>
                  <a:pt x="674335" y="-1005"/>
                  <a:pt x="670958" y="964"/>
                </a:cubicBezTo>
                <a:cubicBezTo>
                  <a:pt x="667442" y="3004"/>
                  <a:pt x="666316" y="7505"/>
                  <a:pt x="668286" y="10952"/>
                </a:cubicBezTo>
                <a:lnTo>
                  <a:pt x="999580" y="585125"/>
                </a:lnTo>
                <a:lnTo>
                  <a:pt x="670325" y="1155640"/>
                </a:lnTo>
                <a:lnTo>
                  <a:pt x="7315" y="1155640"/>
                </a:lnTo>
                <a:cubicBezTo>
                  <a:pt x="3236" y="1155640"/>
                  <a:pt x="0" y="1158876"/>
                  <a:pt x="0" y="1162955"/>
                </a:cubicBezTo>
                <a:cubicBezTo>
                  <a:pt x="0" y="1167035"/>
                  <a:pt x="3306" y="1170271"/>
                  <a:pt x="7315" y="1170271"/>
                </a:cubicBezTo>
                <a:close/>
              </a:path>
            </a:pathLst>
          </a:custGeom>
          <a:solidFill>
            <a:srgbClr val="FCD89A"/>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AE26F20-D74C-8649-1E6D-D713A471A06A}"/>
              </a:ext>
            </a:extLst>
          </p:cNvPr>
          <p:cNvSpPr/>
          <p:nvPr/>
        </p:nvSpPr>
        <p:spPr>
          <a:xfrm flipH="1">
            <a:off x="5628519" y="5200263"/>
            <a:ext cx="1015441" cy="1170361"/>
          </a:xfrm>
          <a:custGeom>
            <a:avLst/>
            <a:gdLst>
              <a:gd name="connsiteX0" fmla="*/ 674476 w 1015441"/>
              <a:gd name="connsiteY0" fmla="*/ 1170362 h 1170361"/>
              <a:gd name="connsiteX1" fmla="*/ 680806 w 1015441"/>
              <a:gd name="connsiteY1" fmla="*/ 1166704 h 1170361"/>
              <a:gd name="connsiteX2" fmla="*/ 1014492 w 1015441"/>
              <a:gd name="connsiteY2" fmla="*/ 588803 h 1170361"/>
              <a:gd name="connsiteX3" fmla="*/ 1014492 w 1015441"/>
              <a:gd name="connsiteY3" fmla="*/ 581488 h 1170361"/>
              <a:gd name="connsiteX4" fmla="*/ 680806 w 1015441"/>
              <a:gd name="connsiteY4" fmla="*/ 3798 h 1170361"/>
              <a:gd name="connsiteX5" fmla="*/ 674476 w 1015441"/>
              <a:gd name="connsiteY5" fmla="*/ 141 h 1170361"/>
              <a:gd name="connsiteX6" fmla="*/ 7315 w 1015441"/>
              <a:gd name="connsiteY6" fmla="*/ 0 h 1170361"/>
              <a:gd name="connsiteX7" fmla="*/ 0 w 1015441"/>
              <a:gd name="connsiteY7" fmla="*/ 7315 h 1170361"/>
              <a:gd name="connsiteX8" fmla="*/ 7315 w 1015441"/>
              <a:gd name="connsiteY8" fmla="*/ 14631 h 1170361"/>
              <a:gd name="connsiteX9" fmla="*/ 670185 w 1015441"/>
              <a:gd name="connsiteY9" fmla="*/ 14771 h 1170361"/>
              <a:gd name="connsiteX10" fmla="*/ 999721 w 1015441"/>
              <a:gd name="connsiteY10" fmla="*/ 585146 h 1170361"/>
              <a:gd name="connsiteX11" fmla="*/ 668145 w 1015441"/>
              <a:gd name="connsiteY11" fmla="*/ 1159389 h 1170361"/>
              <a:gd name="connsiteX12" fmla="*/ 670818 w 1015441"/>
              <a:gd name="connsiteY12" fmla="*/ 1169377 h 1170361"/>
              <a:gd name="connsiteX13" fmla="*/ 674476 w 1015441"/>
              <a:gd name="connsiteY13" fmla="*/ 1170362 h 1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441" h="1170361">
                <a:moveTo>
                  <a:pt x="674476" y="1170362"/>
                </a:moveTo>
                <a:cubicBezTo>
                  <a:pt x="677008" y="1170362"/>
                  <a:pt x="679470" y="1169025"/>
                  <a:pt x="680806" y="1166704"/>
                </a:cubicBezTo>
                <a:lnTo>
                  <a:pt x="1014492" y="588803"/>
                </a:lnTo>
                <a:cubicBezTo>
                  <a:pt x="1015758" y="586553"/>
                  <a:pt x="1015758" y="583739"/>
                  <a:pt x="1014492" y="581488"/>
                </a:cubicBezTo>
                <a:lnTo>
                  <a:pt x="680806" y="3798"/>
                </a:lnTo>
                <a:cubicBezTo>
                  <a:pt x="679540" y="1547"/>
                  <a:pt x="677078" y="141"/>
                  <a:pt x="674476" y="141"/>
                </a:cubicBezTo>
                <a:lnTo>
                  <a:pt x="7315" y="0"/>
                </a:lnTo>
                <a:cubicBezTo>
                  <a:pt x="3236" y="0"/>
                  <a:pt x="0" y="3306"/>
                  <a:pt x="0" y="7315"/>
                </a:cubicBezTo>
                <a:cubicBezTo>
                  <a:pt x="0" y="11324"/>
                  <a:pt x="3306" y="14631"/>
                  <a:pt x="7315" y="14631"/>
                </a:cubicBezTo>
                <a:lnTo>
                  <a:pt x="670185" y="14771"/>
                </a:lnTo>
                <a:lnTo>
                  <a:pt x="999721" y="585146"/>
                </a:lnTo>
                <a:lnTo>
                  <a:pt x="668145" y="1159389"/>
                </a:lnTo>
                <a:cubicBezTo>
                  <a:pt x="666176" y="1162906"/>
                  <a:pt x="667301" y="1167407"/>
                  <a:pt x="670818" y="1169377"/>
                </a:cubicBezTo>
                <a:cubicBezTo>
                  <a:pt x="671943" y="1170080"/>
                  <a:pt x="673280" y="1170362"/>
                  <a:pt x="674476" y="1170362"/>
                </a:cubicBezTo>
                <a:close/>
              </a:path>
            </a:pathLst>
          </a:custGeom>
          <a:solidFill>
            <a:srgbClr val="FCD89A"/>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E163CC0-2E25-620E-A10B-368523209D95}"/>
              </a:ext>
            </a:extLst>
          </p:cNvPr>
          <p:cNvSpPr/>
          <p:nvPr/>
        </p:nvSpPr>
        <p:spPr>
          <a:xfrm flipH="1">
            <a:off x="558066"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00A27E2-BCEF-3CE5-522F-75694BA89402}"/>
              </a:ext>
            </a:extLst>
          </p:cNvPr>
          <p:cNvSpPr/>
          <p:nvPr/>
        </p:nvSpPr>
        <p:spPr>
          <a:xfrm flipH="1">
            <a:off x="1893090" y="1667443"/>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73EF732-9FEB-BB31-A445-0412A33880D8}"/>
              </a:ext>
            </a:extLst>
          </p:cNvPr>
          <p:cNvSpPr/>
          <p:nvPr/>
        </p:nvSpPr>
        <p:spPr>
          <a:xfrm flipH="1">
            <a:off x="2892881" y="3400864"/>
            <a:ext cx="146585" cy="146585"/>
          </a:xfrm>
          <a:custGeom>
            <a:avLst/>
            <a:gdLst>
              <a:gd name="connsiteX0" fmla="*/ 146585 w 146585"/>
              <a:gd name="connsiteY0" fmla="*/ 73293 h 146585"/>
              <a:gd name="connsiteX1" fmla="*/ 73293 w 146585"/>
              <a:gd name="connsiteY1" fmla="*/ 146586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6"/>
                  <a:pt x="73293" y="146586"/>
                </a:cubicBezTo>
                <a:cubicBezTo>
                  <a:pt x="32814" y="146586"/>
                  <a:pt x="0" y="113771"/>
                  <a:pt x="0" y="73293"/>
                </a:cubicBezTo>
                <a:cubicBezTo>
                  <a:pt x="0" y="32814"/>
                  <a:pt x="32814"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39C0F28-2C53-9DC0-8ECA-05EDE02D52D6}"/>
              </a:ext>
            </a:extLst>
          </p:cNvPr>
          <p:cNvSpPr/>
          <p:nvPr/>
        </p:nvSpPr>
        <p:spPr>
          <a:xfrm flipH="1">
            <a:off x="4895417" y="224527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6D8EEAB-B7AE-2847-1E03-2A3A927D3E55}"/>
              </a:ext>
            </a:extLst>
          </p:cNvPr>
          <p:cNvSpPr/>
          <p:nvPr/>
        </p:nvSpPr>
        <p:spPr>
          <a:xfrm flipH="1">
            <a:off x="4894221" y="45565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7D79B52-E584-70BF-32E1-A660CF2534E6}"/>
              </a:ext>
            </a:extLst>
          </p:cNvPr>
          <p:cNvSpPr/>
          <p:nvPr/>
        </p:nvSpPr>
        <p:spPr>
          <a:xfrm flipH="1">
            <a:off x="1892316" y="39786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EA2F871-E57F-4263-258D-7617B35EBFC8}"/>
              </a:ext>
            </a:extLst>
          </p:cNvPr>
          <p:cNvSpPr/>
          <p:nvPr/>
        </p:nvSpPr>
        <p:spPr>
          <a:xfrm flipH="1">
            <a:off x="5562718" y="340093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086836-2F8C-2930-682C-601AA71D9F0A}"/>
              </a:ext>
            </a:extLst>
          </p:cNvPr>
          <p:cNvSpPr/>
          <p:nvPr/>
        </p:nvSpPr>
        <p:spPr>
          <a:xfrm flipH="1">
            <a:off x="1892527"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3EDE61B-34C2-9E46-F7A9-BF32A94046DF}"/>
              </a:ext>
            </a:extLst>
          </p:cNvPr>
          <p:cNvSpPr/>
          <p:nvPr/>
        </p:nvSpPr>
        <p:spPr>
          <a:xfrm flipH="1">
            <a:off x="6563423" y="513428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4A3796-1176-3AD5-C7C1-78B8B6A4AF20}"/>
              </a:ext>
            </a:extLst>
          </p:cNvPr>
          <p:cNvSpPr/>
          <p:nvPr/>
        </p:nvSpPr>
        <p:spPr>
          <a:xfrm flipH="1">
            <a:off x="5896192" y="6289946"/>
            <a:ext cx="146585" cy="146585"/>
          </a:xfrm>
          <a:custGeom>
            <a:avLst/>
            <a:gdLst>
              <a:gd name="connsiteX0" fmla="*/ 146585 w 146585"/>
              <a:gd name="connsiteY0" fmla="*/ 73292 h 146585"/>
              <a:gd name="connsiteX1" fmla="*/ 73293 w 146585"/>
              <a:gd name="connsiteY1" fmla="*/ 146585 h 146585"/>
              <a:gd name="connsiteX2" fmla="*/ 0 w 146585"/>
              <a:gd name="connsiteY2" fmla="*/ 73292 h 146585"/>
              <a:gd name="connsiteX3" fmla="*/ 73293 w 146585"/>
              <a:gd name="connsiteY3" fmla="*/ 0 h 146585"/>
              <a:gd name="connsiteX4" fmla="*/ 146585 w 146585"/>
              <a:gd name="connsiteY4" fmla="*/ 73292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2"/>
                </a:moveTo>
                <a:cubicBezTo>
                  <a:pt x="146585" y="113771"/>
                  <a:pt x="113771" y="146585"/>
                  <a:pt x="73293" y="146585"/>
                </a:cubicBezTo>
                <a:cubicBezTo>
                  <a:pt x="32814" y="146585"/>
                  <a:pt x="0" y="113771"/>
                  <a:pt x="0" y="73292"/>
                </a:cubicBezTo>
                <a:cubicBezTo>
                  <a:pt x="0" y="32814"/>
                  <a:pt x="32814" y="0"/>
                  <a:pt x="73293" y="0"/>
                </a:cubicBezTo>
                <a:cubicBezTo>
                  <a:pt x="113771" y="0"/>
                  <a:pt x="146585" y="32814"/>
                  <a:pt x="146585" y="73292"/>
                </a:cubicBezTo>
                <a:close/>
              </a:path>
            </a:pathLst>
          </a:custGeom>
          <a:solidFill>
            <a:srgbClr val="FCD89A"/>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40DA6E5-D258-1560-816E-17E67C6E547A}"/>
              </a:ext>
            </a:extLst>
          </p:cNvPr>
          <p:cNvSpPr/>
          <p:nvPr/>
        </p:nvSpPr>
        <p:spPr>
          <a:xfrm flipH="1">
            <a:off x="2893866" y="5712186"/>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2AE8CCB-2D20-45B7-299F-89FD74D5B4F2}"/>
              </a:ext>
            </a:extLst>
          </p:cNvPr>
          <p:cNvSpPr/>
          <p:nvPr/>
        </p:nvSpPr>
        <p:spPr>
          <a:xfrm flipH="1">
            <a:off x="1559475" y="5712186"/>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FD73DFF-39C4-9CE2-F1B2-9A822A2BD0BC}"/>
              </a:ext>
            </a:extLst>
          </p:cNvPr>
          <p:cNvSpPr/>
          <p:nvPr/>
        </p:nvSpPr>
        <p:spPr>
          <a:xfrm flipH="1">
            <a:off x="3561870" y="4556595"/>
            <a:ext cx="146585" cy="146585"/>
          </a:xfrm>
          <a:custGeom>
            <a:avLst/>
            <a:gdLst>
              <a:gd name="connsiteX0" fmla="*/ 146585 w 146585"/>
              <a:gd name="connsiteY0" fmla="*/ 73293 h 146585"/>
              <a:gd name="connsiteX1" fmla="*/ 73292 w 146585"/>
              <a:gd name="connsiteY1" fmla="*/ 146585 h 146585"/>
              <a:gd name="connsiteX2" fmla="*/ 0 w 146585"/>
              <a:gd name="connsiteY2" fmla="*/ 73293 h 146585"/>
              <a:gd name="connsiteX3" fmla="*/ 73292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2" y="146585"/>
                </a:cubicBezTo>
                <a:cubicBezTo>
                  <a:pt x="32814" y="146585"/>
                  <a:pt x="0" y="113771"/>
                  <a:pt x="0" y="73293"/>
                </a:cubicBezTo>
                <a:cubicBezTo>
                  <a:pt x="0" y="32814"/>
                  <a:pt x="32814" y="0"/>
                  <a:pt x="73292"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99E6B8A-E384-E608-2D89-EB24AA624523}"/>
              </a:ext>
            </a:extLst>
          </p:cNvPr>
          <p:cNvSpPr/>
          <p:nvPr/>
        </p:nvSpPr>
        <p:spPr>
          <a:xfrm flipH="1">
            <a:off x="3893094"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B3AC9B6-AF25-153B-FA19-CC7DCA3F0638}"/>
              </a:ext>
            </a:extLst>
          </p:cNvPr>
          <p:cNvSpPr/>
          <p:nvPr/>
        </p:nvSpPr>
        <p:spPr>
          <a:xfrm flipH="1">
            <a:off x="560106" y="39786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1E777D3-06FF-094E-BAE6-D36A58E3333C}"/>
              </a:ext>
            </a:extLst>
          </p:cNvPr>
          <p:cNvSpPr/>
          <p:nvPr/>
        </p:nvSpPr>
        <p:spPr>
          <a:xfrm flipH="1">
            <a:off x="-2109" y="1733421"/>
            <a:ext cx="975137" cy="1170291"/>
          </a:xfrm>
          <a:custGeom>
            <a:avLst/>
            <a:gdLst>
              <a:gd name="connsiteX0" fmla="*/ 334635 w 975137"/>
              <a:gd name="connsiteY0" fmla="*/ 1166634 h 1170291"/>
              <a:gd name="connsiteX1" fmla="*/ 340966 w 975137"/>
              <a:gd name="connsiteY1" fmla="*/ 1170291 h 1170291"/>
              <a:gd name="connsiteX2" fmla="*/ 975137 w 975137"/>
              <a:gd name="connsiteY2" fmla="*/ 1170291 h 1170291"/>
              <a:gd name="connsiteX3" fmla="*/ 975137 w 975137"/>
              <a:gd name="connsiteY3" fmla="*/ 1155661 h 1170291"/>
              <a:gd name="connsiteX4" fmla="*/ 345186 w 975137"/>
              <a:gd name="connsiteY4" fmla="*/ 1155661 h 1170291"/>
              <a:gd name="connsiteX5" fmla="*/ 15721 w 975137"/>
              <a:gd name="connsiteY5" fmla="*/ 585146 h 1170291"/>
              <a:gd name="connsiteX6" fmla="*/ 345186 w 975137"/>
              <a:gd name="connsiteY6" fmla="*/ 14630 h 1170291"/>
              <a:gd name="connsiteX7" fmla="*/ 975137 w 975137"/>
              <a:gd name="connsiteY7" fmla="*/ 14630 h 1170291"/>
              <a:gd name="connsiteX8" fmla="*/ 975137 w 975137"/>
              <a:gd name="connsiteY8" fmla="*/ 0 h 1170291"/>
              <a:gd name="connsiteX9" fmla="*/ 340966 w 975137"/>
              <a:gd name="connsiteY9" fmla="*/ 0 h 1170291"/>
              <a:gd name="connsiteX10" fmla="*/ 334635 w 975137"/>
              <a:gd name="connsiteY10" fmla="*/ 3658 h 1170291"/>
              <a:gd name="connsiteX11" fmla="*/ 950 w 975137"/>
              <a:gd name="connsiteY11" fmla="*/ 581488 h 1170291"/>
              <a:gd name="connsiteX12" fmla="*/ 950 w 975137"/>
              <a:gd name="connsiteY12" fmla="*/ 588803 h 1170291"/>
              <a:gd name="connsiteX13" fmla="*/ 334635 w 975137"/>
              <a:gd name="connsiteY13" fmla="*/ 1166634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137" h="1170291">
                <a:moveTo>
                  <a:pt x="334635" y="1166634"/>
                </a:moveTo>
                <a:cubicBezTo>
                  <a:pt x="335901" y="1168885"/>
                  <a:pt x="338363" y="1170291"/>
                  <a:pt x="340966" y="1170291"/>
                </a:cubicBezTo>
                <a:lnTo>
                  <a:pt x="975137" y="1170291"/>
                </a:lnTo>
                <a:lnTo>
                  <a:pt x="975137" y="1155661"/>
                </a:lnTo>
                <a:lnTo>
                  <a:pt x="345186" y="1155661"/>
                </a:lnTo>
                <a:lnTo>
                  <a:pt x="15721" y="585146"/>
                </a:lnTo>
                <a:lnTo>
                  <a:pt x="345186" y="14630"/>
                </a:lnTo>
                <a:lnTo>
                  <a:pt x="975137" y="14630"/>
                </a:lnTo>
                <a:lnTo>
                  <a:pt x="975137" y="0"/>
                </a:lnTo>
                <a:lnTo>
                  <a:pt x="340966" y="0"/>
                </a:lnTo>
                <a:cubicBezTo>
                  <a:pt x="338363" y="0"/>
                  <a:pt x="335901" y="1407"/>
                  <a:pt x="334635" y="3658"/>
                </a:cubicBezTo>
                <a:lnTo>
                  <a:pt x="950" y="581488"/>
                </a:lnTo>
                <a:cubicBezTo>
                  <a:pt x="-317" y="583739"/>
                  <a:pt x="-317" y="586552"/>
                  <a:pt x="950" y="588803"/>
                </a:cubicBezTo>
                <a:lnTo>
                  <a:pt x="334635" y="1166634"/>
                </a:lnTo>
                <a:close/>
              </a:path>
            </a:pathLst>
          </a:custGeom>
          <a:solidFill>
            <a:srgbClr val="FDBB30"/>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82E17-91B2-A4E4-D39B-EE1B873EF603}"/>
              </a:ext>
            </a:extLst>
          </p:cNvPr>
          <p:cNvSpPr/>
          <p:nvPr/>
        </p:nvSpPr>
        <p:spPr>
          <a:xfrm flipH="1">
            <a:off x="-2109" y="2889081"/>
            <a:ext cx="974855" cy="1170291"/>
          </a:xfrm>
          <a:custGeom>
            <a:avLst/>
            <a:gdLst>
              <a:gd name="connsiteX0" fmla="*/ 334495 w 974855"/>
              <a:gd name="connsiteY0" fmla="*/ 1166634 h 1170291"/>
              <a:gd name="connsiteX1" fmla="*/ 340825 w 974855"/>
              <a:gd name="connsiteY1" fmla="*/ 1170291 h 1170291"/>
              <a:gd name="connsiteX2" fmla="*/ 974856 w 974855"/>
              <a:gd name="connsiteY2" fmla="*/ 1170291 h 1170291"/>
              <a:gd name="connsiteX3" fmla="*/ 974856 w 974855"/>
              <a:gd name="connsiteY3" fmla="*/ 1155661 h 1170291"/>
              <a:gd name="connsiteX4" fmla="*/ 345045 w 974855"/>
              <a:gd name="connsiteY4" fmla="*/ 1155661 h 1170291"/>
              <a:gd name="connsiteX5" fmla="*/ 15650 w 974855"/>
              <a:gd name="connsiteY5" fmla="*/ 585146 h 1170291"/>
              <a:gd name="connsiteX6" fmla="*/ 345045 w 974855"/>
              <a:gd name="connsiteY6" fmla="*/ 14631 h 1170291"/>
              <a:gd name="connsiteX7" fmla="*/ 974856 w 974855"/>
              <a:gd name="connsiteY7" fmla="*/ 14631 h 1170291"/>
              <a:gd name="connsiteX8" fmla="*/ 974856 w 974855"/>
              <a:gd name="connsiteY8" fmla="*/ 0 h 1170291"/>
              <a:gd name="connsiteX9" fmla="*/ 340825 w 974855"/>
              <a:gd name="connsiteY9" fmla="*/ 0 h 1170291"/>
              <a:gd name="connsiteX10" fmla="*/ 334495 w 974855"/>
              <a:gd name="connsiteY10" fmla="*/ 3658 h 1170291"/>
              <a:gd name="connsiteX11" fmla="*/ 950 w 974855"/>
              <a:gd name="connsiteY11" fmla="*/ 581488 h 1170291"/>
              <a:gd name="connsiteX12" fmla="*/ 950 w 974855"/>
              <a:gd name="connsiteY12" fmla="*/ 588803 h 1170291"/>
              <a:gd name="connsiteX13" fmla="*/ 334495 w 974855"/>
              <a:gd name="connsiteY13" fmla="*/ 1166634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855" h="1170291">
                <a:moveTo>
                  <a:pt x="334495" y="1166634"/>
                </a:moveTo>
                <a:cubicBezTo>
                  <a:pt x="335761" y="1168885"/>
                  <a:pt x="338222" y="1170291"/>
                  <a:pt x="340825" y="1170291"/>
                </a:cubicBezTo>
                <a:lnTo>
                  <a:pt x="974856" y="1170291"/>
                </a:lnTo>
                <a:lnTo>
                  <a:pt x="974856" y="1155661"/>
                </a:lnTo>
                <a:lnTo>
                  <a:pt x="345045" y="1155661"/>
                </a:lnTo>
                <a:lnTo>
                  <a:pt x="15650" y="585146"/>
                </a:lnTo>
                <a:lnTo>
                  <a:pt x="345045" y="14631"/>
                </a:lnTo>
                <a:lnTo>
                  <a:pt x="974856" y="14631"/>
                </a:lnTo>
                <a:lnTo>
                  <a:pt x="974856" y="0"/>
                </a:lnTo>
                <a:lnTo>
                  <a:pt x="340825" y="0"/>
                </a:lnTo>
                <a:cubicBezTo>
                  <a:pt x="338222" y="0"/>
                  <a:pt x="335761" y="1407"/>
                  <a:pt x="334495" y="3658"/>
                </a:cubicBezTo>
                <a:lnTo>
                  <a:pt x="950" y="581488"/>
                </a:lnTo>
                <a:cubicBezTo>
                  <a:pt x="-317" y="583739"/>
                  <a:pt x="-317" y="586553"/>
                  <a:pt x="950" y="588803"/>
                </a:cubicBezTo>
                <a:lnTo>
                  <a:pt x="334495" y="1166634"/>
                </a:lnTo>
                <a:close/>
              </a:path>
            </a:pathLst>
          </a:custGeom>
          <a:solidFill>
            <a:srgbClr val="FDBB30"/>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7897631-9EA5-A367-BB07-E1ED0B602FB2}"/>
              </a:ext>
            </a:extLst>
          </p:cNvPr>
          <p:cNvSpPr/>
          <p:nvPr/>
        </p:nvSpPr>
        <p:spPr>
          <a:xfrm flipH="1">
            <a:off x="-2109" y="4044672"/>
            <a:ext cx="974855" cy="1170361"/>
          </a:xfrm>
          <a:custGeom>
            <a:avLst/>
            <a:gdLst>
              <a:gd name="connsiteX0" fmla="*/ 334495 w 974855"/>
              <a:gd name="connsiteY0" fmla="*/ 1166704 h 1170361"/>
              <a:gd name="connsiteX1" fmla="*/ 340825 w 974855"/>
              <a:gd name="connsiteY1" fmla="*/ 1170361 h 1170361"/>
              <a:gd name="connsiteX2" fmla="*/ 974856 w 974855"/>
              <a:gd name="connsiteY2" fmla="*/ 1170361 h 1170361"/>
              <a:gd name="connsiteX3" fmla="*/ 974856 w 974855"/>
              <a:gd name="connsiteY3" fmla="*/ 1155661 h 1170361"/>
              <a:gd name="connsiteX4" fmla="*/ 345045 w 974855"/>
              <a:gd name="connsiteY4" fmla="*/ 1155661 h 1170361"/>
              <a:gd name="connsiteX5" fmla="*/ 15650 w 974855"/>
              <a:gd name="connsiteY5" fmla="*/ 585145 h 1170361"/>
              <a:gd name="connsiteX6" fmla="*/ 345045 w 974855"/>
              <a:gd name="connsiteY6" fmla="*/ 14630 h 1170361"/>
              <a:gd name="connsiteX7" fmla="*/ 974856 w 974855"/>
              <a:gd name="connsiteY7" fmla="*/ 14630 h 1170361"/>
              <a:gd name="connsiteX8" fmla="*/ 974856 w 974855"/>
              <a:gd name="connsiteY8" fmla="*/ 0 h 1170361"/>
              <a:gd name="connsiteX9" fmla="*/ 340825 w 974855"/>
              <a:gd name="connsiteY9" fmla="*/ 0 h 1170361"/>
              <a:gd name="connsiteX10" fmla="*/ 334495 w 974855"/>
              <a:gd name="connsiteY10" fmla="*/ 3657 h 1170361"/>
              <a:gd name="connsiteX11" fmla="*/ 950 w 974855"/>
              <a:gd name="connsiteY11" fmla="*/ 581488 h 1170361"/>
              <a:gd name="connsiteX12" fmla="*/ 950 w 974855"/>
              <a:gd name="connsiteY12" fmla="*/ 588803 h 1170361"/>
              <a:gd name="connsiteX13" fmla="*/ 334495 w 974855"/>
              <a:gd name="connsiteY13" fmla="*/ 1166634 h 1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855" h="1170361">
                <a:moveTo>
                  <a:pt x="334495" y="1166704"/>
                </a:moveTo>
                <a:cubicBezTo>
                  <a:pt x="335761" y="1168955"/>
                  <a:pt x="338222" y="1170361"/>
                  <a:pt x="340825" y="1170361"/>
                </a:cubicBezTo>
                <a:lnTo>
                  <a:pt x="974856" y="1170361"/>
                </a:lnTo>
                <a:lnTo>
                  <a:pt x="974856" y="1155661"/>
                </a:lnTo>
                <a:lnTo>
                  <a:pt x="345045" y="1155661"/>
                </a:lnTo>
                <a:lnTo>
                  <a:pt x="15650" y="585145"/>
                </a:lnTo>
                <a:lnTo>
                  <a:pt x="345045" y="14630"/>
                </a:lnTo>
                <a:lnTo>
                  <a:pt x="974856" y="14630"/>
                </a:lnTo>
                <a:lnTo>
                  <a:pt x="974856" y="0"/>
                </a:lnTo>
                <a:lnTo>
                  <a:pt x="340825" y="0"/>
                </a:lnTo>
                <a:cubicBezTo>
                  <a:pt x="338222" y="0"/>
                  <a:pt x="335761" y="1406"/>
                  <a:pt x="334495" y="3657"/>
                </a:cubicBezTo>
                <a:lnTo>
                  <a:pt x="950" y="581488"/>
                </a:lnTo>
                <a:cubicBezTo>
                  <a:pt x="-317" y="583809"/>
                  <a:pt x="-317" y="586552"/>
                  <a:pt x="950" y="588803"/>
                </a:cubicBezTo>
                <a:lnTo>
                  <a:pt x="334495" y="1166634"/>
                </a:lnTo>
                <a:close/>
              </a:path>
            </a:pathLst>
          </a:custGeom>
          <a:solidFill>
            <a:srgbClr val="FDBB30"/>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5955CC6-D04C-4190-B034-5DB9019046BD}"/>
              </a:ext>
            </a:extLst>
          </p:cNvPr>
          <p:cNvSpPr/>
          <p:nvPr/>
        </p:nvSpPr>
        <p:spPr>
          <a:xfrm flipH="1">
            <a:off x="2629184" y="6356064"/>
            <a:ext cx="299994" cy="505030"/>
          </a:xfrm>
          <a:custGeom>
            <a:avLst/>
            <a:gdLst>
              <a:gd name="connsiteX0" fmla="*/ 16811 w 1258847"/>
              <a:gd name="connsiteY0" fmla="*/ 505030 h 505030"/>
              <a:gd name="connsiteX1" fmla="*/ 299994 w 1258847"/>
              <a:gd name="connsiteY1" fmla="*/ 14630 h 505030"/>
              <a:gd name="connsiteX2" fmla="*/ 958854 w 1258847"/>
              <a:gd name="connsiteY2" fmla="*/ 14630 h 505030"/>
              <a:gd name="connsiteX3" fmla="*/ 1241966 w 1258847"/>
              <a:gd name="connsiteY3" fmla="*/ 505030 h 505030"/>
              <a:gd name="connsiteX4" fmla="*/ 1258848 w 1258847"/>
              <a:gd name="connsiteY4" fmla="*/ 505030 h 505030"/>
              <a:gd name="connsiteX5" fmla="*/ 969405 w 1258847"/>
              <a:gd name="connsiteY5" fmla="*/ 3657 h 505030"/>
              <a:gd name="connsiteX6" fmla="*/ 963074 w 1258847"/>
              <a:gd name="connsiteY6" fmla="*/ 0 h 505030"/>
              <a:gd name="connsiteX7" fmla="*/ 295773 w 1258847"/>
              <a:gd name="connsiteY7" fmla="*/ 0 h 505030"/>
              <a:gd name="connsiteX8" fmla="*/ 289443 w 1258847"/>
              <a:gd name="connsiteY8" fmla="*/ 3657 h 505030"/>
              <a:gd name="connsiteX9" fmla="*/ 0 w 1258847"/>
              <a:gd name="connsiteY9" fmla="*/ 505030 h 505030"/>
              <a:gd name="connsiteX10" fmla="*/ 16951 w 1258847"/>
              <a:gd name="connsiteY10" fmla="*/ 505030 h 505030"/>
              <a:gd name="connsiteX0" fmla="*/ 16811 w 1241966"/>
              <a:gd name="connsiteY0" fmla="*/ 505030 h 505030"/>
              <a:gd name="connsiteX1" fmla="*/ 299994 w 1241966"/>
              <a:gd name="connsiteY1" fmla="*/ 14630 h 505030"/>
              <a:gd name="connsiteX2" fmla="*/ 958854 w 1241966"/>
              <a:gd name="connsiteY2" fmla="*/ 14630 h 505030"/>
              <a:gd name="connsiteX3" fmla="*/ 1241966 w 1241966"/>
              <a:gd name="connsiteY3" fmla="*/ 505030 h 505030"/>
              <a:gd name="connsiteX4" fmla="*/ 894671 w 1241966"/>
              <a:gd name="connsiteY4" fmla="*/ 394193 h 505030"/>
              <a:gd name="connsiteX5" fmla="*/ 969405 w 1241966"/>
              <a:gd name="connsiteY5" fmla="*/ 3657 h 505030"/>
              <a:gd name="connsiteX6" fmla="*/ 963074 w 1241966"/>
              <a:gd name="connsiteY6" fmla="*/ 0 h 505030"/>
              <a:gd name="connsiteX7" fmla="*/ 295773 w 1241966"/>
              <a:gd name="connsiteY7" fmla="*/ 0 h 505030"/>
              <a:gd name="connsiteX8" fmla="*/ 289443 w 1241966"/>
              <a:gd name="connsiteY8" fmla="*/ 3657 h 505030"/>
              <a:gd name="connsiteX9" fmla="*/ 0 w 1241966"/>
              <a:gd name="connsiteY9" fmla="*/ 505030 h 505030"/>
              <a:gd name="connsiteX10" fmla="*/ 16951 w 1241966"/>
              <a:gd name="connsiteY10" fmla="*/ 505030 h 505030"/>
              <a:gd name="connsiteX11" fmla="*/ 16811 w 1241966"/>
              <a:gd name="connsiteY11" fmla="*/ 505030 h 505030"/>
              <a:gd name="connsiteX0" fmla="*/ 16811 w 1162797"/>
              <a:gd name="connsiteY0" fmla="*/ 505030 h 505030"/>
              <a:gd name="connsiteX1" fmla="*/ 299994 w 1162797"/>
              <a:gd name="connsiteY1" fmla="*/ 14630 h 505030"/>
              <a:gd name="connsiteX2" fmla="*/ 958854 w 1162797"/>
              <a:gd name="connsiteY2" fmla="*/ 14630 h 505030"/>
              <a:gd name="connsiteX3" fmla="*/ 1162797 w 1162797"/>
              <a:gd name="connsiteY3" fmla="*/ 156687 h 505030"/>
              <a:gd name="connsiteX4" fmla="*/ 894671 w 1162797"/>
              <a:gd name="connsiteY4" fmla="*/ 394193 h 505030"/>
              <a:gd name="connsiteX5" fmla="*/ 969405 w 1162797"/>
              <a:gd name="connsiteY5" fmla="*/ 3657 h 505030"/>
              <a:gd name="connsiteX6" fmla="*/ 963074 w 1162797"/>
              <a:gd name="connsiteY6" fmla="*/ 0 h 505030"/>
              <a:gd name="connsiteX7" fmla="*/ 295773 w 1162797"/>
              <a:gd name="connsiteY7" fmla="*/ 0 h 505030"/>
              <a:gd name="connsiteX8" fmla="*/ 289443 w 1162797"/>
              <a:gd name="connsiteY8" fmla="*/ 3657 h 505030"/>
              <a:gd name="connsiteX9" fmla="*/ 0 w 1162797"/>
              <a:gd name="connsiteY9" fmla="*/ 505030 h 505030"/>
              <a:gd name="connsiteX10" fmla="*/ 16951 w 1162797"/>
              <a:gd name="connsiteY10" fmla="*/ 505030 h 505030"/>
              <a:gd name="connsiteX11" fmla="*/ 16811 w 1162797"/>
              <a:gd name="connsiteY11" fmla="*/ 505030 h 505030"/>
              <a:gd name="connsiteX0" fmla="*/ 16811 w 990736"/>
              <a:gd name="connsiteY0" fmla="*/ 505030 h 505030"/>
              <a:gd name="connsiteX1" fmla="*/ 299994 w 990736"/>
              <a:gd name="connsiteY1" fmla="*/ 14630 h 505030"/>
              <a:gd name="connsiteX2" fmla="*/ 958854 w 990736"/>
              <a:gd name="connsiteY2" fmla="*/ 14630 h 505030"/>
              <a:gd name="connsiteX3" fmla="*/ 894671 w 990736"/>
              <a:gd name="connsiteY3" fmla="*/ 394193 h 505030"/>
              <a:gd name="connsiteX4" fmla="*/ 969405 w 990736"/>
              <a:gd name="connsiteY4" fmla="*/ 3657 h 505030"/>
              <a:gd name="connsiteX5" fmla="*/ 963074 w 990736"/>
              <a:gd name="connsiteY5" fmla="*/ 0 h 505030"/>
              <a:gd name="connsiteX6" fmla="*/ 295773 w 990736"/>
              <a:gd name="connsiteY6" fmla="*/ 0 h 505030"/>
              <a:gd name="connsiteX7" fmla="*/ 289443 w 990736"/>
              <a:gd name="connsiteY7" fmla="*/ 3657 h 505030"/>
              <a:gd name="connsiteX8" fmla="*/ 0 w 990736"/>
              <a:gd name="connsiteY8" fmla="*/ 505030 h 505030"/>
              <a:gd name="connsiteX9" fmla="*/ 16951 w 990736"/>
              <a:gd name="connsiteY9" fmla="*/ 505030 h 505030"/>
              <a:gd name="connsiteX10" fmla="*/ 16811 w 990736"/>
              <a:gd name="connsiteY10"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963074 w 969405"/>
              <a:gd name="connsiteY4" fmla="*/ 0 h 505030"/>
              <a:gd name="connsiteX5" fmla="*/ 295773 w 969405"/>
              <a:gd name="connsiteY5" fmla="*/ 0 h 505030"/>
              <a:gd name="connsiteX6" fmla="*/ 289443 w 969405"/>
              <a:gd name="connsiteY6" fmla="*/ 3657 h 505030"/>
              <a:gd name="connsiteX7" fmla="*/ 0 w 969405"/>
              <a:gd name="connsiteY7" fmla="*/ 505030 h 505030"/>
              <a:gd name="connsiteX8" fmla="*/ 16951 w 969405"/>
              <a:gd name="connsiteY8" fmla="*/ 505030 h 505030"/>
              <a:gd name="connsiteX9" fmla="*/ 16811 w 969405"/>
              <a:gd name="connsiteY9"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295773 w 969405"/>
              <a:gd name="connsiteY4" fmla="*/ 0 h 505030"/>
              <a:gd name="connsiteX5" fmla="*/ 289443 w 969405"/>
              <a:gd name="connsiteY5" fmla="*/ 3657 h 505030"/>
              <a:gd name="connsiteX6" fmla="*/ 0 w 969405"/>
              <a:gd name="connsiteY6" fmla="*/ 505030 h 505030"/>
              <a:gd name="connsiteX7" fmla="*/ 16951 w 969405"/>
              <a:gd name="connsiteY7" fmla="*/ 505030 h 505030"/>
              <a:gd name="connsiteX8" fmla="*/ 16811 w 969405"/>
              <a:gd name="connsiteY8" fmla="*/ 505030 h 505030"/>
              <a:gd name="connsiteX0" fmla="*/ 16811 w 958854"/>
              <a:gd name="connsiteY0" fmla="*/ 505030 h 505030"/>
              <a:gd name="connsiteX1" fmla="*/ 299994 w 958854"/>
              <a:gd name="connsiteY1" fmla="*/ 14630 h 505030"/>
              <a:gd name="connsiteX2" fmla="*/ 958854 w 958854"/>
              <a:gd name="connsiteY2" fmla="*/ 14630 h 505030"/>
              <a:gd name="connsiteX3" fmla="*/ 295773 w 958854"/>
              <a:gd name="connsiteY3" fmla="*/ 0 h 505030"/>
              <a:gd name="connsiteX4" fmla="*/ 289443 w 958854"/>
              <a:gd name="connsiteY4" fmla="*/ 3657 h 505030"/>
              <a:gd name="connsiteX5" fmla="*/ 0 w 958854"/>
              <a:gd name="connsiteY5" fmla="*/ 505030 h 505030"/>
              <a:gd name="connsiteX6" fmla="*/ 16951 w 958854"/>
              <a:gd name="connsiteY6" fmla="*/ 505030 h 505030"/>
              <a:gd name="connsiteX7" fmla="*/ 16811 w 958854"/>
              <a:gd name="connsiteY7" fmla="*/ 505030 h 505030"/>
              <a:gd name="connsiteX0" fmla="*/ 16811 w 299994"/>
              <a:gd name="connsiteY0" fmla="*/ 505030 h 505030"/>
              <a:gd name="connsiteX1" fmla="*/ 299994 w 299994"/>
              <a:gd name="connsiteY1" fmla="*/ 14630 h 505030"/>
              <a:gd name="connsiteX2" fmla="*/ 295773 w 299994"/>
              <a:gd name="connsiteY2" fmla="*/ 0 h 505030"/>
              <a:gd name="connsiteX3" fmla="*/ 289443 w 299994"/>
              <a:gd name="connsiteY3" fmla="*/ 3657 h 505030"/>
              <a:gd name="connsiteX4" fmla="*/ 0 w 299994"/>
              <a:gd name="connsiteY4" fmla="*/ 505030 h 505030"/>
              <a:gd name="connsiteX5" fmla="*/ 16951 w 299994"/>
              <a:gd name="connsiteY5" fmla="*/ 505030 h 505030"/>
              <a:gd name="connsiteX6" fmla="*/ 16811 w 299994"/>
              <a:gd name="connsiteY6" fmla="*/ 5050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94" h="505030">
                <a:moveTo>
                  <a:pt x="16811" y="505030"/>
                </a:moveTo>
                <a:lnTo>
                  <a:pt x="299994" y="14630"/>
                </a:lnTo>
                <a:lnTo>
                  <a:pt x="295773" y="0"/>
                </a:lnTo>
                <a:cubicBezTo>
                  <a:pt x="293171" y="0"/>
                  <a:pt x="290709" y="1407"/>
                  <a:pt x="289443" y="3657"/>
                </a:cubicBezTo>
                <a:lnTo>
                  <a:pt x="0" y="505030"/>
                </a:lnTo>
                <a:lnTo>
                  <a:pt x="16951" y="505030"/>
                </a:lnTo>
                <a:lnTo>
                  <a:pt x="16811" y="505030"/>
                </a:lnTo>
                <a:close/>
              </a:path>
            </a:pathLst>
          </a:custGeom>
          <a:solidFill>
            <a:srgbClr val="FDBB30"/>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1EFBAA9-5095-ED6C-40EB-F6458C687E7D}"/>
              </a:ext>
            </a:extLst>
          </p:cNvPr>
          <p:cNvSpPr/>
          <p:nvPr/>
        </p:nvSpPr>
        <p:spPr>
          <a:xfrm flipH="1">
            <a:off x="3672020" y="6356064"/>
            <a:ext cx="1258706" cy="505030"/>
          </a:xfrm>
          <a:custGeom>
            <a:avLst/>
            <a:gdLst>
              <a:gd name="connsiteX0" fmla="*/ 16741 w 1258706"/>
              <a:gd name="connsiteY0" fmla="*/ 505030 h 505030"/>
              <a:gd name="connsiteX1" fmla="*/ 299923 w 1258706"/>
              <a:gd name="connsiteY1" fmla="*/ 14630 h 505030"/>
              <a:gd name="connsiteX2" fmla="*/ 958643 w 1258706"/>
              <a:gd name="connsiteY2" fmla="*/ 14630 h 505030"/>
              <a:gd name="connsiteX3" fmla="*/ 1241825 w 1258706"/>
              <a:gd name="connsiteY3" fmla="*/ 505030 h 505030"/>
              <a:gd name="connsiteX4" fmla="*/ 1258707 w 1258706"/>
              <a:gd name="connsiteY4" fmla="*/ 505030 h 505030"/>
              <a:gd name="connsiteX5" fmla="*/ 969264 w 1258706"/>
              <a:gd name="connsiteY5" fmla="*/ 3657 h 505030"/>
              <a:gd name="connsiteX6" fmla="*/ 962933 w 1258706"/>
              <a:gd name="connsiteY6" fmla="*/ 0 h 505030"/>
              <a:gd name="connsiteX7" fmla="*/ 295773 w 1258706"/>
              <a:gd name="connsiteY7" fmla="*/ 0 h 505030"/>
              <a:gd name="connsiteX8" fmla="*/ 289443 w 1258706"/>
              <a:gd name="connsiteY8" fmla="*/ 3657 h 505030"/>
              <a:gd name="connsiteX9" fmla="*/ 0 w 1258706"/>
              <a:gd name="connsiteY9" fmla="*/ 505030 h 505030"/>
              <a:gd name="connsiteX10" fmla="*/ 16881 w 1258706"/>
              <a:gd name="connsiteY10" fmla="*/ 5050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706" h="505030">
                <a:moveTo>
                  <a:pt x="16741" y="505030"/>
                </a:moveTo>
                <a:lnTo>
                  <a:pt x="299923" y="14630"/>
                </a:lnTo>
                <a:lnTo>
                  <a:pt x="958643" y="14630"/>
                </a:lnTo>
                <a:lnTo>
                  <a:pt x="1241825" y="505030"/>
                </a:lnTo>
                <a:lnTo>
                  <a:pt x="1258707" y="505030"/>
                </a:lnTo>
                <a:lnTo>
                  <a:pt x="969264" y="3657"/>
                </a:lnTo>
                <a:cubicBezTo>
                  <a:pt x="967998" y="1407"/>
                  <a:pt x="965536" y="0"/>
                  <a:pt x="962933" y="0"/>
                </a:cubicBezTo>
                <a:lnTo>
                  <a:pt x="295773" y="0"/>
                </a:lnTo>
                <a:cubicBezTo>
                  <a:pt x="293171" y="0"/>
                  <a:pt x="290709" y="1407"/>
                  <a:pt x="289443" y="3657"/>
                </a:cubicBezTo>
                <a:lnTo>
                  <a:pt x="0" y="505030"/>
                </a:lnTo>
                <a:lnTo>
                  <a:pt x="16881" y="505030"/>
                </a:lnTo>
                <a:close/>
              </a:path>
            </a:pathLst>
          </a:custGeom>
          <a:solidFill>
            <a:srgbClr val="FDBB30"/>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627696E-FBF3-5BDA-7511-DBCD19D79144}"/>
              </a:ext>
            </a:extLst>
          </p:cNvPr>
          <p:cNvSpPr/>
          <p:nvPr/>
        </p:nvSpPr>
        <p:spPr>
          <a:xfrm flipH="1">
            <a:off x="5673783" y="6356064"/>
            <a:ext cx="970248" cy="505030"/>
          </a:xfrm>
          <a:custGeom>
            <a:avLst/>
            <a:gdLst>
              <a:gd name="connsiteX0" fmla="*/ 7315 w 970248"/>
              <a:gd name="connsiteY0" fmla="*/ 14630 h 505030"/>
              <a:gd name="connsiteX1" fmla="*/ 670326 w 970248"/>
              <a:gd name="connsiteY1" fmla="*/ 14630 h 505030"/>
              <a:gd name="connsiteX2" fmla="*/ 953368 w 970248"/>
              <a:gd name="connsiteY2" fmla="*/ 505030 h 505030"/>
              <a:gd name="connsiteX3" fmla="*/ 970249 w 970248"/>
              <a:gd name="connsiteY3" fmla="*/ 505030 h 505030"/>
              <a:gd name="connsiteX4" fmla="*/ 680876 w 970248"/>
              <a:gd name="connsiteY4" fmla="*/ 3657 h 505030"/>
              <a:gd name="connsiteX5" fmla="*/ 674546 w 970248"/>
              <a:gd name="connsiteY5" fmla="*/ 0 h 505030"/>
              <a:gd name="connsiteX6" fmla="*/ 7315 w 970248"/>
              <a:gd name="connsiteY6" fmla="*/ 0 h 505030"/>
              <a:gd name="connsiteX7" fmla="*/ 0 w 970248"/>
              <a:gd name="connsiteY7" fmla="*/ 7315 h 505030"/>
              <a:gd name="connsiteX8" fmla="*/ 7315 w 970248"/>
              <a:gd name="connsiteY8" fmla="*/ 146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248" h="505030">
                <a:moveTo>
                  <a:pt x="7315" y="14630"/>
                </a:moveTo>
                <a:lnTo>
                  <a:pt x="670326" y="14630"/>
                </a:lnTo>
                <a:lnTo>
                  <a:pt x="953368" y="505030"/>
                </a:lnTo>
                <a:lnTo>
                  <a:pt x="970249" y="505030"/>
                </a:lnTo>
                <a:lnTo>
                  <a:pt x="680876" y="3657"/>
                </a:lnTo>
                <a:cubicBezTo>
                  <a:pt x="679610" y="1407"/>
                  <a:pt x="677148" y="0"/>
                  <a:pt x="674546" y="0"/>
                </a:cubicBezTo>
                <a:lnTo>
                  <a:pt x="7315" y="0"/>
                </a:lnTo>
                <a:cubicBezTo>
                  <a:pt x="3236" y="0"/>
                  <a:pt x="0" y="3306"/>
                  <a:pt x="0" y="7315"/>
                </a:cubicBezTo>
                <a:cubicBezTo>
                  <a:pt x="0" y="11324"/>
                  <a:pt x="3306" y="14630"/>
                  <a:pt x="7315" y="14630"/>
                </a:cubicBezTo>
                <a:close/>
              </a:path>
            </a:pathLst>
          </a:custGeom>
          <a:solidFill>
            <a:srgbClr val="FCD89A"/>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92D861A-09F5-CA41-E397-5C7F9366B986}"/>
              </a:ext>
            </a:extLst>
          </p:cNvPr>
          <p:cNvSpPr/>
          <p:nvPr/>
        </p:nvSpPr>
        <p:spPr>
          <a:xfrm flipH="1">
            <a:off x="4627815" y="5778234"/>
            <a:ext cx="1348950" cy="1082860"/>
          </a:xfrm>
          <a:custGeom>
            <a:avLst/>
            <a:gdLst>
              <a:gd name="connsiteX0" fmla="*/ 286031 w 1348950"/>
              <a:gd name="connsiteY0" fmla="*/ 1082861 h 1082860"/>
              <a:gd name="connsiteX1" fmla="*/ 302983 w 1348950"/>
              <a:gd name="connsiteY1" fmla="*/ 1082861 h 1082860"/>
              <a:gd name="connsiteX2" fmla="*/ 15721 w 1348950"/>
              <a:gd name="connsiteY2" fmla="*/ 585146 h 1082860"/>
              <a:gd name="connsiteX3" fmla="*/ 344975 w 1348950"/>
              <a:gd name="connsiteY3" fmla="*/ 14631 h 1082860"/>
              <a:gd name="connsiteX4" fmla="*/ 1003835 w 1348950"/>
              <a:gd name="connsiteY4" fmla="*/ 14631 h 1082860"/>
              <a:gd name="connsiteX5" fmla="*/ 1333230 w 1348950"/>
              <a:gd name="connsiteY5" fmla="*/ 585146 h 1082860"/>
              <a:gd name="connsiteX6" fmla="*/ 1045827 w 1348950"/>
              <a:gd name="connsiteY6" fmla="*/ 1082861 h 1082860"/>
              <a:gd name="connsiteX7" fmla="*/ 1062779 w 1348950"/>
              <a:gd name="connsiteY7" fmla="*/ 1082861 h 1082860"/>
              <a:gd name="connsiteX8" fmla="*/ 1348001 w 1348950"/>
              <a:gd name="connsiteY8" fmla="*/ 588803 h 1082860"/>
              <a:gd name="connsiteX9" fmla="*/ 1348001 w 1348950"/>
              <a:gd name="connsiteY9" fmla="*/ 581488 h 1082860"/>
              <a:gd name="connsiteX10" fmla="*/ 1014386 w 1348950"/>
              <a:gd name="connsiteY10" fmla="*/ 3658 h 1082860"/>
              <a:gd name="connsiteX11" fmla="*/ 1008056 w 1348950"/>
              <a:gd name="connsiteY11" fmla="*/ 0 h 1082860"/>
              <a:gd name="connsiteX12" fmla="*/ 340755 w 1348950"/>
              <a:gd name="connsiteY12" fmla="*/ 0 h 1082860"/>
              <a:gd name="connsiteX13" fmla="*/ 334424 w 1348950"/>
              <a:gd name="connsiteY13" fmla="*/ 3658 h 1082860"/>
              <a:gd name="connsiteX14" fmla="*/ 950 w 1348950"/>
              <a:gd name="connsiteY14" fmla="*/ 581488 h 1082860"/>
              <a:gd name="connsiteX15" fmla="*/ 950 w 1348950"/>
              <a:gd name="connsiteY15" fmla="*/ 588803 h 1082860"/>
              <a:gd name="connsiteX16" fmla="*/ 286031 w 1348950"/>
              <a:gd name="connsiteY16" fmla="*/ 1082861 h 108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8950" h="1082860">
                <a:moveTo>
                  <a:pt x="286031" y="1082861"/>
                </a:moveTo>
                <a:lnTo>
                  <a:pt x="302983" y="1082861"/>
                </a:lnTo>
                <a:lnTo>
                  <a:pt x="15721" y="585146"/>
                </a:lnTo>
                <a:lnTo>
                  <a:pt x="344975" y="14631"/>
                </a:lnTo>
                <a:lnTo>
                  <a:pt x="1003835" y="14631"/>
                </a:lnTo>
                <a:lnTo>
                  <a:pt x="1333230" y="585146"/>
                </a:lnTo>
                <a:lnTo>
                  <a:pt x="1045827" y="1082861"/>
                </a:lnTo>
                <a:lnTo>
                  <a:pt x="1062779" y="1082861"/>
                </a:lnTo>
                <a:lnTo>
                  <a:pt x="1348001" y="588803"/>
                </a:lnTo>
                <a:cubicBezTo>
                  <a:pt x="1349267" y="586482"/>
                  <a:pt x="1349267" y="583739"/>
                  <a:pt x="1348001" y="581488"/>
                </a:cubicBezTo>
                <a:lnTo>
                  <a:pt x="1014386" y="3658"/>
                </a:lnTo>
                <a:cubicBezTo>
                  <a:pt x="1013120" y="1407"/>
                  <a:pt x="1010658" y="0"/>
                  <a:pt x="1008056" y="0"/>
                </a:cubicBezTo>
                <a:lnTo>
                  <a:pt x="340755" y="0"/>
                </a:lnTo>
                <a:cubicBezTo>
                  <a:pt x="338152" y="0"/>
                  <a:pt x="335690" y="1407"/>
                  <a:pt x="334424" y="3658"/>
                </a:cubicBezTo>
                <a:lnTo>
                  <a:pt x="950" y="581488"/>
                </a:lnTo>
                <a:cubicBezTo>
                  <a:pt x="-317" y="583809"/>
                  <a:pt x="-317" y="586553"/>
                  <a:pt x="950" y="588803"/>
                </a:cubicBezTo>
                <a:lnTo>
                  <a:pt x="286031" y="1082861"/>
                </a:lnTo>
                <a:close/>
              </a:path>
            </a:pathLst>
          </a:custGeom>
          <a:solidFill>
            <a:srgbClr val="FCD89A"/>
          </a:solidFill>
          <a:ln w="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ext Placeholder 2">
            <a:extLst>
              <a:ext uri="{FF2B5EF4-FFF2-40B4-BE49-F238E27FC236}">
                <a16:creationId xmlns:a16="http://schemas.microsoft.com/office/drawing/2014/main" id="{33ED9949-CDF4-1BAF-A9EA-62EE37B0AA7D}"/>
              </a:ext>
            </a:extLst>
          </p:cNvPr>
          <p:cNvSpPr>
            <a:spLocks noGrp="1"/>
          </p:cNvSpPr>
          <p:nvPr>
            <p:ph type="body" sz="quarter" idx="15" hasCustomPrompt="1"/>
          </p:nvPr>
        </p:nvSpPr>
        <p:spPr>
          <a:xfrm>
            <a:off x="4552950" y="1561522"/>
            <a:ext cx="6508750" cy="1327150"/>
          </a:xfrm>
        </p:spPr>
        <p:txBody>
          <a:bodyPr anchor="b">
            <a:normAutofit/>
          </a:bodyPr>
          <a:lstStyle>
            <a:lvl1pPr marL="0" indent="0" algn="r">
              <a:buNone/>
              <a:defRPr sz="4400"/>
            </a:lvl1pPr>
          </a:lstStyle>
          <a:p>
            <a:pPr lvl="0"/>
            <a:r>
              <a:rPr lang="en-US" dirty="0"/>
              <a:t>Section Header</a:t>
            </a:r>
          </a:p>
        </p:txBody>
      </p:sp>
      <p:sp>
        <p:nvSpPr>
          <p:cNvPr id="5" name="Text Placeholder 2">
            <a:extLst>
              <a:ext uri="{FF2B5EF4-FFF2-40B4-BE49-F238E27FC236}">
                <a16:creationId xmlns:a16="http://schemas.microsoft.com/office/drawing/2014/main" id="{A64B8430-785D-309C-C83C-59C707901AC2}"/>
              </a:ext>
            </a:extLst>
          </p:cNvPr>
          <p:cNvSpPr>
            <a:spLocks noGrp="1"/>
          </p:cNvSpPr>
          <p:nvPr>
            <p:ph type="body" sz="quarter" idx="16" hasCustomPrompt="1"/>
          </p:nvPr>
        </p:nvSpPr>
        <p:spPr>
          <a:xfrm>
            <a:off x="4552950" y="2888672"/>
            <a:ext cx="6508750" cy="927100"/>
          </a:xfrm>
        </p:spPr>
        <p:txBody>
          <a:bodyPr anchor="t">
            <a:normAutofit/>
          </a:bodyPr>
          <a:lstStyle>
            <a:lvl1pPr marL="0" indent="0" algn="r">
              <a:buNone/>
              <a:defRPr sz="2400">
                <a:solidFill>
                  <a:schemeClr val="tx2"/>
                </a:solidFill>
              </a:defRPr>
            </a:lvl1pPr>
          </a:lstStyle>
          <a:p>
            <a:pPr lvl="0"/>
            <a:r>
              <a:rPr lang="en-US" dirty="0"/>
              <a:t>Section Subhead</a:t>
            </a:r>
          </a:p>
        </p:txBody>
      </p:sp>
      <p:cxnSp>
        <p:nvCxnSpPr>
          <p:cNvPr id="7" name="Straight Connector 6">
            <a:extLst>
              <a:ext uri="{FF2B5EF4-FFF2-40B4-BE49-F238E27FC236}">
                <a16:creationId xmlns:a16="http://schemas.microsoft.com/office/drawing/2014/main" id="{75744BEF-8DAE-D20A-57A8-1E293B5B3819}"/>
              </a:ext>
            </a:extLst>
          </p:cNvPr>
          <p:cNvCxnSpPr>
            <a:cxnSpLocks/>
          </p:cNvCxnSpPr>
          <p:nvPr/>
        </p:nvCxnSpPr>
        <p:spPr>
          <a:xfrm>
            <a:off x="5494317" y="2888672"/>
            <a:ext cx="558643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E833E612-149F-7F4B-20AC-276BB7123C4C}"/>
              </a:ext>
            </a:extLst>
          </p:cNvPr>
          <p:cNvGrpSpPr/>
          <p:nvPr/>
        </p:nvGrpSpPr>
        <p:grpSpPr>
          <a:xfrm>
            <a:off x="992185" y="2551704"/>
            <a:ext cx="613581" cy="673936"/>
            <a:chOff x="2807883" y="4417478"/>
            <a:chExt cx="613581" cy="673936"/>
          </a:xfrm>
        </p:grpSpPr>
        <p:sp>
          <p:nvSpPr>
            <p:cNvPr id="68" name="Freeform: Shape 67">
              <a:extLst>
                <a:ext uri="{FF2B5EF4-FFF2-40B4-BE49-F238E27FC236}">
                  <a16:creationId xmlns:a16="http://schemas.microsoft.com/office/drawing/2014/main" id="{8E4E5400-8A19-0259-9255-EECAD1B920C2}"/>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8F3A673-4C70-965D-671F-3908C7DCD9F0}"/>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582012BC-B9DA-9388-CE51-5F76346643D9}"/>
              </a:ext>
            </a:extLst>
          </p:cNvPr>
          <p:cNvGrpSpPr/>
          <p:nvPr/>
        </p:nvGrpSpPr>
        <p:grpSpPr>
          <a:xfrm>
            <a:off x="3869052" y="5612528"/>
            <a:ext cx="864641" cy="360600"/>
            <a:chOff x="4484775" y="1424890"/>
            <a:chExt cx="864641" cy="360600"/>
          </a:xfrm>
        </p:grpSpPr>
        <p:sp>
          <p:nvSpPr>
            <p:cNvPr id="71" name="Freeform: Shape 70">
              <a:extLst>
                <a:ext uri="{FF2B5EF4-FFF2-40B4-BE49-F238E27FC236}">
                  <a16:creationId xmlns:a16="http://schemas.microsoft.com/office/drawing/2014/main" id="{9E88CE08-4DB0-785D-0B2B-C878FADDD291}"/>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9F79DC5-8659-3C11-8DAD-1602C3094DF5}"/>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200FA6-E7B0-787A-08E8-19462689E4DF}"/>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4F60304-64CC-D24A-619A-F751151C698C}"/>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6722EA4-4A1A-4AB4-FB47-1659C2E68463}"/>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B1380A1-DA79-C67D-5769-0DF6399FB1F7}"/>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26FF528-CD66-4E7B-5D6F-CFD1A67A6A99}"/>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72CEBA3-543A-AC18-7A67-5439C36989FF}"/>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99B6DD-30BF-3412-FC35-D373B3A6CE85}"/>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B86FB74-CAEF-6284-1913-C5C856D2539F}"/>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0DF2DB-AE86-5882-604D-7B4E59707109}"/>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EEBD066-BBE9-CAAC-AB84-9CF194B60176}"/>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F5EBEFC-CB77-4582-C357-44329CBD364B}"/>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855D2F5-402E-8910-24A2-4EC572F936A2}"/>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9E938D6-1669-B0E8-E645-88C9C7173557}"/>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86" name="Group 85">
            <a:extLst>
              <a:ext uri="{FF2B5EF4-FFF2-40B4-BE49-F238E27FC236}">
                <a16:creationId xmlns:a16="http://schemas.microsoft.com/office/drawing/2014/main" id="{71B964AA-7378-BD46-F599-92FBDD38723D}"/>
              </a:ext>
            </a:extLst>
          </p:cNvPr>
          <p:cNvGrpSpPr/>
          <p:nvPr/>
        </p:nvGrpSpPr>
        <p:grpSpPr>
          <a:xfrm>
            <a:off x="3902155" y="907581"/>
            <a:ext cx="799551" cy="507910"/>
            <a:chOff x="5435061" y="5043516"/>
            <a:chExt cx="799551" cy="507910"/>
          </a:xfrm>
        </p:grpSpPr>
        <p:sp>
          <p:nvSpPr>
            <p:cNvPr id="87" name="Freeform: Shape 86">
              <a:extLst>
                <a:ext uri="{FF2B5EF4-FFF2-40B4-BE49-F238E27FC236}">
                  <a16:creationId xmlns:a16="http://schemas.microsoft.com/office/drawing/2014/main" id="{5AFC337D-40FE-113E-5F06-73233F943074}"/>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3D8B797-E693-06DA-FDA9-ECED9BF26CAA}"/>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68F3FFF-2D24-88C6-9CDB-6D828E1043F0}"/>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77FB3C1-58C1-4FBA-8726-2F05BD8EDDB1}"/>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36D540D-22F0-1C54-6EFC-93431E264AFB}"/>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67ACEDB-ED60-C21E-238B-B0D49946E57E}"/>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93" name="Graphic 222">
              <a:extLst>
                <a:ext uri="{FF2B5EF4-FFF2-40B4-BE49-F238E27FC236}">
                  <a16:creationId xmlns:a16="http://schemas.microsoft.com/office/drawing/2014/main" id="{6EF0A5CF-DD83-7FF1-57D1-69B0321536A2}"/>
                </a:ext>
              </a:extLst>
            </p:cNvPr>
            <p:cNvGrpSpPr/>
            <p:nvPr/>
          </p:nvGrpSpPr>
          <p:grpSpPr>
            <a:xfrm>
              <a:off x="5767938" y="5172492"/>
              <a:ext cx="346452" cy="45360"/>
              <a:chOff x="5767938" y="5172492"/>
              <a:chExt cx="346452" cy="45360"/>
            </a:xfrm>
            <a:solidFill>
              <a:srgbClr val="BEC0C2"/>
            </a:solidFill>
          </p:grpSpPr>
          <p:sp>
            <p:nvSpPr>
              <p:cNvPr id="114" name="Freeform: Shape 113">
                <a:extLst>
                  <a:ext uri="{FF2B5EF4-FFF2-40B4-BE49-F238E27FC236}">
                    <a16:creationId xmlns:a16="http://schemas.microsoft.com/office/drawing/2014/main" id="{175D68FF-356A-547B-312E-1A6C75B48276}"/>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4E9D1D2-26E6-1AED-3B74-FC4A6C483E10}"/>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6C91A3A-191C-F4A2-43BA-2B568CF893DB}"/>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EAE0602-6190-9EF5-02D9-2EA22F0BDA03}"/>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E504C45-0B33-807F-6E25-276A46CEE504}"/>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7ABD9DB-2E69-F400-2192-54CB6BFC273A}"/>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A8A29CC-6645-CD7F-740B-752F0DCA2EA9}"/>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0B23FBA-773B-6388-28B6-9B53FF705415}"/>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AEF0753-F32C-1E2B-C21F-C2C97C61824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EAB2F4C-A67D-81BD-0F63-D76735F6AB02}"/>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1B73C588-0A67-8343-7142-55C5ACC94392}"/>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0A0727E-7CE8-8138-E5BA-3C2CA8CDDB70}"/>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D426755-538D-DE3C-EDC0-E2A2E4C63893}"/>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0925155-20DA-75B2-73CA-10FAE4CFC168}"/>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1E58884-2C05-0352-5505-1BAAD107F8C1}"/>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4357616-0258-30AB-E62E-8DF468E21B88}"/>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0DBED13-B51E-2379-6984-FD77DB250B12}"/>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101" name="Graphic 222">
              <a:extLst>
                <a:ext uri="{FF2B5EF4-FFF2-40B4-BE49-F238E27FC236}">
                  <a16:creationId xmlns:a16="http://schemas.microsoft.com/office/drawing/2014/main" id="{202077C5-C3B5-AE93-E5FC-C775F23A7A6E}"/>
                </a:ext>
              </a:extLst>
            </p:cNvPr>
            <p:cNvGrpSpPr/>
            <p:nvPr/>
          </p:nvGrpSpPr>
          <p:grpSpPr>
            <a:xfrm>
              <a:off x="5801752" y="5426765"/>
              <a:ext cx="310798" cy="34448"/>
              <a:chOff x="5801752" y="5426765"/>
              <a:chExt cx="310798" cy="34448"/>
            </a:xfrm>
            <a:solidFill>
              <a:srgbClr val="BEC0C2"/>
            </a:solidFill>
          </p:grpSpPr>
          <p:sp>
            <p:nvSpPr>
              <p:cNvPr id="102" name="Freeform: Shape 101">
                <a:extLst>
                  <a:ext uri="{FF2B5EF4-FFF2-40B4-BE49-F238E27FC236}">
                    <a16:creationId xmlns:a16="http://schemas.microsoft.com/office/drawing/2014/main" id="{F58B8C51-AFE3-18B2-647D-D75A038497E1}"/>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4987FAC-4208-10D3-5D4F-3D33449A5E28}"/>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9518AAE-213E-B980-5583-5923110A79FD}"/>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AD8000D-6D64-CA8A-0BFD-9EF9D16AE3CF}"/>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8425048-C596-ABD3-7630-0B568D5201CE}"/>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429191C-3995-89EF-B646-8A9DF724E6BA}"/>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2368F8C-C082-8000-ED85-C8E6BBE6BF38}"/>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7C9ADD6-3896-64AF-330C-17D9E2ACE179}"/>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A0F1631-A205-48AC-7867-2C686FB569EB}"/>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5502942-FCA9-9244-62D2-46A8517D02B5}"/>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210120-94A5-6614-BAD5-D33977EAC1E2}"/>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72ED73E-9F29-A06D-8ED9-7EAB712126F5}"/>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sp>
        <p:nvSpPr>
          <p:cNvPr id="3" name="Freeform: Shape 2">
            <a:extLst>
              <a:ext uri="{FF2B5EF4-FFF2-40B4-BE49-F238E27FC236}">
                <a16:creationId xmlns:a16="http://schemas.microsoft.com/office/drawing/2014/main" id="{E8CED9B9-1D48-7E32-6736-2F35065E6B68}"/>
              </a:ext>
            </a:extLst>
          </p:cNvPr>
          <p:cNvSpPr/>
          <p:nvPr userDrawn="1"/>
        </p:nvSpPr>
        <p:spPr>
          <a:xfrm flipH="1">
            <a:off x="2629184" y="6356064"/>
            <a:ext cx="299994" cy="505030"/>
          </a:xfrm>
          <a:custGeom>
            <a:avLst/>
            <a:gdLst>
              <a:gd name="connsiteX0" fmla="*/ 16811 w 1258847"/>
              <a:gd name="connsiteY0" fmla="*/ 505030 h 505030"/>
              <a:gd name="connsiteX1" fmla="*/ 299994 w 1258847"/>
              <a:gd name="connsiteY1" fmla="*/ 14630 h 505030"/>
              <a:gd name="connsiteX2" fmla="*/ 958854 w 1258847"/>
              <a:gd name="connsiteY2" fmla="*/ 14630 h 505030"/>
              <a:gd name="connsiteX3" fmla="*/ 1241966 w 1258847"/>
              <a:gd name="connsiteY3" fmla="*/ 505030 h 505030"/>
              <a:gd name="connsiteX4" fmla="*/ 1258848 w 1258847"/>
              <a:gd name="connsiteY4" fmla="*/ 505030 h 505030"/>
              <a:gd name="connsiteX5" fmla="*/ 969405 w 1258847"/>
              <a:gd name="connsiteY5" fmla="*/ 3657 h 505030"/>
              <a:gd name="connsiteX6" fmla="*/ 963074 w 1258847"/>
              <a:gd name="connsiteY6" fmla="*/ 0 h 505030"/>
              <a:gd name="connsiteX7" fmla="*/ 295773 w 1258847"/>
              <a:gd name="connsiteY7" fmla="*/ 0 h 505030"/>
              <a:gd name="connsiteX8" fmla="*/ 289443 w 1258847"/>
              <a:gd name="connsiteY8" fmla="*/ 3657 h 505030"/>
              <a:gd name="connsiteX9" fmla="*/ 0 w 1258847"/>
              <a:gd name="connsiteY9" fmla="*/ 505030 h 505030"/>
              <a:gd name="connsiteX10" fmla="*/ 16951 w 1258847"/>
              <a:gd name="connsiteY10" fmla="*/ 505030 h 505030"/>
              <a:gd name="connsiteX0" fmla="*/ 16811 w 1241966"/>
              <a:gd name="connsiteY0" fmla="*/ 505030 h 505030"/>
              <a:gd name="connsiteX1" fmla="*/ 299994 w 1241966"/>
              <a:gd name="connsiteY1" fmla="*/ 14630 h 505030"/>
              <a:gd name="connsiteX2" fmla="*/ 958854 w 1241966"/>
              <a:gd name="connsiteY2" fmla="*/ 14630 h 505030"/>
              <a:gd name="connsiteX3" fmla="*/ 1241966 w 1241966"/>
              <a:gd name="connsiteY3" fmla="*/ 505030 h 505030"/>
              <a:gd name="connsiteX4" fmla="*/ 894671 w 1241966"/>
              <a:gd name="connsiteY4" fmla="*/ 394193 h 505030"/>
              <a:gd name="connsiteX5" fmla="*/ 969405 w 1241966"/>
              <a:gd name="connsiteY5" fmla="*/ 3657 h 505030"/>
              <a:gd name="connsiteX6" fmla="*/ 963074 w 1241966"/>
              <a:gd name="connsiteY6" fmla="*/ 0 h 505030"/>
              <a:gd name="connsiteX7" fmla="*/ 295773 w 1241966"/>
              <a:gd name="connsiteY7" fmla="*/ 0 h 505030"/>
              <a:gd name="connsiteX8" fmla="*/ 289443 w 1241966"/>
              <a:gd name="connsiteY8" fmla="*/ 3657 h 505030"/>
              <a:gd name="connsiteX9" fmla="*/ 0 w 1241966"/>
              <a:gd name="connsiteY9" fmla="*/ 505030 h 505030"/>
              <a:gd name="connsiteX10" fmla="*/ 16951 w 1241966"/>
              <a:gd name="connsiteY10" fmla="*/ 505030 h 505030"/>
              <a:gd name="connsiteX11" fmla="*/ 16811 w 1241966"/>
              <a:gd name="connsiteY11" fmla="*/ 505030 h 505030"/>
              <a:gd name="connsiteX0" fmla="*/ 16811 w 1162797"/>
              <a:gd name="connsiteY0" fmla="*/ 505030 h 505030"/>
              <a:gd name="connsiteX1" fmla="*/ 299994 w 1162797"/>
              <a:gd name="connsiteY1" fmla="*/ 14630 h 505030"/>
              <a:gd name="connsiteX2" fmla="*/ 958854 w 1162797"/>
              <a:gd name="connsiteY2" fmla="*/ 14630 h 505030"/>
              <a:gd name="connsiteX3" fmla="*/ 1162797 w 1162797"/>
              <a:gd name="connsiteY3" fmla="*/ 156687 h 505030"/>
              <a:gd name="connsiteX4" fmla="*/ 894671 w 1162797"/>
              <a:gd name="connsiteY4" fmla="*/ 394193 h 505030"/>
              <a:gd name="connsiteX5" fmla="*/ 969405 w 1162797"/>
              <a:gd name="connsiteY5" fmla="*/ 3657 h 505030"/>
              <a:gd name="connsiteX6" fmla="*/ 963074 w 1162797"/>
              <a:gd name="connsiteY6" fmla="*/ 0 h 505030"/>
              <a:gd name="connsiteX7" fmla="*/ 295773 w 1162797"/>
              <a:gd name="connsiteY7" fmla="*/ 0 h 505030"/>
              <a:gd name="connsiteX8" fmla="*/ 289443 w 1162797"/>
              <a:gd name="connsiteY8" fmla="*/ 3657 h 505030"/>
              <a:gd name="connsiteX9" fmla="*/ 0 w 1162797"/>
              <a:gd name="connsiteY9" fmla="*/ 505030 h 505030"/>
              <a:gd name="connsiteX10" fmla="*/ 16951 w 1162797"/>
              <a:gd name="connsiteY10" fmla="*/ 505030 h 505030"/>
              <a:gd name="connsiteX11" fmla="*/ 16811 w 1162797"/>
              <a:gd name="connsiteY11" fmla="*/ 505030 h 505030"/>
              <a:gd name="connsiteX0" fmla="*/ 16811 w 990736"/>
              <a:gd name="connsiteY0" fmla="*/ 505030 h 505030"/>
              <a:gd name="connsiteX1" fmla="*/ 299994 w 990736"/>
              <a:gd name="connsiteY1" fmla="*/ 14630 h 505030"/>
              <a:gd name="connsiteX2" fmla="*/ 958854 w 990736"/>
              <a:gd name="connsiteY2" fmla="*/ 14630 h 505030"/>
              <a:gd name="connsiteX3" fmla="*/ 894671 w 990736"/>
              <a:gd name="connsiteY3" fmla="*/ 394193 h 505030"/>
              <a:gd name="connsiteX4" fmla="*/ 969405 w 990736"/>
              <a:gd name="connsiteY4" fmla="*/ 3657 h 505030"/>
              <a:gd name="connsiteX5" fmla="*/ 963074 w 990736"/>
              <a:gd name="connsiteY5" fmla="*/ 0 h 505030"/>
              <a:gd name="connsiteX6" fmla="*/ 295773 w 990736"/>
              <a:gd name="connsiteY6" fmla="*/ 0 h 505030"/>
              <a:gd name="connsiteX7" fmla="*/ 289443 w 990736"/>
              <a:gd name="connsiteY7" fmla="*/ 3657 h 505030"/>
              <a:gd name="connsiteX8" fmla="*/ 0 w 990736"/>
              <a:gd name="connsiteY8" fmla="*/ 505030 h 505030"/>
              <a:gd name="connsiteX9" fmla="*/ 16951 w 990736"/>
              <a:gd name="connsiteY9" fmla="*/ 505030 h 505030"/>
              <a:gd name="connsiteX10" fmla="*/ 16811 w 990736"/>
              <a:gd name="connsiteY10"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963074 w 969405"/>
              <a:gd name="connsiteY4" fmla="*/ 0 h 505030"/>
              <a:gd name="connsiteX5" fmla="*/ 295773 w 969405"/>
              <a:gd name="connsiteY5" fmla="*/ 0 h 505030"/>
              <a:gd name="connsiteX6" fmla="*/ 289443 w 969405"/>
              <a:gd name="connsiteY6" fmla="*/ 3657 h 505030"/>
              <a:gd name="connsiteX7" fmla="*/ 0 w 969405"/>
              <a:gd name="connsiteY7" fmla="*/ 505030 h 505030"/>
              <a:gd name="connsiteX8" fmla="*/ 16951 w 969405"/>
              <a:gd name="connsiteY8" fmla="*/ 505030 h 505030"/>
              <a:gd name="connsiteX9" fmla="*/ 16811 w 969405"/>
              <a:gd name="connsiteY9"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295773 w 969405"/>
              <a:gd name="connsiteY4" fmla="*/ 0 h 505030"/>
              <a:gd name="connsiteX5" fmla="*/ 289443 w 969405"/>
              <a:gd name="connsiteY5" fmla="*/ 3657 h 505030"/>
              <a:gd name="connsiteX6" fmla="*/ 0 w 969405"/>
              <a:gd name="connsiteY6" fmla="*/ 505030 h 505030"/>
              <a:gd name="connsiteX7" fmla="*/ 16951 w 969405"/>
              <a:gd name="connsiteY7" fmla="*/ 505030 h 505030"/>
              <a:gd name="connsiteX8" fmla="*/ 16811 w 969405"/>
              <a:gd name="connsiteY8" fmla="*/ 505030 h 505030"/>
              <a:gd name="connsiteX0" fmla="*/ 16811 w 958854"/>
              <a:gd name="connsiteY0" fmla="*/ 505030 h 505030"/>
              <a:gd name="connsiteX1" fmla="*/ 299994 w 958854"/>
              <a:gd name="connsiteY1" fmla="*/ 14630 h 505030"/>
              <a:gd name="connsiteX2" fmla="*/ 958854 w 958854"/>
              <a:gd name="connsiteY2" fmla="*/ 14630 h 505030"/>
              <a:gd name="connsiteX3" fmla="*/ 295773 w 958854"/>
              <a:gd name="connsiteY3" fmla="*/ 0 h 505030"/>
              <a:gd name="connsiteX4" fmla="*/ 289443 w 958854"/>
              <a:gd name="connsiteY4" fmla="*/ 3657 h 505030"/>
              <a:gd name="connsiteX5" fmla="*/ 0 w 958854"/>
              <a:gd name="connsiteY5" fmla="*/ 505030 h 505030"/>
              <a:gd name="connsiteX6" fmla="*/ 16951 w 958854"/>
              <a:gd name="connsiteY6" fmla="*/ 505030 h 505030"/>
              <a:gd name="connsiteX7" fmla="*/ 16811 w 958854"/>
              <a:gd name="connsiteY7" fmla="*/ 505030 h 505030"/>
              <a:gd name="connsiteX0" fmla="*/ 16811 w 299994"/>
              <a:gd name="connsiteY0" fmla="*/ 505030 h 505030"/>
              <a:gd name="connsiteX1" fmla="*/ 299994 w 299994"/>
              <a:gd name="connsiteY1" fmla="*/ 14630 h 505030"/>
              <a:gd name="connsiteX2" fmla="*/ 295773 w 299994"/>
              <a:gd name="connsiteY2" fmla="*/ 0 h 505030"/>
              <a:gd name="connsiteX3" fmla="*/ 289443 w 299994"/>
              <a:gd name="connsiteY3" fmla="*/ 3657 h 505030"/>
              <a:gd name="connsiteX4" fmla="*/ 0 w 299994"/>
              <a:gd name="connsiteY4" fmla="*/ 505030 h 505030"/>
              <a:gd name="connsiteX5" fmla="*/ 16951 w 299994"/>
              <a:gd name="connsiteY5" fmla="*/ 505030 h 505030"/>
              <a:gd name="connsiteX6" fmla="*/ 16811 w 299994"/>
              <a:gd name="connsiteY6" fmla="*/ 5050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94" h="505030">
                <a:moveTo>
                  <a:pt x="16811" y="505030"/>
                </a:moveTo>
                <a:lnTo>
                  <a:pt x="299994" y="14630"/>
                </a:lnTo>
                <a:lnTo>
                  <a:pt x="295773" y="0"/>
                </a:lnTo>
                <a:cubicBezTo>
                  <a:pt x="293171" y="0"/>
                  <a:pt x="290709" y="1407"/>
                  <a:pt x="289443" y="3657"/>
                </a:cubicBezTo>
                <a:lnTo>
                  <a:pt x="0" y="505030"/>
                </a:lnTo>
                <a:lnTo>
                  <a:pt x="16951" y="505030"/>
                </a:lnTo>
                <a:lnTo>
                  <a:pt x="16811" y="505030"/>
                </a:lnTo>
                <a:close/>
              </a:path>
            </a:pathLst>
          </a:custGeom>
          <a:solidFill>
            <a:srgbClr val="FDBB30"/>
          </a:solidFill>
          <a:ln w="0"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455AA5EC-7C3A-12D5-BF57-BF02ACA93FC1}"/>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8" name="Picture 7">
            <a:extLst>
              <a:ext uri="{FF2B5EF4-FFF2-40B4-BE49-F238E27FC236}">
                <a16:creationId xmlns:a16="http://schemas.microsoft.com/office/drawing/2014/main" id="{B1B6B082-599B-B8AF-987B-8E8BC9ABFC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11" name="Straight Connector 10">
            <a:extLst>
              <a:ext uri="{FF2B5EF4-FFF2-40B4-BE49-F238E27FC236}">
                <a16:creationId xmlns:a16="http://schemas.microsoft.com/office/drawing/2014/main" id="{BFE4143A-9124-D8F0-058A-D8B7CE7A39BC}"/>
              </a:ext>
            </a:extLst>
          </p:cNvPr>
          <p:cNvCxnSpPr>
            <a:cxnSpLocks/>
          </p:cNvCxnSpPr>
          <p:nvPr userDrawn="1"/>
        </p:nvCxnSpPr>
        <p:spPr>
          <a:xfrm>
            <a:off x="5494317" y="2888672"/>
            <a:ext cx="558643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6D551B9D-DF6C-CAC2-ADAE-289E8523ECA8}"/>
              </a:ext>
            </a:extLst>
          </p:cNvPr>
          <p:cNvGrpSpPr/>
          <p:nvPr userDrawn="1"/>
        </p:nvGrpSpPr>
        <p:grpSpPr>
          <a:xfrm>
            <a:off x="992185" y="2551704"/>
            <a:ext cx="613581" cy="673936"/>
            <a:chOff x="2807883" y="4417478"/>
            <a:chExt cx="613581" cy="673936"/>
          </a:xfrm>
        </p:grpSpPr>
        <p:sp>
          <p:nvSpPr>
            <p:cNvPr id="61" name="Freeform: Shape 60">
              <a:extLst>
                <a:ext uri="{FF2B5EF4-FFF2-40B4-BE49-F238E27FC236}">
                  <a16:creationId xmlns:a16="http://schemas.microsoft.com/office/drawing/2014/main" id="{5C238249-C9EF-FF03-201B-3706180267A8}"/>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FDE5A1E-360E-EF0E-EF35-848B061B277A}"/>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5DC9B8DF-0AF4-939B-30D8-88B8D0DE9FCA}"/>
              </a:ext>
            </a:extLst>
          </p:cNvPr>
          <p:cNvGrpSpPr/>
          <p:nvPr userDrawn="1"/>
        </p:nvGrpSpPr>
        <p:grpSpPr>
          <a:xfrm>
            <a:off x="3869052" y="5612528"/>
            <a:ext cx="864641" cy="360600"/>
            <a:chOff x="4484775" y="1424890"/>
            <a:chExt cx="864641" cy="360600"/>
          </a:xfrm>
        </p:grpSpPr>
        <p:sp>
          <p:nvSpPr>
            <p:cNvPr id="125" name="Freeform: Shape 124">
              <a:extLst>
                <a:ext uri="{FF2B5EF4-FFF2-40B4-BE49-F238E27FC236}">
                  <a16:creationId xmlns:a16="http://schemas.microsoft.com/office/drawing/2014/main" id="{FC3AB2B7-52A0-EE0B-C3E4-6BBB0F1BF42B}"/>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FB6DC2A4-28C0-5D7E-5665-7FED8B4CC4BB}"/>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2F0F1C0-D456-E8D7-F5EE-BAFAF8598B17}"/>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2626196-A796-758E-5254-8DB321F96DAD}"/>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2207D94-B6F8-4861-D68F-2666BEAA7621}"/>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E5DD535-45C1-E1FD-7309-2652093A3708}"/>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DC56D6E-2329-6211-9D49-734A04CE3F11}"/>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2D051BFC-EDB2-5AE3-C8F0-FD30E86E9A73}"/>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ABCD616-9666-5120-E294-4A729B8F08A1}"/>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F1E4A2D-F883-EEDF-64BE-AE1E783A9D27}"/>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6950B22-5D56-8F14-DC24-FD3D7B89A093}"/>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19AFE2B3-C1D3-2F19-BB9E-91FEDA71EC96}"/>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CD31D13-45F0-6625-D26E-7DA32432D14F}"/>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0B2E552-BC00-2525-4386-D32FDD8578D3}"/>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CCD6EBC-5BE4-8A5B-A94E-6562CC65AB78}"/>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140" name="Group 139">
            <a:extLst>
              <a:ext uri="{FF2B5EF4-FFF2-40B4-BE49-F238E27FC236}">
                <a16:creationId xmlns:a16="http://schemas.microsoft.com/office/drawing/2014/main" id="{F9A9E959-C1B3-0C00-4803-748DEC3BDFBC}"/>
              </a:ext>
            </a:extLst>
          </p:cNvPr>
          <p:cNvGrpSpPr/>
          <p:nvPr userDrawn="1"/>
        </p:nvGrpSpPr>
        <p:grpSpPr>
          <a:xfrm>
            <a:off x="3902155" y="907581"/>
            <a:ext cx="799551" cy="507910"/>
            <a:chOff x="5435061" y="5043516"/>
            <a:chExt cx="799551" cy="507910"/>
          </a:xfrm>
        </p:grpSpPr>
        <p:sp>
          <p:nvSpPr>
            <p:cNvPr id="141" name="Freeform: Shape 140">
              <a:extLst>
                <a:ext uri="{FF2B5EF4-FFF2-40B4-BE49-F238E27FC236}">
                  <a16:creationId xmlns:a16="http://schemas.microsoft.com/office/drawing/2014/main" id="{8BDF1F06-47E9-D403-BB47-0D7D0E270E26}"/>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CD49B2A-EC11-0D19-1FA8-0BD69B2E3223}"/>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BC6D612-7094-0245-A305-6DC1087781B7}"/>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BB2EAAC-85F2-1DAE-00D2-510E0BC225F9}"/>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1591634-875E-26E1-8F8A-59D12B716FE5}"/>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1C6423B-959D-71EE-6992-913075ECFD2C}"/>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147" name="Graphic 222">
              <a:extLst>
                <a:ext uri="{FF2B5EF4-FFF2-40B4-BE49-F238E27FC236}">
                  <a16:creationId xmlns:a16="http://schemas.microsoft.com/office/drawing/2014/main" id="{3C094D24-2BE3-C53C-2205-B43B3A44A463}"/>
                </a:ext>
              </a:extLst>
            </p:cNvPr>
            <p:cNvGrpSpPr/>
            <p:nvPr/>
          </p:nvGrpSpPr>
          <p:grpSpPr>
            <a:xfrm>
              <a:off x="5767938" y="5172492"/>
              <a:ext cx="346452" cy="45360"/>
              <a:chOff x="5767938" y="5172492"/>
              <a:chExt cx="346452" cy="45360"/>
            </a:xfrm>
            <a:solidFill>
              <a:srgbClr val="BEC0C2"/>
            </a:solidFill>
          </p:grpSpPr>
          <p:sp>
            <p:nvSpPr>
              <p:cNvPr id="168" name="Freeform: Shape 167">
                <a:extLst>
                  <a:ext uri="{FF2B5EF4-FFF2-40B4-BE49-F238E27FC236}">
                    <a16:creationId xmlns:a16="http://schemas.microsoft.com/office/drawing/2014/main" id="{7139635F-8AF3-DA2F-7E03-B7C7F0F3BE9F}"/>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10BD64EB-5F89-2271-25A6-8D480801299A}"/>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5D989D71-D446-01FD-9A46-9DBC292198C9}"/>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54AB129-CFA4-5AA1-7B26-8A4DA5B1C648}"/>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A5124C2-3034-9643-E1FF-0DB49272C291}"/>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1ACE5A11-8B1D-7E65-B13C-6683C5658CDD}"/>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0A86B9C-DEA7-C8DE-707B-F94B2E7FD97E}"/>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D818E21-AD20-724A-49B1-C7D51D299A04}"/>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D9BC929-AD6A-9A06-A57F-228EDDA9EE99}"/>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77CA7DD0-94A9-89BD-9E8D-13BFB4C23BE0}"/>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148" name="Freeform: Shape 147">
              <a:extLst>
                <a:ext uri="{FF2B5EF4-FFF2-40B4-BE49-F238E27FC236}">
                  <a16:creationId xmlns:a16="http://schemas.microsoft.com/office/drawing/2014/main" id="{3E52E519-A977-047C-474C-082D4E4EEE77}"/>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D9DB0B9-5D5B-D805-6FE7-FEF7012C6BA3}"/>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3DB8E2B-3501-1B3D-97B3-BFE1EAB44F82}"/>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1D5DF17-089E-0E9E-B188-16649250368A}"/>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C1185E-2ECD-8DD0-DCDD-D5BF1190D1E0}"/>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7E0FBF8-4239-6E1D-4531-1E6C749E2354}"/>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E1F521B3-BB37-3052-DCE7-36A56E5C656C}"/>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155" name="Graphic 222">
              <a:extLst>
                <a:ext uri="{FF2B5EF4-FFF2-40B4-BE49-F238E27FC236}">
                  <a16:creationId xmlns:a16="http://schemas.microsoft.com/office/drawing/2014/main" id="{3BD90165-3AE9-6A34-592A-F8515702D574}"/>
                </a:ext>
              </a:extLst>
            </p:cNvPr>
            <p:cNvGrpSpPr/>
            <p:nvPr/>
          </p:nvGrpSpPr>
          <p:grpSpPr>
            <a:xfrm>
              <a:off x="5801752" y="5426765"/>
              <a:ext cx="310798" cy="34448"/>
              <a:chOff x="5801752" y="5426765"/>
              <a:chExt cx="310798" cy="34448"/>
            </a:xfrm>
            <a:solidFill>
              <a:srgbClr val="BEC0C2"/>
            </a:solidFill>
          </p:grpSpPr>
          <p:sp>
            <p:nvSpPr>
              <p:cNvPr id="156" name="Freeform: Shape 155">
                <a:extLst>
                  <a:ext uri="{FF2B5EF4-FFF2-40B4-BE49-F238E27FC236}">
                    <a16:creationId xmlns:a16="http://schemas.microsoft.com/office/drawing/2014/main" id="{737A053C-3E62-6B0E-863B-555D2C7B21EB}"/>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97652EC-2D94-9273-6377-213D3E7EE5D0}"/>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BAC4A10-1CE8-B761-F98B-895DAA3A55F8}"/>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52FB4E9C-FEB7-E69C-513F-9ADE3ABE56F8}"/>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7505A33-BA07-9CE6-C86E-B7024CB8F2F8}"/>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01190FD9-B63B-5FEB-8313-3F892728FD7C}"/>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EFB6259-08C6-AD80-6855-B7CA96E107D2}"/>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9242484-233D-A1B3-FB1C-1B99BCAC9DE6}"/>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521BD2C-C215-9A78-FC60-697EAEB776AC}"/>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320BC3FC-B18F-33CA-9F0B-4C53598FCD4B}"/>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BD2C5FF-8D6A-423F-4831-AD88862B2FDD}"/>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FC9881B-3F25-9033-C15C-9A4813CD98A8}"/>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68265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Blank with Log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dirty="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Date Placeholder 3">
            <a:extLst>
              <a:ext uri="{FF2B5EF4-FFF2-40B4-BE49-F238E27FC236}">
                <a16:creationId xmlns:a16="http://schemas.microsoft.com/office/drawing/2014/main" id="{3812E510-4E66-04EF-A8E4-357EA330966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3" name="Picture 2">
            <a:extLst>
              <a:ext uri="{FF2B5EF4-FFF2-40B4-BE49-F238E27FC236}">
                <a16:creationId xmlns:a16="http://schemas.microsoft.com/office/drawing/2014/main" id="{5EC62B3F-B752-54A2-3F56-A78FC96C23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Tree>
    <p:extLst>
      <p:ext uri="{BB962C8B-B14F-4D97-AF65-F5344CB8AC3E}">
        <p14:creationId xmlns:p14="http://schemas.microsoft.com/office/powerpoint/2010/main" val="2803666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Tree>
    <p:extLst>
      <p:ext uri="{BB962C8B-B14F-4D97-AF65-F5344CB8AC3E}">
        <p14:creationId xmlns:p14="http://schemas.microsoft.com/office/powerpoint/2010/main" val="575321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423C507-D44A-3922-5823-C832642BB6A6}"/>
              </a:ext>
            </a:extLst>
          </p:cNvPr>
          <p:cNvSpPr/>
          <p:nvPr/>
        </p:nvSpPr>
        <p:spPr>
          <a:xfrm>
            <a:off x="1572805" y="25811"/>
            <a:ext cx="6700697" cy="6825781"/>
          </a:xfrm>
          <a:custGeom>
            <a:avLst/>
            <a:gdLst>
              <a:gd name="connsiteX0" fmla="*/ 6699730 w 6700697"/>
              <a:gd name="connsiteY0" fmla="*/ 4215237 h 6825781"/>
              <a:gd name="connsiteX1" fmla="*/ 6397622 w 6700697"/>
              <a:gd name="connsiteY1" fmla="*/ 3692037 h 6825781"/>
              <a:gd name="connsiteX2" fmla="*/ 6699667 w 6700697"/>
              <a:gd name="connsiteY2" fmla="*/ 3168837 h 6825781"/>
              <a:gd name="connsiteX3" fmla="*/ 6699667 w 6700697"/>
              <a:gd name="connsiteY3" fmla="*/ 3162112 h 6825781"/>
              <a:gd name="connsiteX4" fmla="*/ 6397560 w 6700697"/>
              <a:gd name="connsiteY4" fmla="*/ 2638849 h 6825781"/>
              <a:gd name="connsiteX5" fmla="*/ 6699476 w 6700697"/>
              <a:gd name="connsiteY5" fmla="*/ 2115839 h 6825781"/>
              <a:gd name="connsiteX6" fmla="*/ 6699476 w 6700697"/>
              <a:gd name="connsiteY6" fmla="*/ 2109114 h 6825781"/>
              <a:gd name="connsiteX7" fmla="*/ 6395529 w 6700697"/>
              <a:gd name="connsiteY7" fmla="*/ 1582615 h 6825781"/>
              <a:gd name="connsiteX8" fmla="*/ 6389756 w 6700697"/>
              <a:gd name="connsiteY8" fmla="*/ 1579316 h 6825781"/>
              <a:gd name="connsiteX9" fmla="*/ 5785542 w 6700697"/>
              <a:gd name="connsiteY9" fmla="*/ 1579316 h 6825781"/>
              <a:gd name="connsiteX10" fmla="*/ 5485338 w 6700697"/>
              <a:gd name="connsiteY10" fmla="*/ 1059479 h 6825781"/>
              <a:gd name="connsiteX11" fmla="*/ 5787445 w 6700697"/>
              <a:gd name="connsiteY11" fmla="*/ 536342 h 6825781"/>
              <a:gd name="connsiteX12" fmla="*/ 5785034 w 6700697"/>
              <a:gd name="connsiteY12" fmla="*/ 527206 h 6825781"/>
              <a:gd name="connsiteX13" fmla="*/ 5775899 w 6700697"/>
              <a:gd name="connsiteY13" fmla="*/ 529617 h 6825781"/>
              <a:gd name="connsiteX14" fmla="*/ 5473791 w 6700697"/>
              <a:gd name="connsiteY14" fmla="*/ 1052754 h 6825781"/>
              <a:gd name="connsiteX15" fmla="*/ 4873574 w 6700697"/>
              <a:gd name="connsiteY15" fmla="*/ 1052754 h 6825781"/>
              <a:gd name="connsiteX16" fmla="*/ 4571530 w 6700697"/>
              <a:gd name="connsiteY16" fmla="*/ 529617 h 6825781"/>
              <a:gd name="connsiteX17" fmla="*/ 4562394 w 6700697"/>
              <a:gd name="connsiteY17" fmla="*/ 527206 h 6825781"/>
              <a:gd name="connsiteX18" fmla="*/ 4559983 w 6700697"/>
              <a:gd name="connsiteY18" fmla="*/ 536342 h 6825781"/>
              <a:gd name="connsiteX19" fmla="*/ 4862027 w 6700697"/>
              <a:gd name="connsiteY19" fmla="*/ 1059479 h 6825781"/>
              <a:gd name="connsiteX20" fmla="*/ 4593227 w 6700697"/>
              <a:gd name="connsiteY20" fmla="*/ 1525137 h 6825781"/>
              <a:gd name="connsiteX21" fmla="*/ 4565884 w 6700697"/>
              <a:gd name="connsiteY21" fmla="*/ 1519237 h 6825781"/>
              <a:gd name="connsiteX22" fmla="*/ 4499460 w 6700697"/>
              <a:gd name="connsiteY22" fmla="*/ 1579316 h 6825781"/>
              <a:gd name="connsiteX23" fmla="*/ 3961796 w 6700697"/>
              <a:gd name="connsiteY23" fmla="*/ 1579316 h 6825781"/>
              <a:gd name="connsiteX24" fmla="*/ 3659688 w 6700697"/>
              <a:gd name="connsiteY24" fmla="*/ 1056116 h 6825781"/>
              <a:gd name="connsiteX25" fmla="*/ 3653915 w 6700697"/>
              <a:gd name="connsiteY25" fmla="*/ 1052817 h 6825781"/>
              <a:gd name="connsiteX26" fmla="*/ 3049955 w 6700697"/>
              <a:gd name="connsiteY26" fmla="*/ 1052817 h 6825781"/>
              <a:gd name="connsiteX27" fmla="*/ 2747784 w 6700697"/>
              <a:gd name="connsiteY27" fmla="*/ 529617 h 6825781"/>
              <a:gd name="connsiteX28" fmla="*/ 2742011 w 6700697"/>
              <a:gd name="connsiteY28" fmla="*/ 526318 h 6825781"/>
              <a:gd name="connsiteX29" fmla="*/ 2137923 w 6700697"/>
              <a:gd name="connsiteY29" fmla="*/ 526318 h 6825781"/>
              <a:gd name="connsiteX30" fmla="*/ 1835942 w 6700697"/>
              <a:gd name="connsiteY30" fmla="*/ 3308 h 6825781"/>
              <a:gd name="connsiteX31" fmla="*/ 1826807 w 6700697"/>
              <a:gd name="connsiteY31" fmla="*/ 898 h 6825781"/>
              <a:gd name="connsiteX32" fmla="*/ 1824396 w 6700697"/>
              <a:gd name="connsiteY32" fmla="*/ 10033 h 6825781"/>
              <a:gd name="connsiteX33" fmla="*/ 2126377 w 6700697"/>
              <a:gd name="connsiteY33" fmla="*/ 533043 h 6825781"/>
              <a:gd name="connsiteX34" fmla="*/ 1833468 w 6700697"/>
              <a:gd name="connsiteY34" fmla="*/ 1040446 h 6825781"/>
              <a:gd name="connsiteX35" fmla="*/ 1826236 w 6700697"/>
              <a:gd name="connsiteY35" fmla="*/ 1052944 h 6825781"/>
              <a:gd name="connsiteX36" fmla="*/ 1222212 w 6700697"/>
              <a:gd name="connsiteY36" fmla="*/ 1053071 h 6825781"/>
              <a:gd name="connsiteX37" fmla="*/ 1215487 w 6700697"/>
              <a:gd name="connsiteY37" fmla="*/ 1059732 h 6825781"/>
              <a:gd name="connsiteX38" fmla="*/ 1222212 w 6700697"/>
              <a:gd name="connsiteY38" fmla="*/ 1066394 h 6825781"/>
              <a:gd name="connsiteX39" fmla="*/ 1826236 w 6700697"/>
              <a:gd name="connsiteY39" fmla="*/ 1066267 h 6825781"/>
              <a:gd name="connsiteX40" fmla="*/ 2128280 w 6700697"/>
              <a:gd name="connsiteY40" fmla="*/ 1589467 h 6825781"/>
              <a:gd name="connsiteX41" fmla="*/ 2134053 w 6700697"/>
              <a:gd name="connsiteY41" fmla="*/ 1592766 h 6825781"/>
              <a:gd name="connsiteX42" fmla="*/ 2738204 w 6700697"/>
              <a:gd name="connsiteY42" fmla="*/ 1592766 h 6825781"/>
              <a:gd name="connsiteX43" fmla="*/ 3040121 w 6700697"/>
              <a:gd name="connsiteY43" fmla="*/ 2115966 h 6825781"/>
              <a:gd name="connsiteX44" fmla="*/ 3045894 w 6700697"/>
              <a:gd name="connsiteY44" fmla="*/ 2119265 h 6825781"/>
              <a:gd name="connsiteX45" fmla="*/ 3650109 w 6700697"/>
              <a:gd name="connsiteY45" fmla="*/ 2119265 h 6825781"/>
              <a:gd name="connsiteX46" fmla="*/ 3952216 w 6700697"/>
              <a:gd name="connsiteY46" fmla="*/ 2642465 h 6825781"/>
              <a:gd name="connsiteX47" fmla="*/ 3957989 w 6700697"/>
              <a:gd name="connsiteY47" fmla="*/ 2645764 h 6825781"/>
              <a:gd name="connsiteX48" fmla="*/ 4500095 w 6700697"/>
              <a:gd name="connsiteY48" fmla="*/ 2645764 h 6825781"/>
              <a:gd name="connsiteX49" fmla="*/ 4566518 w 6700697"/>
              <a:gd name="connsiteY49" fmla="*/ 2705843 h 6825781"/>
              <a:gd name="connsiteX50" fmla="*/ 4633258 w 6700697"/>
              <a:gd name="connsiteY50" fmla="*/ 2639102 h 6825781"/>
              <a:gd name="connsiteX51" fmla="*/ 4605090 w 6700697"/>
              <a:gd name="connsiteY51" fmla="*/ 2584670 h 6825781"/>
              <a:gd name="connsiteX52" fmla="*/ 4873827 w 6700697"/>
              <a:gd name="connsiteY52" fmla="*/ 2119265 h 6825781"/>
              <a:gd name="connsiteX53" fmla="*/ 5473918 w 6700697"/>
              <a:gd name="connsiteY53" fmla="*/ 2119265 h 6825781"/>
              <a:gd name="connsiteX54" fmla="*/ 5743036 w 6700697"/>
              <a:gd name="connsiteY54" fmla="*/ 2585304 h 6825781"/>
              <a:gd name="connsiteX55" fmla="*/ 5715693 w 6700697"/>
              <a:gd name="connsiteY55" fmla="*/ 2639102 h 6825781"/>
              <a:gd name="connsiteX56" fmla="*/ 5743036 w 6700697"/>
              <a:gd name="connsiteY56" fmla="*/ 2692901 h 6825781"/>
              <a:gd name="connsiteX57" fmla="*/ 5473918 w 6700697"/>
              <a:gd name="connsiteY57" fmla="*/ 3158940 h 6825781"/>
              <a:gd name="connsiteX58" fmla="*/ 4869830 w 6700697"/>
              <a:gd name="connsiteY58" fmla="*/ 3158940 h 6825781"/>
              <a:gd name="connsiteX59" fmla="*/ 4864057 w 6700697"/>
              <a:gd name="connsiteY59" fmla="*/ 3162239 h 6825781"/>
              <a:gd name="connsiteX60" fmla="*/ 4593480 w 6700697"/>
              <a:gd name="connsiteY60" fmla="*/ 3630943 h 6825781"/>
              <a:gd name="connsiteX61" fmla="*/ 4566645 w 6700697"/>
              <a:gd name="connsiteY61" fmla="*/ 3625297 h 6825781"/>
              <a:gd name="connsiteX62" fmla="*/ 4500222 w 6700697"/>
              <a:gd name="connsiteY62" fmla="*/ 3685439 h 6825781"/>
              <a:gd name="connsiteX63" fmla="*/ 3958053 w 6700697"/>
              <a:gd name="connsiteY63" fmla="*/ 3685439 h 6825781"/>
              <a:gd name="connsiteX64" fmla="*/ 3952279 w 6700697"/>
              <a:gd name="connsiteY64" fmla="*/ 3688738 h 6825781"/>
              <a:gd name="connsiteX65" fmla="*/ 3650299 w 6700697"/>
              <a:gd name="connsiteY65" fmla="*/ 4211875 h 6825781"/>
              <a:gd name="connsiteX66" fmla="*/ 3111936 w 6700697"/>
              <a:gd name="connsiteY66" fmla="*/ 4211875 h 6825781"/>
              <a:gd name="connsiteX67" fmla="*/ 3045514 w 6700697"/>
              <a:gd name="connsiteY67" fmla="*/ 4151859 h 6825781"/>
              <a:gd name="connsiteX68" fmla="*/ 3018678 w 6700697"/>
              <a:gd name="connsiteY68" fmla="*/ 4157506 h 6825781"/>
              <a:gd name="connsiteX69" fmla="*/ 2748101 w 6700697"/>
              <a:gd name="connsiteY69" fmla="*/ 3688802 h 6825781"/>
              <a:gd name="connsiteX70" fmla="*/ 2747720 w 6700697"/>
              <a:gd name="connsiteY70" fmla="*/ 3688421 h 6825781"/>
              <a:gd name="connsiteX71" fmla="*/ 2746515 w 6700697"/>
              <a:gd name="connsiteY71" fmla="*/ 3687089 h 6825781"/>
              <a:gd name="connsiteX72" fmla="*/ 2746007 w 6700697"/>
              <a:gd name="connsiteY72" fmla="*/ 3686708 h 6825781"/>
              <a:gd name="connsiteX73" fmla="*/ 2742201 w 6700697"/>
              <a:gd name="connsiteY73" fmla="*/ 3685439 h 6825781"/>
              <a:gd name="connsiteX74" fmla="*/ 2134180 w 6700697"/>
              <a:gd name="connsiteY74" fmla="*/ 3685439 h 6825781"/>
              <a:gd name="connsiteX75" fmla="*/ 2128407 w 6700697"/>
              <a:gd name="connsiteY75" fmla="*/ 3688738 h 6825781"/>
              <a:gd name="connsiteX76" fmla="*/ 1858020 w 6700697"/>
              <a:gd name="connsiteY76" fmla="*/ 4157315 h 6825781"/>
              <a:gd name="connsiteX77" fmla="*/ 1831502 w 6700697"/>
              <a:gd name="connsiteY77" fmla="*/ 4151796 h 6825781"/>
              <a:gd name="connsiteX78" fmla="*/ 1765079 w 6700697"/>
              <a:gd name="connsiteY78" fmla="*/ 4211812 h 6825781"/>
              <a:gd name="connsiteX79" fmla="*/ 1226462 w 6700697"/>
              <a:gd name="connsiteY79" fmla="*/ 4211812 h 6825781"/>
              <a:gd name="connsiteX80" fmla="*/ 924355 w 6700697"/>
              <a:gd name="connsiteY80" fmla="*/ 3688675 h 6825781"/>
              <a:gd name="connsiteX81" fmla="*/ 918582 w 6700697"/>
              <a:gd name="connsiteY81" fmla="*/ 3685376 h 6825781"/>
              <a:gd name="connsiteX82" fmla="*/ 310624 w 6700697"/>
              <a:gd name="connsiteY82" fmla="*/ 3685376 h 6825781"/>
              <a:gd name="connsiteX83" fmla="*/ 304851 w 6700697"/>
              <a:gd name="connsiteY83" fmla="*/ 3688675 h 6825781"/>
              <a:gd name="connsiteX84" fmla="*/ 904 w 6700697"/>
              <a:gd name="connsiteY84" fmla="*/ 4215174 h 6825781"/>
              <a:gd name="connsiteX85" fmla="*/ 904 w 6700697"/>
              <a:gd name="connsiteY85" fmla="*/ 4221898 h 6825781"/>
              <a:gd name="connsiteX86" fmla="*/ 271608 w 6700697"/>
              <a:gd name="connsiteY86" fmla="*/ 4690856 h 6825781"/>
              <a:gd name="connsiteX87" fmla="*/ 243821 w 6700697"/>
              <a:gd name="connsiteY87" fmla="*/ 4744972 h 6825781"/>
              <a:gd name="connsiteX88" fmla="*/ 310561 w 6700697"/>
              <a:gd name="connsiteY88" fmla="*/ 4811712 h 6825781"/>
              <a:gd name="connsiteX89" fmla="*/ 376984 w 6700697"/>
              <a:gd name="connsiteY89" fmla="*/ 4751760 h 6825781"/>
              <a:gd name="connsiteX90" fmla="*/ 914585 w 6700697"/>
              <a:gd name="connsiteY90" fmla="*/ 4751760 h 6825781"/>
              <a:gd name="connsiteX91" fmla="*/ 937043 w 6700697"/>
              <a:gd name="connsiteY91" fmla="*/ 4790650 h 6825781"/>
              <a:gd name="connsiteX92" fmla="*/ 1214662 w 6700697"/>
              <a:gd name="connsiteY92" fmla="*/ 5271534 h 6825781"/>
              <a:gd name="connsiteX93" fmla="*/ 1079025 w 6700697"/>
              <a:gd name="connsiteY93" fmla="*/ 5506520 h 6825781"/>
              <a:gd name="connsiteX94" fmla="*/ 945862 w 6700697"/>
              <a:gd name="connsiteY94" fmla="*/ 5737130 h 6825781"/>
              <a:gd name="connsiteX95" fmla="*/ 918455 w 6700697"/>
              <a:gd name="connsiteY95" fmla="*/ 5731230 h 6825781"/>
              <a:gd name="connsiteX96" fmla="*/ 852032 w 6700697"/>
              <a:gd name="connsiteY96" fmla="*/ 5791372 h 6825781"/>
              <a:gd name="connsiteX97" fmla="*/ 310561 w 6700697"/>
              <a:gd name="connsiteY97" fmla="*/ 5791372 h 6825781"/>
              <a:gd name="connsiteX98" fmla="*/ 303836 w 6700697"/>
              <a:gd name="connsiteY98" fmla="*/ 5798097 h 6825781"/>
              <a:gd name="connsiteX99" fmla="*/ 310561 w 6700697"/>
              <a:gd name="connsiteY99" fmla="*/ 5804758 h 6825781"/>
              <a:gd name="connsiteX100" fmla="*/ 852095 w 6700697"/>
              <a:gd name="connsiteY100" fmla="*/ 5804758 h 6825781"/>
              <a:gd name="connsiteX101" fmla="*/ 918518 w 6700697"/>
              <a:gd name="connsiteY101" fmla="*/ 5864710 h 6825781"/>
              <a:gd name="connsiteX102" fmla="*/ 945862 w 6700697"/>
              <a:gd name="connsiteY102" fmla="*/ 5858810 h 6825781"/>
              <a:gd name="connsiteX103" fmla="*/ 1050730 w 6700697"/>
              <a:gd name="connsiteY103" fmla="*/ 6040442 h 6825781"/>
              <a:gd name="connsiteX104" fmla="*/ 1214726 w 6700697"/>
              <a:gd name="connsiteY104" fmla="*/ 6324596 h 6825781"/>
              <a:gd name="connsiteX105" fmla="*/ 925497 w 6700697"/>
              <a:gd name="connsiteY105" fmla="*/ 6825781 h 6825781"/>
              <a:gd name="connsiteX106" fmla="*/ 940913 w 6700697"/>
              <a:gd name="connsiteY106" fmla="*/ 6825781 h 6825781"/>
              <a:gd name="connsiteX107" fmla="*/ 1226272 w 6700697"/>
              <a:gd name="connsiteY107" fmla="*/ 6331320 h 6825781"/>
              <a:gd name="connsiteX108" fmla="*/ 1826617 w 6700697"/>
              <a:gd name="connsiteY108" fmla="*/ 6331320 h 6825781"/>
              <a:gd name="connsiteX109" fmla="*/ 2112102 w 6700697"/>
              <a:gd name="connsiteY109" fmla="*/ 6825781 h 6825781"/>
              <a:gd name="connsiteX110" fmla="*/ 2127519 w 6700697"/>
              <a:gd name="connsiteY110" fmla="*/ 6825781 h 6825781"/>
              <a:gd name="connsiteX111" fmla="*/ 1838163 w 6700697"/>
              <a:gd name="connsiteY111" fmla="*/ 6324596 h 6825781"/>
              <a:gd name="connsiteX112" fmla="*/ 1997527 w 6700697"/>
              <a:gd name="connsiteY112" fmla="*/ 6048626 h 6825781"/>
              <a:gd name="connsiteX113" fmla="*/ 2138367 w 6700697"/>
              <a:gd name="connsiteY113" fmla="*/ 5804758 h 6825781"/>
              <a:gd name="connsiteX114" fmla="*/ 2738521 w 6700697"/>
              <a:gd name="connsiteY114" fmla="*/ 5804758 h 6825781"/>
              <a:gd name="connsiteX115" fmla="*/ 3038662 w 6700697"/>
              <a:gd name="connsiteY115" fmla="*/ 6324596 h 6825781"/>
              <a:gd name="connsiteX116" fmla="*/ 2749243 w 6700697"/>
              <a:gd name="connsiteY116" fmla="*/ 6825781 h 6825781"/>
              <a:gd name="connsiteX117" fmla="*/ 2764659 w 6700697"/>
              <a:gd name="connsiteY117" fmla="*/ 6825781 h 6825781"/>
              <a:gd name="connsiteX118" fmla="*/ 3052111 w 6700697"/>
              <a:gd name="connsiteY118" fmla="*/ 6327958 h 6825781"/>
              <a:gd name="connsiteX119" fmla="*/ 3052111 w 6700697"/>
              <a:gd name="connsiteY119" fmla="*/ 6321233 h 6825781"/>
              <a:gd name="connsiteX120" fmla="*/ 2750068 w 6700697"/>
              <a:gd name="connsiteY120" fmla="*/ 5798097 h 6825781"/>
              <a:gd name="connsiteX121" fmla="*/ 3050208 w 6700697"/>
              <a:gd name="connsiteY121" fmla="*/ 5278259 h 6825781"/>
              <a:gd name="connsiteX122" fmla="*/ 3587746 w 6700697"/>
              <a:gd name="connsiteY122" fmla="*/ 5278259 h 6825781"/>
              <a:gd name="connsiteX123" fmla="*/ 3654169 w 6700697"/>
              <a:gd name="connsiteY123" fmla="*/ 5338274 h 6825781"/>
              <a:gd name="connsiteX124" fmla="*/ 3681639 w 6700697"/>
              <a:gd name="connsiteY124" fmla="*/ 5332311 h 6825781"/>
              <a:gd name="connsiteX125" fmla="*/ 3950566 w 6700697"/>
              <a:gd name="connsiteY125" fmla="*/ 5798033 h 6825781"/>
              <a:gd name="connsiteX126" fmla="*/ 3648523 w 6700697"/>
              <a:gd name="connsiteY126" fmla="*/ 6321170 h 6825781"/>
              <a:gd name="connsiteX127" fmla="*/ 3648523 w 6700697"/>
              <a:gd name="connsiteY127" fmla="*/ 6327895 h 6825781"/>
              <a:gd name="connsiteX128" fmla="*/ 3935975 w 6700697"/>
              <a:gd name="connsiteY128" fmla="*/ 6825718 h 6825781"/>
              <a:gd name="connsiteX129" fmla="*/ 3951391 w 6700697"/>
              <a:gd name="connsiteY129" fmla="*/ 6825718 h 6825781"/>
              <a:gd name="connsiteX130" fmla="*/ 3661972 w 6700697"/>
              <a:gd name="connsiteY130" fmla="*/ 6324532 h 6825781"/>
              <a:gd name="connsiteX131" fmla="*/ 3962113 w 6700697"/>
              <a:gd name="connsiteY131" fmla="*/ 5804694 h 6825781"/>
              <a:gd name="connsiteX132" fmla="*/ 4562458 w 6700697"/>
              <a:gd name="connsiteY132" fmla="*/ 5804694 h 6825781"/>
              <a:gd name="connsiteX133" fmla="*/ 4698983 w 6700697"/>
              <a:gd name="connsiteY133" fmla="*/ 6041140 h 6825781"/>
              <a:gd name="connsiteX134" fmla="*/ 4862535 w 6700697"/>
              <a:gd name="connsiteY134" fmla="*/ 6324532 h 6825781"/>
              <a:gd name="connsiteX135" fmla="*/ 4573179 w 6700697"/>
              <a:gd name="connsiteY135" fmla="*/ 6825718 h 6825781"/>
              <a:gd name="connsiteX136" fmla="*/ 4588595 w 6700697"/>
              <a:gd name="connsiteY136" fmla="*/ 6825718 h 6825781"/>
              <a:gd name="connsiteX137" fmla="*/ 4874017 w 6700697"/>
              <a:gd name="connsiteY137" fmla="*/ 6331257 h 6825781"/>
              <a:gd name="connsiteX138" fmla="*/ 5474299 w 6700697"/>
              <a:gd name="connsiteY138" fmla="*/ 6331257 h 6825781"/>
              <a:gd name="connsiteX139" fmla="*/ 5759658 w 6700697"/>
              <a:gd name="connsiteY139" fmla="*/ 6825718 h 6825781"/>
              <a:gd name="connsiteX140" fmla="*/ 5775074 w 6700697"/>
              <a:gd name="connsiteY140" fmla="*/ 6825718 h 6825781"/>
              <a:gd name="connsiteX141" fmla="*/ 5485845 w 6700697"/>
              <a:gd name="connsiteY141" fmla="*/ 6324532 h 6825781"/>
              <a:gd name="connsiteX142" fmla="*/ 5785795 w 6700697"/>
              <a:gd name="connsiteY142" fmla="*/ 5804758 h 6825781"/>
              <a:gd name="connsiteX143" fmla="*/ 6386140 w 6700697"/>
              <a:gd name="connsiteY143" fmla="*/ 5804758 h 6825781"/>
              <a:gd name="connsiteX144" fmla="*/ 6686344 w 6700697"/>
              <a:gd name="connsiteY144" fmla="*/ 6324532 h 6825781"/>
              <a:gd name="connsiteX145" fmla="*/ 6396925 w 6700697"/>
              <a:gd name="connsiteY145" fmla="*/ 6825718 h 6825781"/>
              <a:gd name="connsiteX146" fmla="*/ 6412341 w 6700697"/>
              <a:gd name="connsiteY146" fmla="*/ 6825718 h 6825781"/>
              <a:gd name="connsiteX147" fmla="*/ 6699793 w 6700697"/>
              <a:gd name="connsiteY147" fmla="*/ 6327895 h 6825781"/>
              <a:gd name="connsiteX148" fmla="*/ 6699793 w 6700697"/>
              <a:gd name="connsiteY148" fmla="*/ 6321170 h 6825781"/>
              <a:gd name="connsiteX149" fmla="*/ 6397686 w 6700697"/>
              <a:gd name="connsiteY149" fmla="*/ 5798033 h 6825781"/>
              <a:gd name="connsiteX150" fmla="*/ 6699793 w 6700697"/>
              <a:gd name="connsiteY150" fmla="*/ 5274833 h 6825781"/>
              <a:gd name="connsiteX151" fmla="*/ 6699793 w 6700697"/>
              <a:gd name="connsiteY151" fmla="*/ 5268108 h 6825781"/>
              <a:gd name="connsiteX152" fmla="*/ 6397686 w 6700697"/>
              <a:gd name="connsiteY152" fmla="*/ 4744972 h 6825781"/>
              <a:gd name="connsiteX153" fmla="*/ 6699793 w 6700697"/>
              <a:gd name="connsiteY153" fmla="*/ 4221835 h 6825781"/>
              <a:gd name="connsiteX154" fmla="*/ 6699793 w 6700697"/>
              <a:gd name="connsiteY154" fmla="*/ 4215110 h 6825781"/>
              <a:gd name="connsiteX155" fmla="*/ 4873954 w 6700697"/>
              <a:gd name="connsiteY155" fmla="*/ 6317998 h 6825781"/>
              <a:gd name="connsiteX156" fmla="*/ 4739332 w 6700697"/>
              <a:gd name="connsiteY156" fmla="*/ 6084851 h 6825781"/>
              <a:gd name="connsiteX157" fmla="*/ 4573877 w 6700697"/>
              <a:gd name="connsiteY157" fmla="*/ 5798160 h 6825781"/>
              <a:gd name="connsiteX158" fmla="*/ 4738634 w 6700697"/>
              <a:gd name="connsiteY158" fmla="*/ 5512738 h 6825781"/>
              <a:gd name="connsiteX159" fmla="*/ 4842677 w 6700697"/>
              <a:gd name="connsiteY159" fmla="*/ 5332501 h 6825781"/>
              <a:gd name="connsiteX160" fmla="*/ 4869957 w 6700697"/>
              <a:gd name="connsiteY160" fmla="*/ 5338338 h 6825781"/>
              <a:gd name="connsiteX161" fmla="*/ 4936380 w 6700697"/>
              <a:gd name="connsiteY161" fmla="*/ 5278322 h 6825781"/>
              <a:gd name="connsiteX162" fmla="*/ 5474108 w 6700697"/>
              <a:gd name="connsiteY162" fmla="*/ 5278322 h 6825781"/>
              <a:gd name="connsiteX163" fmla="*/ 5565654 w 6700697"/>
              <a:gd name="connsiteY163" fmla="*/ 5436862 h 6825781"/>
              <a:gd name="connsiteX164" fmla="*/ 5774186 w 6700697"/>
              <a:gd name="connsiteY164" fmla="*/ 5798160 h 6825781"/>
              <a:gd name="connsiteX165" fmla="*/ 5474108 w 6700697"/>
              <a:gd name="connsiteY165" fmla="*/ 6317934 h 6825781"/>
              <a:gd name="connsiteX166" fmla="*/ 4873954 w 6700697"/>
              <a:gd name="connsiteY166" fmla="*/ 6317934 h 6825781"/>
              <a:gd name="connsiteX167" fmla="*/ 3050081 w 6700697"/>
              <a:gd name="connsiteY167" fmla="*/ 5264936 h 6825781"/>
              <a:gd name="connsiteX168" fmla="*/ 2900931 w 6700697"/>
              <a:gd name="connsiteY168" fmla="*/ 5006603 h 6825781"/>
              <a:gd name="connsiteX169" fmla="*/ 2749941 w 6700697"/>
              <a:gd name="connsiteY169" fmla="*/ 4745099 h 6825781"/>
              <a:gd name="connsiteX170" fmla="*/ 3018615 w 6700697"/>
              <a:gd name="connsiteY170" fmla="*/ 4279757 h 6825781"/>
              <a:gd name="connsiteX171" fmla="*/ 3045387 w 6700697"/>
              <a:gd name="connsiteY171" fmla="*/ 4285403 h 6825781"/>
              <a:gd name="connsiteX172" fmla="*/ 3111810 w 6700697"/>
              <a:gd name="connsiteY172" fmla="*/ 4225325 h 6825781"/>
              <a:gd name="connsiteX173" fmla="*/ 3650172 w 6700697"/>
              <a:gd name="connsiteY173" fmla="*/ 4225325 h 6825781"/>
              <a:gd name="connsiteX174" fmla="*/ 3950249 w 6700697"/>
              <a:gd name="connsiteY174" fmla="*/ 4745099 h 6825781"/>
              <a:gd name="connsiteX175" fmla="*/ 3681385 w 6700697"/>
              <a:gd name="connsiteY175" fmla="*/ 5210757 h 6825781"/>
              <a:gd name="connsiteX176" fmla="*/ 3653978 w 6700697"/>
              <a:gd name="connsiteY176" fmla="*/ 5204857 h 6825781"/>
              <a:gd name="connsiteX177" fmla="*/ 3587556 w 6700697"/>
              <a:gd name="connsiteY177" fmla="*/ 5264936 h 6825781"/>
              <a:gd name="connsiteX178" fmla="*/ 3050018 w 6700697"/>
              <a:gd name="connsiteY178" fmla="*/ 5264936 h 6825781"/>
              <a:gd name="connsiteX179" fmla="*/ 3961923 w 6700697"/>
              <a:gd name="connsiteY179" fmla="*/ 4738437 h 6825781"/>
              <a:gd name="connsiteX180" fmla="*/ 3661782 w 6700697"/>
              <a:gd name="connsiteY180" fmla="*/ 4218600 h 6825781"/>
              <a:gd name="connsiteX181" fmla="*/ 3961923 w 6700697"/>
              <a:gd name="connsiteY181" fmla="*/ 3698762 h 6825781"/>
              <a:gd name="connsiteX182" fmla="*/ 4500158 w 6700697"/>
              <a:gd name="connsiteY182" fmla="*/ 3698762 h 6825781"/>
              <a:gd name="connsiteX183" fmla="*/ 4566581 w 6700697"/>
              <a:gd name="connsiteY183" fmla="*/ 3758777 h 6825781"/>
              <a:gd name="connsiteX184" fmla="*/ 4593417 w 6700697"/>
              <a:gd name="connsiteY184" fmla="*/ 3753131 h 6825781"/>
              <a:gd name="connsiteX185" fmla="*/ 4633765 w 6700697"/>
              <a:gd name="connsiteY185" fmla="*/ 3822980 h 6825781"/>
              <a:gd name="connsiteX186" fmla="*/ 4862217 w 6700697"/>
              <a:gd name="connsiteY186" fmla="*/ 4218600 h 6825781"/>
              <a:gd name="connsiteX187" fmla="*/ 4562013 w 6700697"/>
              <a:gd name="connsiteY187" fmla="*/ 4738374 h 6825781"/>
              <a:gd name="connsiteX188" fmla="*/ 3961923 w 6700697"/>
              <a:gd name="connsiteY188" fmla="*/ 4738374 h 6825781"/>
              <a:gd name="connsiteX189" fmla="*/ 5474108 w 6700697"/>
              <a:gd name="connsiteY189" fmla="*/ 5264936 h 6825781"/>
              <a:gd name="connsiteX190" fmla="*/ 4936380 w 6700697"/>
              <a:gd name="connsiteY190" fmla="*/ 5264936 h 6825781"/>
              <a:gd name="connsiteX191" fmla="*/ 4869957 w 6700697"/>
              <a:gd name="connsiteY191" fmla="*/ 5204857 h 6825781"/>
              <a:gd name="connsiteX192" fmla="*/ 4842677 w 6700697"/>
              <a:gd name="connsiteY192" fmla="*/ 5210757 h 6825781"/>
              <a:gd name="connsiteX193" fmla="*/ 4740284 w 6700697"/>
              <a:gd name="connsiteY193" fmla="*/ 5033376 h 6825781"/>
              <a:gd name="connsiteX194" fmla="*/ 4573877 w 6700697"/>
              <a:gd name="connsiteY194" fmla="*/ 4745099 h 6825781"/>
              <a:gd name="connsiteX195" fmla="*/ 4873954 w 6700697"/>
              <a:gd name="connsiteY195" fmla="*/ 4225325 h 6825781"/>
              <a:gd name="connsiteX196" fmla="*/ 5474108 w 6700697"/>
              <a:gd name="connsiteY196" fmla="*/ 4225325 h 6825781"/>
              <a:gd name="connsiteX197" fmla="*/ 5625099 w 6700697"/>
              <a:gd name="connsiteY197" fmla="*/ 4486829 h 6825781"/>
              <a:gd name="connsiteX198" fmla="*/ 5774186 w 6700697"/>
              <a:gd name="connsiteY198" fmla="*/ 4745099 h 6825781"/>
              <a:gd name="connsiteX199" fmla="*/ 5623195 w 6700697"/>
              <a:gd name="connsiteY199" fmla="*/ 5006603 h 6825781"/>
              <a:gd name="connsiteX200" fmla="*/ 5474045 w 6700697"/>
              <a:gd name="connsiteY200" fmla="*/ 5264873 h 6825781"/>
              <a:gd name="connsiteX201" fmla="*/ 6385950 w 6700697"/>
              <a:gd name="connsiteY201" fmla="*/ 2645764 h 6825781"/>
              <a:gd name="connsiteX202" fmla="*/ 6686090 w 6700697"/>
              <a:gd name="connsiteY202" fmla="*/ 3165601 h 6825781"/>
              <a:gd name="connsiteX203" fmla="*/ 6386013 w 6700697"/>
              <a:gd name="connsiteY203" fmla="*/ 3685376 h 6825781"/>
              <a:gd name="connsiteX204" fmla="*/ 5847016 w 6700697"/>
              <a:gd name="connsiteY204" fmla="*/ 3685376 h 6825781"/>
              <a:gd name="connsiteX205" fmla="*/ 5780593 w 6700697"/>
              <a:gd name="connsiteY205" fmla="*/ 3625297 h 6825781"/>
              <a:gd name="connsiteX206" fmla="*/ 5754328 w 6700697"/>
              <a:gd name="connsiteY206" fmla="*/ 3630689 h 6825781"/>
              <a:gd name="connsiteX207" fmla="*/ 5485718 w 6700697"/>
              <a:gd name="connsiteY207" fmla="*/ 3165475 h 6825781"/>
              <a:gd name="connsiteX208" fmla="*/ 5754582 w 6700697"/>
              <a:gd name="connsiteY208" fmla="*/ 2699689 h 6825781"/>
              <a:gd name="connsiteX209" fmla="*/ 5782370 w 6700697"/>
              <a:gd name="connsiteY209" fmla="*/ 2705779 h 6825781"/>
              <a:gd name="connsiteX210" fmla="*/ 5848792 w 6700697"/>
              <a:gd name="connsiteY210" fmla="*/ 2645700 h 6825781"/>
              <a:gd name="connsiteX211" fmla="*/ 6385950 w 6700697"/>
              <a:gd name="connsiteY211" fmla="*/ 2645700 h 6825781"/>
              <a:gd name="connsiteX212" fmla="*/ 5785795 w 6700697"/>
              <a:gd name="connsiteY212" fmla="*/ 4738437 h 6825781"/>
              <a:gd name="connsiteX213" fmla="*/ 5652125 w 6700697"/>
              <a:gd name="connsiteY213" fmla="*/ 4506876 h 6825781"/>
              <a:gd name="connsiteX214" fmla="*/ 5485718 w 6700697"/>
              <a:gd name="connsiteY214" fmla="*/ 4218600 h 6825781"/>
              <a:gd name="connsiteX215" fmla="*/ 5725843 w 6700697"/>
              <a:gd name="connsiteY215" fmla="*/ 3802615 h 6825781"/>
              <a:gd name="connsiteX216" fmla="*/ 5754265 w 6700697"/>
              <a:gd name="connsiteY216" fmla="*/ 3753385 h 6825781"/>
              <a:gd name="connsiteX217" fmla="*/ 5780593 w 6700697"/>
              <a:gd name="connsiteY217" fmla="*/ 3758777 h 6825781"/>
              <a:gd name="connsiteX218" fmla="*/ 5847016 w 6700697"/>
              <a:gd name="connsiteY218" fmla="*/ 3698762 h 6825781"/>
              <a:gd name="connsiteX219" fmla="*/ 6386013 w 6700697"/>
              <a:gd name="connsiteY219" fmla="*/ 3698762 h 6825781"/>
              <a:gd name="connsiteX220" fmla="*/ 6686154 w 6700697"/>
              <a:gd name="connsiteY220" fmla="*/ 4218600 h 6825781"/>
              <a:gd name="connsiteX221" fmla="*/ 6386013 w 6700697"/>
              <a:gd name="connsiteY221" fmla="*/ 4738437 h 6825781"/>
              <a:gd name="connsiteX222" fmla="*/ 5785859 w 6700697"/>
              <a:gd name="connsiteY222" fmla="*/ 4738437 h 6825781"/>
              <a:gd name="connsiteX223" fmla="*/ 4873637 w 6700697"/>
              <a:gd name="connsiteY223" fmla="*/ 1066267 h 6825781"/>
              <a:gd name="connsiteX224" fmla="*/ 5473855 w 6700697"/>
              <a:gd name="connsiteY224" fmla="*/ 1066267 h 6825781"/>
              <a:gd name="connsiteX225" fmla="*/ 5774059 w 6700697"/>
              <a:gd name="connsiteY225" fmla="*/ 1586041 h 6825781"/>
              <a:gd name="connsiteX226" fmla="*/ 5548018 w 6700697"/>
              <a:gd name="connsiteY226" fmla="*/ 1977537 h 6825781"/>
              <a:gd name="connsiteX227" fmla="*/ 5473918 w 6700697"/>
              <a:gd name="connsiteY227" fmla="*/ 2105879 h 6825781"/>
              <a:gd name="connsiteX228" fmla="*/ 4873827 w 6700697"/>
              <a:gd name="connsiteY228" fmla="*/ 2105879 h 6825781"/>
              <a:gd name="connsiteX229" fmla="*/ 4604900 w 6700697"/>
              <a:gd name="connsiteY229" fmla="*/ 1640156 h 6825781"/>
              <a:gd name="connsiteX230" fmla="*/ 4632687 w 6700697"/>
              <a:gd name="connsiteY230" fmla="*/ 1586041 h 6825781"/>
              <a:gd name="connsiteX231" fmla="*/ 4604836 w 6700697"/>
              <a:gd name="connsiteY231" fmla="*/ 1531862 h 6825781"/>
              <a:gd name="connsiteX232" fmla="*/ 4873637 w 6700697"/>
              <a:gd name="connsiteY232" fmla="*/ 1066203 h 6825781"/>
              <a:gd name="connsiteX233" fmla="*/ 1837846 w 6700697"/>
              <a:gd name="connsiteY233" fmla="*/ 1059542 h 6825781"/>
              <a:gd name="connsiteX234" fmla="*/ 2138177 w 6700697"/>
              <a:gd name="connsiteY234" fmla="*/ 539704 h 6825781"/>
              <a:gd name="connsiteX235" fmla="*/ 2738268 w 6700697"/>
              <a:gd name="connsiteY235" fmla="*/ 539704 h 6825781"/>
              <a:gd name="connsiteX236" fmla="*/ 3038345 w 6700697"/>
              <a:gd name="connsiteY236" fmla="*/ 1059288 h 6825781"/>
              <a:gd name="connsiteX237" fmla="*/ 2743279 w 6700697"/>
              <a:gd name="connsiteY237" fmla="*/ 1570688 h 6825781"/>
              <a:gd name="connsiteX238" fmla="*/ 2738268 w 6700697"/>
              <a:gd name="connsiteY238" fmla="*/ 1579380 h 6825781"/>
              <a:gd name="connsiteX239" fmla="*/ 2137986 w 6700697"/>
              <a:gd name="connsiteY239" fmla="*/ 1579380 h 6825781"/>
              <a:gd name="connsiteX240" fmla="*/ 1837909 w 6700697"/>
              <a:gd name="connsiteY240" fmla="*/ 1059542 h 6825781"/>
              <a:gd name="connsiteX241" fmla="*/ 2749814 w 6700697"/>
              <a:gd name="connsiteY241" fmla="*/ 1586104 h 6825781"/>
              <a:gd name="connsiteX242" fmla="*/ 3050018 w 6700697"/>
              <a:gd name="connsiteY242" fmla="*/ 1066267 h 6825781"/>
              <a:gd name="connsiteX243" fmla="*/ 3650109 w 6700697"/>
              <a:gd name="connsiteY243" fmla="*/ 1066267 h 6825781"/>
              <a:gd name="connsiteX244" fmla="*/ 3950313 w 6700697"/>
              <a:gd name="connsiteY244" fmla="*/ 1586104 h 6825781"/>
              <a:gd name="connsiteX245" fmla="*/ 3719577 w 6700697"/>
              <a:gd name="connsiteY245" fmla="*/ 1985721 h 6825781"/>
              <a:gd name="connsiteX246" fmla="*/ 3650109 w 6700697"/>
              <a:gd name="connsiteY246" fmla="*/ 2106006 h 6825781"/>
              <a:gd name="connsiteX247" fmla="*/ 3049764 w 6700697"/>
              <a:gd name="connsiteY247" fmla="*/ 2106006 h 6825781"/>
              <a:gd name="connsiteX248" fmla="*/ 2749814 w 6700697"/>
              <a:gd name="connsiteY248" fmla="*/ 1586168 h 6825781"/>
              <a:gd name="connsiteX249" fmla="*/ 3661719 w 6700697"/>
              <a:gd name="connsiteY249" fmla="*/ 2112477 h 6825781"/>
              <a:gd name="connsiteX250" fmla="*/ 3868854 w 6700697"/>
              <a:gd name="connsiteY250" fmla="*/ 1753716 h 6825781"/>
              <a:gd name="connsiteX251" fmla="*/ 3961796 w 6700697"/>
              <a:gd name="connsiteY251" fmla="*/ 1592766 h 6825781"/>
              <a:gd name="connsiteX252" fmla="*/ 4499460 w 6700697"/>
              <a:gd name="connsiteY252" fmla="*/ 1592766 h 6825781"/>
              <a:gd name="connsiteX253" fmla="*/ 4565884 w 6700697"/>
              <a:gd name="connsiteY253" fmla="*/ 1652845 h 6825781"/>
              <a:gd name="connsiteX254" fmla="*/ 4593227 w 6700697"/>
              <a:gd name="connsiteY254" fmla="*/ 1646945 h 6825781"/>
              <a:gd name="connsiteX255" fmla="*/ 4628373 w 6700697"/>
              <a:gd name="connsiteY255" fmla="*/ 1707848 h 6825781"/>
              <a:gd name="connsiteX256" fmla="*/ 4862027 w 6700697"/>
              <a:gd name="connsiteY256" fmla="*/ 2112667 h 6825781"/>
              <a:gd name="connsiteX257" fmla="*/ 4593290 w 6700697"/>
              <a:gd name="connsiteY257" fmla="*/ 2578136 h 6825781"/>
              <a:gd name="connsiteX258" fmla="*/ 4566327 w 6700697"/>
              <a:gd name="connsiteY258" fmla="*/ 2572426 h 6825781"/>
              <a:gd name="connsiteX259" fmla="*/ 4499905 w 6700697"/>
              <a:gd name="connsiteY259" fmla="*/ 2632505 h 6825781"/>
              <a:gd name="connsiteX260" fmla="*/ 3961732 w 6700697"/>
              <a:gd name="connsiteY260" fmla="*/ 2632505 h 6825781"/>
              <a:gd name="connsiteX261" fmla="*/ 3661592 w 6700697"/>
              <a:gd name="connsiteY261" fmla="*/ 2112540 h 6825781"/>
              <a:gd name="connsiteX262" fmla="*/ 5485464 w 6700697"/>
              <a:gd name="connsiteY262" fmla="*/ 2112604 h 6825781"/>
              <a:gd name="connsiteX263" fmla="*/ 5714487 w 6700697"/>
              <a:gd name="connsiteY263" fmla="*/ 1716032 h 6825781"/>
              <a:gd name="connsiteX264" fmla="*/ 5785668 w 6700697"/>
              <a:gd name="connsiteY264" fmla="*/ 1592766 h 6825781"/>
              <a:gd name="connsiteX265" fmla="*/ 6386013 w 6700697"/>
              <a:gd name="connsiteY265" fmla="*/ 1592766 h 6825781"/>
              <a:gd name="connsiteX266" fmla="*/ 6686154 w 6700697"/>
              <a:gd name="connsiteY266" fmla="*/ 2112604 h 6825781"/>
              <a:gd name="connsiteX267" fmla="*/ 6386013 w 6700697"/>
              <a:gd name="connsiteY267" fmla="*/ 2632441 h 6825781"/>
              <a:gd name="connsiteX268" fmla="*/ 5848856 w 6700697"/>
              <a:gd name="connsiteY268" fmla="*/ 2632441 h 6825781"/>
              <a:gd name="connsiteX269" fmla="*/ 5782433 w 6700697"/>
              <a:gd name="connsiteY269" fmla="*/ 2572362 h 6825781"/>
              <a:gd name="connsiteX270" fmla="*/ 5754519 w 6700697"/>
              <a:gd name="connsiteY270" fmla="*/ 2578516 h 6825781"/>
              <a:gd name="connsiteX271" fmla="*/ 5485464 w 6700697"/>
              <a:gd name="connsiteY271" fmla="*/ 2112604 h 6825781"/>
              <a:gd name="connsiteX272" fmla="*/ 5473855 w 6700697"/>
              <a:gd name="connsiteY272" fmla="*/ 3172263 h 6825781"/>
              <a:gd name="connsiteX273" fmla="*/ 5549223 w 6700697"/>
              <a:gd name="connsiteY273" fmla="*/ 3302825 h 6825781"/>
              <a:gd name="connsiteX274" fmla="*/ 5742401 w 6700697"/>
              <a:gd name="connsiteY274" fmla="*/ 3637351 h 6825781"/>
              <a:gd name="connsiteX275" fmla="*/ 5713790 w 6700697"/>
              <a:gd name="connsiteY275" fmla="*/ 3692100 h 6825781"/>
              <a:gd name="connsiteX276" fmla="*/ 5742465 w 6700697"/>
              <a:gd name="connsiteY276" fmla="*/ 3746850 h 6825781"/>
              <a:gd name="connsiteX277" fmla="*/ 5473918 w 6700697"/>
              <a:gd name="connsiteY277" fmla="*/ 4211938 h 6825781"/>
              <a:gd name="connsiteX278" fmla="*/ 4873827 w 6700697"/>
              <a:gd name="connsiteY278" fmla="*/ 4211938 h 6825781"/>
              <a:gd name="connsiteX279" fmla="*/ 4707294 w 6700697"/>
              <a:gd name="connsiteY279" fmla="*/ 3923661 h 6825781"/>
              <a:gd name="connsiteX280" fmla="*/ 4605090 w 6700697"/>
              <a:gd name="connsiteY280" fmla="*/ 3746597 h 6825781"/>
              <a:gd name="connsiteX281" fmla="*/ 4633385 w 6700697"/>
              <a:gd name="connsiteY281" fmla="*/ 3692100 h 6825781"/>
              <a:gd name="connsiteX282" fmla="*/ 4605090 w 6700697"/>
              <a:gd name="connsiteY282" fmla="*/ 3637605 h 6825781"/>
              <a:gd name="connsiteX283" fmla="*/ 4873827 w 6700697"/>
              <a:gd name="connsiteY283" fmla="*/ 3172326 h 6825781"/>
              <a:gd name="connsiteX284" fmla="*/ 5473855 w 6700697"/>
              <a:gd name="connsiteY284" fmla="*/ 3172326 h 6825781"/>
              <a:gd name="connsiteX285" fmla="*/ 2137923 w 6700697"/>
              <a:gd name="connsiteY285" fmla="*/ 3698762 h 6825781"/>
              <a:gd name="connsiteX286" fmla="*/ 2738268 w 6700697"/>
              <a:gd name="connsiteY286" fmla="*/ 3698762 h 6825781"/>
              <a:gd name="connsiteX287" fmla="*/ 3006941 w 6700697"/>
              <a:gd name="connsiteY287" fmla="*/ 4164103 h 6825781"/>
              <a:gd name="connsiteX288" fmla="*/ 2978647 w 6700697"/>
              <a:gd name="connsiteY288" fmla="*/ 4218600 h 6825781"/>
              <a:gd name="connsiteX289" fmla="*/ 3006941 w 6700697"/>
              <a:gd name="connsiteY289" fmla="*/ 4273096 h 6825781"/>
              <a:gd name="connsiteX290" fmla="*/ 2738268 w 6700697"/>
              <a:gd name="connsiteY290" fmla="*/ 4738374 h 6825781"/>
              <a:gd name="connsiteX291" fmla="*/ 2138177 w 6700697"/>
              <a:gd name="connsiteY291" fmla="*/ 4738374 h 6825781"/>
              <a:gd name="connsiteX292" fmla="*/ 1869630 w 6700697"/>
              <a:gd name="connsiteY292" fmla="*/ 4273286 h 6825781"/>
              <a:gd name="connsiteX293" fmla="*/ 1898178 w 6700697"/>
              <a:gd name="connsiteY293" fmla="*/ 4218600 h 6825781"/>
              <a:gd name="connsiteX294" fmla="*/ 1869566 w 6700697"/>
              <a:gd name="connsiteY294" fmla="*/ 4163850 h 6825781"/>
              <a:gd name="connsiteX295" fmla="*/ 2137986 w 6700697"/>
              <a:gd name="connsiteY295" fmla="*/ 3698762 h 6825781"/>
              <a:gd name="connsiteX296" fmla="*/ 2126567 w 6700697"/>
              <a:gd name="connsiteY296" fmla="*/ 5798160 h 6825781"/>
              <a:gd name="connsiteX297" fmla="*/ 1976528 w 6700697"/>
              <a:gd name="connsiteY297" fmla="*/ 6058079 h 6825781"/>
              <a:gd name="connsiteX298" fmla="*/ 1826426 w 6700697"/>
              <a:gd name="connsiteY298" fmla="*/ 6317998 h 6825781"/>
              <a:gd name="connsiteX299" fmla="*/ 1226082 w 6700697"/>
              <a:gd name="connsiteY299" fmla="*/ 6317998 h 6825781"/>
              <a:gd name="connsiteX300" fmla="*/ 1076043 w 6700697"/>
              <a:gd name="connsiteY300" fmla="*/ 6058079 h 6825781"/>
              <a:gd name="connsiteX301" fmla="*/ 957218 w 6700697"/>
              <a:gd name="connsiteY301" fmla="*/ 5852212 h 6825781"/>
              <a:gd name="connsiteX302" fmla="*/ 985005 w 6700697"/>
              <a:gd name="connsiteY302" fmla="*/ 5798033 h 6825781"/>
              <a:gd name="connsiteX303" fmla="*/ 957281 w 6700697"/>
              <a:gd name="connsiteY303" fmla="*/ 5743918 h 6825781"/>
              <a:gd name="connsiteX304" fmla="*/ 1135741 w 6700697"/>
              <a:gd name="connsiteY304" fmla="*/ 5434768 h 6825781"/>
              <a:gd name="connsiteX305" fmla="*/ 1226082 w 6700697"/>
              <a:gd name="connsiteY305" fmla="*/ 5278322 h 6825781"/>
              <a:gd name="connsiteX306" fmla="*/ 1826363 w 6700697"/>
              <a:gd name="connsiteY306" fmla="*/ 5278322 h 6825781"/>
              <a:gd name="connsiteX307" fmla="*/ 1977353 w 6700697"/>
              <a:gd name="connsiteY307" fmla="*/ 5539764 h 6825781"/>
              <a:gd name="connsiteX308" fmla="*/ 2126503 w 6700697"/>
              <a:gd name="connsiteY308" fmla="*/ 5798097 h 6825781"/>
              <a:gd name="connsiteX309" fmla="*/ 1764952 w 6700697"/>
              <a:gd name="connsiteY309" fmla="*/ 4225325 h 6825781"/>
              <a:gd name="connsiteX310" fmla="*/ 1831375 w 6700697"/>
              <a:gd name="connsiteY310" fmla="*/ 4285403 h 6825781"/>
              <a:gd name="connsiteX311" fmla="*/ 1857893 w 6700697"/>
              <a:gd name="connsiteY311" fmla="*/ 4279884 h 6825781"/>
              <a:gd name="connsiteX312" fmla="*/ 2126440 w 6700697"/>
              <a:gd name="connsiteY312" fmla="*/ 4745289 h 6825781"/>
              <a:gd name="connsiteX313" fmla="*/ 2057606 w 6700697"/>
              <a:gd name="connsiteY313" fmla="*/ 4864495 h 6825781"/>
              <a:gd name="connsiteX314" fmla="*/ 1826363 w 6700697"/>
              <a:gd name="connsiteY314" fmla="*/ 5264936 h 6825781"/>
              <a:gd name="connsiteX315" fmla="*/ 1226272 w 6700697"/>
              <a:gd name="connsiteY315" fmla="*/ 5264936 h 6825781"/>
              <a:gd name="connsiteX316" fmla="*/ 1004291 w 6700697"/>
              <a:gd name="connsiteY316" fmla="*/ 4880673 h 6825781"/>
              <a:gd name="connsiteX317" fmla="*/ 926068 w 6700697"/>
              <a:gd name="connsiteY317" fmla="*/ 4745162 h 6825781"/>
              <a:gd name="connsiteX318" fmla="*/ 1226272 w 6700697"/>
              <a:gd name="connsiteY318" fmla="*/ 4225325 h 6825781"/>
              <a:gd name="connsiteX319" fmla="*/ 1764888 w 6700697"/>
              <a:gd name="connsiteY319" fmla="*/ 4225325 h 6825781"/>
              <a:gd name="connsiteX320" fmla="*/ 14227 w 6700697"/>
              <a:gd name="connsiteY320" fmla="*/ 4218600 h 6825781"/>
              <a:gd name="connsiteX321" fmla="*/ 314367 w 6700697"/>
              <a:gd name="connsiteY321" fmla="*/ 3698762 h 6825781"/>
              <a:gd name="connsiteX322" fmla="*/ 914585 w 6700697"/>
              <a:gd name="connsiteY322" fmla="*/ 3698762 h 6825781"/>
              <a:gd name="connsiteX323" fmla="*/ 1214726 w 6700697"/>
              <a:gd name="connsiteY323" fmla="*/ 4218409 h 6825781"/>
              <a:gd name="connsiteX324" fmla="*/ 914522 w 6700697"/>
              <a:gd name="connsiteY324" fmla="*/ 4738437 h 6825781"/>
              <a:gd name="connsiteX325" fmla="*/ 376920 w 6700697"/>
              <a:gd name="connsiteY325" fmla="*/ 4738310 h 6825781"/>
              <a:gd name="connsiteX326" fmla="*/ 310497 w 6700697"/>
              <a:gd name="connsiteY326" fmla="*/ 4678231 h 6825781"/>
              <a:gd name="connsiteX327" fmla="*/ 283091 w 6700697"/>
              <a:gd name="connsiteY327" fmla="*/ 4684195 h 6825781"/>
              <a:gd name="connsiteX328" fmla="*/ 14290 w 6700697"/>
              <a:gd name="connsiteY328" fmla="*/ 4218600 h 6825781"/>
              <a:gd name="connsiteX329" fmla="*/ 2138177 w 6700697"/>
              <a:gd name="connsiteY329" fmla="*/ 5791435 h 6825781"/>
              <a:gd name="connsiteX330" fmla="*/ 1988836 w 6700697"/>
              <a:gd name="connsiteY330" fmla="*/ 5532785 h 6825781"/>
              <a:gd name="connsiteX331" fmla="*/ 1838036 w 6700697"/>
              <a:gd name="connsiteY331" fmla="*/ 5271598 h 6825781"/>
              <a:gd name="connsiteX332" fmla="*/ 1987377 w 6700697"/>
              <a:gd name="connsiteY332" fmla="*/ 5012948 h 6825781"/>
              <a:gd name="connsiteX333" fmla="*/ 2138177 w 6700697"/>
              <a:gd name="connsiteY333" fmla="*/ 4751760 h 6825781"/>
              <a:gd name="connsiteX334" fmla="*/ 2738331 w 6700697"/>
              <a:gd name="connsiteY334" fmla="*/ 4751760 h 6825781"/>
              <a:gd name="connsiteX335" fmla="*/ 2890400 w 6700697"/>
              <a:gd name="connsiteY335" fmla="*/ 5015105 h 6825781"/>
              <a:gd name="connsiteX336" fmla="*/ 3038472 w 6700697"/>
              <a:gd name="connsiteY336" fmla="*/ 5271598 h 6825781"/>
              <a:gd name="connsiteX337" fmla="*/ 2738331 w 6700697"/>
              <a:gd name="connsiteY337" fmla="*/ 5791372 h 6825781"/>
              <a:gd name="connsiteX338" fmla="*/ 2138177 w 6700697"/>
              <a:gd name="connsiteY338" fmla="*/ 5791372 h 6825781"/>
              <a:gd name="connsiteX339" fmla="*/ 3692995 w 6700697"/>
              <a:gd name="connsiteY339" fmla="*/ 5325713 h 6825781"/>
              <a:gd name="connsiteX340" fmla="*/ 3720782 w 6700697"/>
              <a:gd name="connsiteY340" fmla="*/ 5271598 h 6825781"/>
              <a:gd name="connsiteX341" fmla="*/ 3693059 w 6700697"/>
              <a:gd name="connsiteY341" fmla="*/ 5217546 h 6825781"/>
              <a:gd name="connsiteX342" fmla="*/ 3812519 w 6700697"/>
              <a:gd name="connsiteY342" fmla="*/ 5010600 h 6825781"/>
              <a:gd name="connsiteX343" fmla="*/ 3961923 w 6700697"/>
              <a:gd name="connsiteY343" fmla="*/ 4751823 h 6825781"/>
              <a:gd name="connsiteX344" fmla="*/ 4562013 w 6700697"/>
              <a:gd name="connsiteY344" fmla="*/ 4751823 h 6825781"/>
              <a:gd name="connsiteX345" fmla="*/ 4830941 w 6700697"/>
              <a:gd name="connsiteY345" fmla="*/ 5217482 h 6825781"/>
              <a:gd name="connsiteX346" fmla="*/ 4803154 w 6700697"/>
              <a:gd name="connsiteY346" fmla="*/ 5271598 h 6825781"/>
              <a:gd name="connsiteX347" fmla="*/ 4831068 w 6700697"/>
              <a:gd name="connsiteY347" fmla="*/ 5325840 h 6825781"/>
              <a:gd name="connsiteX348" fmla="*/ 4709832 w 6700697"/>
              <a:gd name="connsiteY348" fmla="*/ 5535894 h 6825781"/>
              <a:gd name="connsiteX349" fmla="*/ 4562267 w 6700697"/>
              <a:gd name="connsiteY349" fmla="*/ 5791435 h 6825781"/>
              <a:gd name="connsiteX350" fmla="*/ 3961923 w 6700697"/>
              <a:gd name="connsiteY350" fmla="*/ 5791435 h 6825781"/>
              <a:gd name="connsiteX351" fmla="*/ 3692995 w 6700697"/>
              <a:gd name="connsiteY351" fmla="*/ 5325650 h 6825781"/>
              <a:gd name="connsiteX352" fmla="*/ 6386077 w 6700697"/>
              <a:gd name="connsiteY352" fmla="*/ 5791499 h 6825781"/>
              <a:gd name="connsiteX353" fmla="*/ 5785795 w 6700697"/>
              <a:gd name="connsiteY353" fmla="*/ 5791499 h 6825781"/>
              <a:gd name="connsiteX354" fmla="*/ 5485718 w 6700697"/>
              <a:gd name="connsiteY354" fmla="*/ 5271661 h 6825781"/>
              <a:gd name="connsiteX355" fmla="*/ 5650475 w 6700697"/>
              <a:gd name="connsiteY355" fmla="*/ 4986239 h 6825781"/>
              <a:gd name="connsiteX356" fmla="*/ 5785795 w 6700697"/>
              <a:gd name="connsiteY356" fmla="*/ 4751823 h 6825781"/>
              <a:gd name="connsiteX357" fmla="*/ 6386140 w 6700697"/>
              <a:gd name="connsiteY357" fmla="*/ 4751823 h 6825781"/>
              <a:gd name="connsiteX358" fmla="*/ 6686344 w 6700697"/>
              <a:gd name="connsiteY358" fmla="*/ 5271661 h 6825781"/>
              <a:gd name="connsiteX359" fmla="*/ 6386140 w 6700697"/>
              <a:gd name="connsiteY359" fmla="*/ 5791499 h 68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6700697" h="6825781">
                <a:moveTo>
                  <a:pt x="6699730" y="4215237"/>
                </a:moveTo>
                <a:lnTo>
                  <a:pt x="6397622" y="3692037"/>
                </a:lnTo>
                <a:lnTo>
                  <a:pt x="6699667" y="3168837"/>
                </a:lnTo>
                <a:cubicBezTo>
                  <a:pt x="6700808" y="3166743"/>
                  <a:pt x="6700808" y="3164206"/>
                  <a:pt x="6699667" y="3162112"/>
                </a:cubicBezTo>
                <a:lnTo>
                  <a:pt x="6397560" y="2638849"/>
                </a:lnTo>
                <a:lnTo>
                  <a:pt x="6699476" y="2115839"/>
                </a:lnTo>
                <a:cubicBezTo>
                  <a:pt x="6700618" y="2113745"/>
                  <a:pt x="6700618" y="2111208"/>
                  <a:pt x="6699476" y="2109114"/>
                </a:cubicBezTo>
                <a:lnTo>
                  <a:pt x="6395529" y="1582615"/>
                </a:lnTo>
                <a:cubicBezTo>
                  <a:pt x="6394324" y="1580522"/>
                  <a:pt x="6392167" y="1579316"/>
                  <a:pt x="6389756" y="1579316"/>
                </a:cubicBezTo>
                <a:lnTo>
                  <a:pt x="5785542" y="1579316"/>
                </a:lnTo>
                <a:lnTo>
                  <a:pt x="5485338" y="1059479"/>
                </a:lnTo>
                <a:lnTo>
                  <a:pt x="5787445" y="536342"/>
                </a:lnTo>
                <a:cubicBezTo>
                  <a:pt x="5789285" y="533170"/>
                  <a:pt x="5788206" y="529046"/>
                  <a:pt x="5785034" y="527206"/>
                </a:cubicBezTo>
                <a:cubicBezTo>
                  <a:pt x="5781926" y="525303"/>
                  <a:pt x="5777738" y="526445"/>
                  <a:pt x="5775899" y="529617"/>
                </a:cubicBezTo>
                <a:lnTo>
                  <a:pt x="5473791" y="1052754"/>
                </a:lnTo>
                <a:lnTo>
                  <a:pt x="4873574" y="1052754"/>
                </a:lnTo>
                <a:lnTo>
                  <a:pt x="4571530" y="529617"/>
                </a:lnTo>
                <a:cubicBezTo>
                  <a:pt x="4569690" y="526445"/>
                  <a:pt x="4565566" y="525367"/>
                  <a:pt x="4562394" y="527206"/>
                </a:cubicBezTo>
                <a:cubicBezTo>
                  <a:pt x="4559222" y="529046"/>
                  <a:pt x="4558144" y="533170"/>
                  <a:pt x="4559983" y="536342"/>
                </a:cubicBezTo>
                <a:lnTo>
                  <a:pt x="4862027" y="1059479"/>
                </a:lnTo>
                <a:lnTo>
                  <a:pt x="4593227" y="1525137"/>
                </a:lnTo>
                <a:cubicBezTo>
                  <a:pt x="4584852" y="1521394"/>
                  <a:pt x="4575653" y="1519237"/>
                  <a:pt x="4565884" y="1519237"/>
                </a:cubicBezTo>
                <a:cubicBezTo>
                  <a:pt x="4531245" y="1519237"/>
                  <a:pt x="4502823" y="1545565"/>
                  <a:pt x="4499460" y="1579316"/>
                </a:cubicBezTo>
                <a:lnTo>
                  <a:pt x="3961796" y="1579316"/>
                </a:lnTo>
                <a:lnTo>
                  <a:pt x="3659688" y="1056116"/>
                </a:lnTo>
                <a:cubicBezTo>
                  <a:pt x="3658483" y="1054086"/>
                  <a:pt x="3656326" y="1052817"/>
                  <a:pt x="3653915" y="1052817"/>
                </a:cubicBezTo>
                <a:lnTo>
                  <a:pt x="3049955" y="1052817"/>
                </a:lnTo>
                <a:lnTo>
                  <a:pt x="2747784" y="529617"/>
                </a:lnTo>
                <a:cubicBezTo>
                  <a:pt x="2746578" y="527524"/>
                  <a:pt x="2744421" y="526318"/>
                  <a:pt x="2742011" y="526318"/>
                </a:cubicBezTo>
                <a:lnTo>
                  <a:pt x="2137923" y="526318"/>
                </a:lnTo>
                <a:lnTo>
                  <a:pt x="1835942" y="3308"/>
                </a:lnTo>
                <a:cubicBezTo>
                  <a:pt x="1834103" y="136"/>
                  <a:pt x="1829979" y="-942"/>
                  <a:pt x="1826807" y="898"/>
                </a:cubicBezTo>
                <a:cubicBezTo>
                  <a:pt x="1823635" y="2737"/>
                  <a:pt x="1822556" y="6861"/>
                  <a:pt x="1824396" y="10033"/>
                </a:cubicBezTo>
                <a:lnTo>
                  <a:pt x="2126377" y="533043"/>
                </a:lnTo>
                <a:lnTo>
                  <a:pt x="1833468" y="1040446"/>
                </a:lnTo>
                <a:lnTo>
                  <a:pt x="1826236" y="1052944"/>
                </a:lnTo>
                <a:lnTo>
                  <a:pt x="1222212" y="1053071"/>
                </a:lnTo>
                <a:cubicBezTo>
                  <a:pt x="1218532" y="1053071"/>
                  <a:pt x="1215487" y="1056053"/>
                  <a:pt x="1215487" y="1059732"/>
                </a:cubicBezTo>
                <a:cubicBezTo>
                  <a:pt x="1215487" y="1063412"/>
                  <a:pt x="1218469" y="1066394"/>
                  <a:pt x="1222212" y="1066394"/>
                </a:cubicBezTo>
                <a:lnTo>
                  <a:pt x="1826236" y="1066267"/>
                </a:lnTo>
                <a:lnTo>
                  <a:pt x="2128280" y="1589467"/>
                </a:lnTo>
                <a:cubicBezTo>
                  <a:pt x="2129485" y="1591560"/>
                  <a:pt x="2131642" y="1592766"/>
                  <a:pt x="2134053" y="1592766"/>
                </a:cubicBezTo>
                <a:lnTo>
                  <a:pt x="2738204" y="1592766"/>
                </a:lnTo>
                <a:lnTo>
                  <a:pt x="3040121" y="2115966"/>
                </a:lnTo>
                <a:cubicBezTo>
                  <a:pt x="3041327" y="2118059"/>
                  <a:pt x="3043483" y="2119265"/>
                  <a:pt x="3045894" y="2119265"/>
                </a:cubicBezTo>
                <a:lnTo>
                  <a:pt x="3650109" y="2119265"/>
                </a:lnTo>
                <a:lnTo>
                  <a:pt x="3952216" y="2642465"/>
                </a:lnTo>
                <a:cubicBezTo>
                  <a:pt x="3953358" y="2644559"/>
                  <a:pt x="3955578" y="2645764"/>
                  <a:pt x="3957989" y="2645764"/>
                </a:cubicBezTo>
                <a:lnTo>
                  <a:pt x="4500095" y="2645764"/>
                </a:lnTo>
                <a:cubicBezTo>
                  <a:pt x="4503457" y="2679515"/>
                  <a:pt x="4531879" y="2705843"/>
                  <a:pt x="4566518" y="2705843"/>
                </a:cubicBezTo>
                <a:cubicBezTo>
                  <a:pt x="4603377" y="2705843"/>
                  <a:pt x="4633258" y="2675962"/>
                  <a:pt x="4633258" y="2639102"/>
                </a:cubicBezTo>
                <a:cubicBezTo>
                  <a:pt x="4633258" y="2616644"/>
                  <a:pt x="4622092" y="2596787"/>
                  <a:pt x="4605090" y="2584670"/>
                </a:cubicBezTo>
                <a:lnTo>
                  <a:pt x="4873827" y="2119265"/>
                </a:lnTo>
                <a:lnTo>
                  <a:pt x="5473918" y="2119265"/>
                </a:lnTo>
                <a:lnTo>
                  <a:pt x="5743036" y="2585304"/>
                </a:lnTo>
                <a:cubicBezTo>
                  <a:pt x="5726478" y="2597485"/>
                  <a:pt x="5715693" y="2617025"/>
                  <a:pt x="5715693" y="2639102"/>
                </a:cubicBezTo>
                <a:cubicBezTo>
                  <a:pt x="5715693" y="2661180"/>
                  <a:pt x="5726478" y="2680783"/>
                  <a:pt x="5743036" y="2692901"/>
                </a:cubicBezTo>
                <a:lnTo>
                  <a:pt x="5473918" y="3158940"/>
                </a:lnTo>
                <a:lnTo>
                  <a:pt x="4869830" y="3158940"/>
                </a:lnTo>
                <a:cubicBezTo>
                  <a:pt x="4867420" y="3158940"/>
                  <a:pt x="4865199" y="3160209"/>
                  <a:pt x="4864057" y="3162239"/>
                </a:cubicBezTo>
                <a:lnTo>
                  <a:pt x="4593480" y="3630943"/>
                </a:lnTo>
                <a:cubicBezTo>
                  <a:pt x="4585233" y="3627327"/>
                  <a:pt x="4576224" y="3625297"/>
                  <a:pt x="4566645" y="3625297"/>
                </a:cubicBezTo>
                <a:cubicBezTo>
                  <a:pt x="4532006" y="3625297"/>
                  <a:pt x="4503521" y="3651688"/>
                  <a:pt x="4500222" y="3685439"/>
                </a:cubicBezTo>
                <a:lnTo>
                  <a:pt x="3958053" y="3685439"/>
                </a:lnTo>
                <a:cubicBezTo>
                  <a:pt x="3955642" y="3685439"/>
                  <a:pt x="3953421" y="3686708"/>
                  <a:pt x="3952279" y="3688738"/>
                </a:cubicBezTo>
                <a:lnTo>
                  <a:pt x="3650299" y="4211875"/>
                </a:lnTo>
                <a:lnTo>
                  <a:pt x="3111936" y="4211875"/>
                </a:lnTo>
                <a:cubicBezTo>
                  <a:pt x="3108574" y="4178187"/>
                  <a:pt x="3080153" y="4151859"/>
                  <a:pt x="3045514" y="4151859"/>
                </a:cubicBezTo>
                <a:cubicBezTo>
                  <a:pt x="3035934" y="4151859"/>
                  <a:pt x="3026925" y="4153890"/>
                  <a:pt x="3018678" y="4157506"/>
                </a:cubicBezTo>
                <a:lnTo>
                  <a:pt x="2748101" y="3688802"/>
                </a:lnTo>
                <a:cubicBezTo>
                  <a:pt x="2748101" y="3688802"/>
                  <a:pt x="2747847" y="3688548"/>
                  <a:pt x="2747720" y="3688421"/>
                </a:cubicBezTo>
                <a:cubicBezTo>
                  <a:pt x="2747403" y="3687913"/>
                  <a:pt x="2747023" y="3687469"/>
                  <a:pt x="2746515" y="3687089"/>
                </a:cubicBezTo>
                <a:cubicBezTo>
                  <a:pt x="2746325" y="3686962"/>
                  <a:pt x="2746198" y="3686835"/>
                  <a:pt x="2746007" y="3686708"/>
                </a:cubicBezTo>
                <a:cubicBezTo>
                  <a:pt x="2744929" y="3685947"/>
                  <a:pt x="2743597" y="3685439"/>
                  <a:pt x="2742201" y="3685439"/>
                </a:cubicBezTo>
                <a:lnTo>
                  <a:pt x="2134180" y="3685439"/>
                </a:lnTo>
                <a:cubicBezTo>
                  <a:pt x="2131769" y="3685439"/>
                  <a:pt x="2129549" y="3686708"/>
                  <a:pt x="2128407" y="3688738"/>
                </a:cubicBezTo>
                <a:lnTo>
                  <a:pt x="1858020" y="4157315"/>
                </a:lnTo>
                <a:cubicBezTo>
                  <a:pt x="1849900" y="4153762"/>
                  <a:pt x="1840954" y="4151796"/>
                  <a:pt x="1831502" y="4151796"/>
                </a:cubicBezTo>
                <a:cubicBezTo>
                  <a:pt x="1796926" y="4151796"/>
                  <a:pt x="1768441" y="4178124"/>
                  <a:pt x="1765079" y="4211812"/>
                </a:cubicBezTo>
                <a:lnTo>
                  <a:pt x="1226462" y="4211812"/>
                </a:lnTo>
                <a:lnTo>
                  <a:pt x="924355" y="3688675"/>
                </a:lnTo>
                <a:cubicBezTo>
                  <a:pt x="923150" y="3686644"/>
                  <a:pt x="920993" y="3685376"/>
                  <a:pt x="918582" y="3685376"/>
                </a:cubicBezTo>
                <a:lnTo>
                  <a:pt x="310624" y="3685376"/>
                </a:lnTo>
                <a:cubicBezTo>
                  <a:pt x="308214" y="3685376"/>
                  <a:pt x="305993" y="3686644"/>
                  <a:pt x="304851" y="3688675"/>
                </a:cubicBezTo>
                <a:lnTo>
                  <a:pt x="904" y="4215174"/>
                </a:lnTo>
                <a:cubicBezTo>
                  <a:pt x="-301" y="4217267"/>
                  <a:pt x="-301" y="4219805"/>
                  <a:pt x="904" y="4221898"/>
                </a:cubicBezTo>
                <a:lnTo>
                  <a:pt x="271608" y="4690856"/>
                </a:lnTo>
                <a:cubicBezTo>
                  <a:pt x="254796" y="4702974"/>
                  <a:pt x="243821" y="4722640"/>
                  <a:pt x="243821" y="4744972"/>
                </a:cubicBezTo>
                <a:cubicBezTo>
                  <a:pt x="243821" y="4781831"/>
                  <a:pt x="273701" y="4811712"/>
                  <a:pt x="310561" y="4811712"/>
                </a:cubicBezTo>
                <a:cubicBezTo>
                  <a:pt x="345136" y="4811712"/>
                  <a:pt x="373558" y="4785447"/>
                  <a:pt x="376984" y="4751760"/>
                </a:cubicBezTo>
                <a:lnTo>
                  <a:pt x="914585" y="4751760"/>
                </a:lnTo>
                <a:lnTo>
                  <a:pt x="937043" y="4790650"/>
                </a:lnTo>
                <a:lnTo>
                  <a:pt x="1214662" y="5271534"/>
                </a:lnTo>
                <a:lnTo>
                  <a:pt x="1079025" y="5506520"/>
                </a:lnTo>
                <a:lnTo>
                  <a:pt x="945862" y="5737130"/>
                </a:lnTo>
                <a:cubicBezTo>
                  <a:pt x="937487" y="5733323"/>
                  <a:pt x="928225" y="5731230"/>
                  <a:pt x="918455" y="5731230"/>
                </a:cubicBezTo>
                <a:cubicBezTo>
                  <a:pt x="883816" y="5731230"/>
                  <a:pt x="855331" y="5757621"/>
                  <a:pt x="852032" y="5791372"/>
                </a:cubicBezTo>
                <a:lnTo>
                  <a:pt x="310561" y="5791372"/>
                </a:lnTo>
                <a:cubicBezTo>
                  <a:pt x="306881" y="5791372"/>
                  <a:pt x="303836" y="5794353"/>
                  <a:pt x="303836" y="5798097"/>
                </a:cubicBezTo>
                <a:cubicBezTo>
                  <a:pt x="303836" y="5801840"/>
                  <a:pt x="306818" y="5804758"/>
                  <a:pt x="310561" y="5804758"/>
                </a:cubicBezTo>
                <a:lnTo>
                  <a:pt x="852095" y="5804758"/>
                </a:lnTo>
                <a:cubicBezTo>
                  <a:pt x="855521" y="5838445"/>
                  <a:pt x="883943" y="5864710"/>
                  <a:pt x="918518" y="5864710"/>
                </a:cubicBezTo>
                <a:cubicBezTo>
                  <a:pt x="928288" y="5864710"/>
                  <a:pt x="937551" y="5862553"/>
                  <a:pt x="945862" y="5858810"/>
                </a:cubicBezTo>
                <a:lnTo>
                  <a:pt x="1050730" y="6040442"/>
                </a:lnTo>
                <a:lnTo>
                  <a:pt x="1214726" y="6324596"/>
                </a:lnTo>
                <a:lnTo>
                  <a:pt x="925497" y="6825781"/>
                </a:lnTo>
                <a:lnTo>
                  <a:pt x="940913" y="6825781"/>
                </a:lnTo>
                <a:lnTo>
                  <a:pt x="1226272" y="6331320"/>
                </a:lnTo>
                <a:lnTo>
                  <a:pt x="1826617" y="6331320"/>
                </a:lnTo>
                <a:lnTo>
                  <a:pt x="2112102" y="6825781"/>
                </a:lnTo>
                <a:lnTo>
                  <a:pt x="2127519" y="6825781"/>
                </a:lnTo>
                <a:lnTo>
                  <a:pt x="1838163" y="6324596"/>
                </a:lnTo>
                <a:lnTo>
                  <a:pt x="1997527" y="6048626"/>
                </a:lnTo>
                <a:lnTo>
                  <a:pt x="2138367" y="5804758"/>
                </a:lnTo>
                <a:lnTo>
                  <a:pt x="2738521" y="5804758"/>
                </a:lnTo>
                <a:lnTo>
                  <a:pt x="3038662" y="6324596"/>
                </a:lnTo>
                <a:lnTo>
                  <a:pt x="2749243" y="6825781"/>
                </a:lnTo>
                <a:lnTo>
                  <a:pt x="2764659" y="6825781"/>
                </a:lnTo>
                <a:lnTo>
                  <a:pt x="3052111" y="6327958"/>
                </a:lnTo>
                <a:cubicBezTo>
                  <a:pt x="3053317" y="6325864"/>
                  <a:pt x="3053317" y="6323327"/>
                  <a:pt x="3052111" y="6321233"/>
                </a:cubicBezTo>
                <a:lnTo>
                  <a:pt x="2750068" y="5798097"/>
                </a:lnTo>
                <a:lnTo>
                  <a:pt x="3050208" y="5278259"/>
                </a:lnTo>
                <a:lnTo>
                  <a:pt x="3587746" y="5278259"/>
                </a:lnTo>
                <a:cubicBezTo>
                  <a:pt x="3591108" y="5311946"/>
                  <a:pt x="3619593" y="5338274"/>
                  <a:pt x="3654169" y="5338274"/>
                </a:cubicBezTo>
                <a:cubicBezTo>
                  <a:pt x="3663939" y="5338274"/>
                  <a:pt x="3673265" y="5336117"/>
                  <a:pt x="3681639" y="5332311"/>
                </a:cubicBezTo>
                <a:lnTo>
                  <a:pt x="3950566" y="5798033"/>
                </a:lnTo>
                <a:lnTo>
                  <a:pt x="3648523" y="6321170"/>
                </a:lnTo>
                <a:cubicBezTo>
                  <a:pt x="3647381" y="6323264"/>
                  <a:pt x="3647381" y="6325801"/>
                  <a:pt x="3648523" y="6327895"/>
                </a:cubicBezTo>
                <a:lnTo>
                  <a:pt x="3935975" y="6825718"/>
                </a:lnTo>
                <a:lnTo>
                  <a:pt x="3951391" y="6825718"/>
                </a:lnTo>
                <a:lnTo>
                  <a:pt x="3661972" y="6324532"/>
                </a:lnTo>
                <a:lnTo>
                  <a:pt x="3962113" y="5804694"/>
                </a:lnTo>
                <a:lnTo>
                  <a:pt x="4562458" y="5804694"/>
                </a:lnTo>
                <a:lnTo>
                  <a:pt x="4698983" y="6041140"/>
                </a:lnTo>
                <a:lnTo>
                  <a:pt x="4862535" y="6324532"/>
                </a:lnTo>
                <a:lnTo>
                  <a:pt x="4573179" y="6825718"/>
                </a:lnTo>
                <a:lnTo>
                  <a:pt x="4588595" y="6825718"/>
                </a:lnTo>
                <a:lnTo>
                  <a:pt x="4874017" y="6331257"/>
                </a:lnTo>
                <a:lnTo>
                  <a:pt x="5474299" y="6331257"/>
                </a:lnTo>
                <a:lnTo>
                  <a:pt x="5759658" y="6825718"/>
                </a:lnTo>
                <a:lnTo>
                  <a:pt x="5775074" y="6825718"/>
                </a:lnTo>
                <a:lnTo>
                  <a:pt x="5485845" y="6324532"/>
                </a:lnTo>
                <a:lnTo>
                  <a:pt x="5785795" y="5804758"/>
                </a:lnTo>
                <a:lnTo>
                  <a:pt x="6386140" y="5804758"/>
                </a:lnTo>
                <a:lnTo>
                  <a:pt x="6686344" y="6324532"/>
                </a:lnTo>
                <a:lnTo>
                  <a:pt x="6396925" y="6825718"/>
                </a:lnTo>
                <a:lnTo>
                  <a:pt x="6412341" y="6825718"/>
                </a:lnTo>
                <a:lnTo>
                  <a:pt x="6699793" y="6327895"/>
                </a:lnTo>
                <a:cubicBezTo>
                  <a:pt x="6700999" y="6325801"/>
                  <a:pt x="6700999" y="6323264"/>
                  <a:pt x="6699793" y="6321170"/>
                </a:cubicBezTo>
                <a:lnTo>
                  <a:pt x="6397686" y="5798033"/>
                </a:lnTo>
                <a:lnTo>
                  <a:pt x="6699793" y="5274833"/>
                </a:lnTo>
                <a:cubicBezTo>
                  <a:pt x="6700999" y="5272740"/>
                  <a:pt x="6700999" y="5270202"/>
                  <a:pt x="6699793" y="5268108"/>
                </a:cubicBezTo>
                <a:lnTo>
                  <a:pt x="6397686" y="4744972"/>
                </a:lnTo>
                <a:lnTo>
                  <a:pt x="6699793" y="4221835"/>
                </a:lnTo>
                <a:cubicBezTo>
                  <a:pt x="6700999" y="4219742"/>
                  <a:pt x="6700999" y="4217204"/>
                  <a:pt x="6699793" y="4215110"/>
                </a:cubicBezTo>
                <a:close/>
                <a:moveTo>
                  <a:pt x="4873954" y="6317998"/>
                </a:moveTo>
                <a:lnTo>
                  <a:pt x="4739332" y="6084851"/>
                </a:lnTo>
                <a:lnTo>
                  <a:pt x="4573877" y="5798160"/>
                </a:lnTo>
                <a:lnTo>
                  <a:pt x="4738634" y="5512738"/>
                </a:lnTo>
                <a:lnTo>
                  <a:pt x="4842677" y="5332501"/>
                </a:lnTo>
                <a:cubicBezTo>
                  <a:pt x="4850989" y="5336244"/>
                  <a:pt x="4860251" y="5338338"/>
                  <a:pt x="4869957" y="5338338"/>
                </a:cubicBezTo>
                <a:cubicBezTo>
                  <a:pt x="4904533" y="5338338"/>
                  <a:pt x="4933018" y="5312010"/>
                  <a:pt x="4936380" y="5278322"/>
                </a:cubicBezTo>
                <a:lnTo>
                  <a:pt x="5474108" y="5278322"/>
                </a:lnTo>
                <a:lnTo>
                  <a:pt x="5565654" y="5436862"/>
                </a:lnTo>
                <a:lnTo>
                  <a:pt x="5774186" y="5798160"/>
                </a:lnTo>
                <a:lnTo>
                  <a:pt x="5474108" y="6317934"/>
                </a:lnTo>
                <a:lnTo>
                  <a:pt x="4873954" y="6317934"/>
                </a:lnTo>
                <a:close/>
                <a:moveTo>
                  <a:pt x="3050081" y="5264936"/>
                </a:moveTo>
                <a:lnTo>
                  <a:pt x="2900931" y="5006603"/>
                </a:lnTo>
                <a:lnTo>
                  <a:pt x="2749941" y="4745099"/>
                </a:lnTo>
                <a:lnTo>
                  <a:pt x="3018615" y="4279757"/>
                </a:lnTo>
                <a:cubicBezTo>
                  <a:pt x="3026798" y="4283373"/>
                  <a:pt x="3035870" y="4285403"/>
                  <a:pt x="3045387" y="4285403"/>
                </a:cubicBezTo>
                <a:cubicBezTo>
                  <a:pt x="3080026" y="4285403"/>
                  <a:pt x="3108447" y="4259075"/>
                  <a:pt x="3111810" y="4225325"/>
                </a:cubicBezTo>
                <a:lnTo>
                  <a:pt x="3650172" y="4225325"/>
                </a:lnTo>
                <a:cubicBezTo>
                  <a:pt x="3650172" y="4225325"/>
                  <a:pt x="3950249" y="4745099"/>
                  <a:pt x="3950249" y="4745099"/>
                </a:cubicBezTo>
                <a:lnTo>
                  <a:pt x="3681385" y="5210757"/>
                </a:lnTo>
                <a:cubicBezTo>
                  <a:pt x="3673011" y="5206951"/>
                  <a:pt x="3663749" y="5204857"/>
                  <a:pt x="3653978" y="5204857"/>
                </a:cubicBezTo>
                <a:cubicBezTo>
                  <a:pt x="3619340" y="5204857"/>
                  <a:pt x="3590918" y="5231186"/>
                  <a:pt x="3587556" y="5264936"/>
                </a:cubicBezTo>
                <a:lnTo>
                  <a:pt x="3050018" y="5264936"/>
                </a:lnTo>
                <a:close/>
                <a:moveTo>
                  <a:pt x="3961923" y="4738437"/>
                </a:moveTo>
                <a:lnTo>
                  <a:pt x="3661782" y="4218600"/>
                </a:lnTo>
                <a:lnTo>
                  <a:pt x="3961923" y="3698762"/>
                </a:lnTo>
                <a:lnTo>
                  <a:pt x="4500158" y="3698762"/>
                </a:lnTo>
                <a:cubicBezTo>
                  <a:pt x="4503521" y="3732449"/>
                  <a:pt x="4532006" y="3758777"/>
                  <a:pt x="4566581" y="3758777"/>
                </a:cubicBezTo>
                <a:cubicBezTo>
                  <a:pt x="4576161" y="3758777"/>
                  <a:pt x="4585233" y="3756747"/>
                  <a:pt x="4593417" y="3753131"/>
                </a:cubicBezTo>
                <a:lnTo>
                  <a:pt x="4633765" y="3822980"/>
                </a:lnTo>
                <a:lnTo>
                  <a:pt x="4862217" y="4218600"/>
                </a:lnTo>
                <a:lnTo>
                  <a:pt x="4562013" y="4738374"/>
                </a:lnTo>
                <a:lnTo>
                  <a:pt x="3961923" y="4738374"/>
                </a:lnTo>
                <a:close/>
                <a:moveTo>
                  <a:pt x="5474108" y="5264936"/>
                </a:moveTo>
                <a:lnTo>
                  <a:pt x="4936380" y="5264936"/>
                </a:lnTo>
                <a:cubicBezTo>
                  <a:pt x="4933018" y="5231186"/>
                  <a:pt x="4904596" y="5204857"/>
                  <a:pt x="4869957" y="5204857"/>
                </a:cubicBezTo>
                <a:cubicBezTo>
                  <a:pt x="4860251" y="5204857"/>
                  <a:pt x="4850989" y="5207015"/>
                  <a:pt x="4842677" y="5210757"/>
                </a:cubicBezTo>
                <a:lnTo>
                  <a:pt x="4740284" y="5033376"/>
                </a:lnTo>
                <a:lnTo>
                  <a:pt x="4573877" y="4745099"/>
                </a:lnTo>
                <a:lnTo>
                  <a:pt x="4873954" y="4225325"/>
                </a:lnTo>
                <a:lnTo>
                  <a:pt x="5474108" y="4225325"/>
                </a:lnTo>
                <a:lnTo>
                  <a:pt x="5625099" y="4486829"/>
                </a:lnTo>
                <a:lnTo>
                  <a:pt x="5774186" y="4745099"/>
                </a:lnTo>
                <a:lnTo>
                  <a:pt x="5623195" y="5006603"/>
                </a:lnTo>
                <a:lnTo>
                  <a:pt x="5474045" y="5264873"/>
                </a:lnTo>
                <a:close/>
                <a:moveTo>
                  <a:pt x="6385950" y="2645764"/>
                </a:moveTo>
                <a:lnTo>
                  <a:pt x="6686090" y="3165601"/>
                </a:lnTo>
                <a:lnTo>
                  <a:pt x="6386013" y="3685376"/>
                </a:lnTo>
                <a:lnTo>
                  <a:pt x="5847016" y="3685376"/>
                </a:lnTo>
                <a:cubicBezTo>
                  <a:pt x="5843654" y="3651625"/>
                  <a:pt x="5815232" y="3625297"/>
                  <a:pt x="5780593" y="3625297"/>
                </a:cubicBezTo>
                <a:cubicBezTo>
                  <a:pt x="5771267" y="3625297"/>
                  <a:pt x="5762386" y="3627200"/>
                  <a:pt x="5754328" y="3630689"/>
                </a:cubicBezTo>
                <a:lnTo>
                  <a:pt x="5485718" y="3165475"/>
                </a:lnTo>
                <a:lnTo>
                  <a:pt x="5754582" y="2699689"/>
                </a:lnTo>
                <a:cubicBezTo>
                  <a:pt x="5763083" y="2703559"/>
                  <a:pt x="5772473" y="2705779"/>
                  <a:pt x="5782370" y="2705779"/>
                </a:cubicBezTo>
                <a:cubicBezTo>
                  <a:pt x="5817008" y="2705779"/>
                  <a:pt x="5845430" y="2679451"/>
                  <a:pt x="5848792" y="2645700"/>
                </a:cubicBezTo>
                <a:lnTo>
                  <a:pt x="6385950" y="2645700"/>
                </a:lnTo>
                <a:close/>
                <a:moveTo>
                  <a:pt x="5785795" y="4738437"/>
                </a:moveTo>
                <a:lnTo>
                  <a:pt x="5652125" y="4506876"/>
                </a:lnTo>
                <a:lnTo>
                  <a:pt x="5485718" y="4218600"/>
                </a:lnTo>
                <a:lnTo>
                  <a:pt x="5725843" y="3802615"/>
                </a:lnTo>
                <a:lnTo>
                  <a:pt x="5754265" y="3753385"/>
                </a:lnTo>
                <a:cubicBezTo>
                  <a:pt x="5762322" y="3756874"/>
                  <a:pt x="5771267" y="3758777"/>
                  <a:pt x="5780593" y="3758777"/>
                </a:cubicBezTo>
                <a:cubicBezTo>
                  <a:pt x="5815169" y="3758777"/>
                  <a:pt x="5843654" y="3732449"/>
                  <a:pt x="5847016" y="3698762"/>
                </a:cubicBezTo>
                <a:lnTo>
                  <a:pt x="6386013" y="3698762"/>
                </a:lnTo>
                <a:lnTo>
                  <a:pt x="6686154" y="4218600"/>
                </a:lnTo>
                <a:lnTo>
                  <a:pt x="6386013" y="4738437"/>
                </a:lnTo>
                <a:lnTo>
                  <a:pt x="5785859" y="4738437"/>
                </a:lnTo>
                <a:close/>
                <a:moveTo>
                  <a:pt x="4873637" y="1066267"/>
                </a:moveTo>
                <a:lnTo>
                  <a:pt x="5473855" y="1066267"/>
                </a:lnTo>
                <a:cubicBezTo>
                  <a:pt x="5473855" y="1066267"/>
                  <a:pt x="5774059" y="1586041"/>
                  <a:pt x="5774059" y="1586041"/>
                </a:cubicBezTo>
                <a:lnTo>
                  <a:pt x="5548018" y="1977537"/>
                </a:lnTo>
                <a:lnTo>
                  <a:pt x="5473918" y="2105879"/>
                </a:lnTo>
                <a:lnTo>
                  <a:pt x="4873827" y="2105879"/>
                </a:lnTo>
                <a:lnTo>
                  <a:pt x="4604900" y="1640156"/>
                </a:lnTo>
                <a:cubicBezTo>
                  <a:pt x="4621712" y="1628039"/>
                  <a:pt x="4632687" y="1608309"/>
                  <a:pt x="4632687" y="1586041"/>
                </a:cubicBezTo>
                <a:cubicBezTo>
                  <a:pt x="4632687" y="1563773"/>
                  <a:pt x="4621712" y="1543979"/>
                  <a:pt x="4604836" y="1531862"/>
                </a:cubicBezTo>
                <a:lnTo>
                  <a:pt x="4873637" y="1066203"/>
                </a:lnTo>
                <a:close/>
                <a:moveTo>
                  <a:pt x="1837846" y="1059542"/>
                </a:moveTo>
                <a:lnTo>
                  <a:pt x="2138177" y="539704"/>
                </a:lnTo>
                <a:lnTo>
                  <a:pt x="2738268" y="539704"/>
                </a:lnTo>
                <a:lnTo>
                  <a:pt x="3038345" y="1059288"/>
                </a:lnTo>
                <a:lnTo>
                  <a:pt x="2743279" y="1570688"/>
                </a:lnTo>
                <a:lnTo>
                  <a:pt x="2738268" y="1579380"/>
                </a:lnTo>
                <a:lnTo>
                  <a:pt x="2137986" y="1579380"/>
                </a:lnTo>
                <a:lnTo>
                  <a:pt x="1837909" y="1059542"/>
                </a:lnTo>
                <a:close/>
                <a:moveTo>
                  <a:pt x="2749814" y="1586104"/>
                </a:moveTo>
                <a:lnTo>
                  <a:pt x="3050018" y="1066267"/>
                </a:lnTo>
                <a:lnTo>
                  <a:pt x="3650109" y="1066267"/>
                </a:lnTo>
                <a:lnTo>
                  <a:pt x="3950313" y="1586104"/>
                </a:lnTo>
                <a:lnTo>
                  <a:pt x="3719577" y="1985721"/>
                </a:lnTo>
                <a:lnTo>
                  <a:pt x="3650109" y="2106006"/>
                </a:lnTo>
                <a:lnTo>
                  <a:pt x="3049764" y="2106006"/>
                </a:lnTo>
                <a:lnTo>
                  <a:pt x="2749814" y="1586168"/>
                </a:lnTo>
                <a:close/>
                <a:moveTo>
                  <a:pt x="3661719" y="2112477"/>
                </a:moveTo>
                <a:lnTo>
                  <a:pt x="3868854" y="1753716"/>
                </a:lnTo>
                <a:lnTo>
                  <a:pt x="3961796" y="1592766"/>
                </a:lnTo>
                <a:lnTo>
                  <a:pt x="4499460" y="1592766"/>
                </a:lnTo>
                <a:cubicBezTo>
                  <a:pt x="4502823" y="1626517"/>
                  <a:pt x="4531245" y="1652845"/>
                  <a:pt x="4565884" y="1652845"/>
                </a:cubicBezTo>
                <a:cubicBezTo>
                  <a:pt x="4575653" y="1652845"/>
                  <a:pt x="4584916" y="1650688"/>
                  <a:pt x="4593227" y="1646945"/>
                </a:cubicBezTo>
                <a:lnTo>
                  <a:pt x="4628373" y="1707848"/>
                </a:lnTo>
                <a:lnTo>
                  <a:pt x="4862027" y="2112667"/>
                </a:lnTo>
                <a:lnTo>
                  <a:pt x="4593290" y="2578136"/>
                </a:lnTo>
                <a:cubicBezTo>
                  <a:pt x="4585043" y="2574519"/>
                  <a:pt x="4575971" y="2572426"/>
                  <a:pt x="4566327" y="2572426"/>
                </a:cubicBezTo>
                <a:cubicBezTo>
                  <a:pt x="4531689" y="2572426"/>
                  <a:pt x="4503267" y="2598754"/>
                  <a:pt x="4499905" y="2632505"/>
                </a:cubicBezTo>
                <a:lnTo>
                  <a:pt x="3961732" y="2632505"/>
                </a:lnTo>
                <a:lnTo>
                  <a:pt x="3661592" y="2112540"/>
                </a:lnTo>
                <a:close/>
                <a:moveTo>
                  <a:pt x="5485464" y="2112604"/>
                </a:moveTo>
                <a:lnTo>
                  <a:pt x="5714487" y="1716032"/>
                </a:lnTo>
                <a:lnTo>
                  <a:pt x="5785668" y="1592766"/>
                </a:lnTo>
                <a:lnTo>
                  <a:pt x="6386013" y="1592766"/>
                </a:lnTo>
                <a:lnTo>
                  <a:pt x="6686154" y="2112604"/>
                </a:lnTo>
                <a:lnTo>
                  <a:pt x="6386013" y="2632441"/>
                </a:lnTo>
                <a:lnTo>
                  <a:pt x="5848856" y="2632441"/>
                </a:lnTo>
                <a:cubicBezTo>
                  <a:pt x="5845493" y="2598690"/>
                  <a:pt x="5817072" y="2572362"/>
                  <a:pt x="5782433" y="2572362"/>
                </a:cubicBezTo>
                <a:cubicBezTo>
                  <a:pt x="5772473" y="2572362"/>
                  <a:pt x="5763020" y="2574583"/>
                  <a:pt x="5754519" y="2578516"/>
                </a:cubicBezTo>
                <a:lnTo>
                  <a:pt x="5485464" y="2112604"/>
                </a:lnTo>
                <a:close/>
                <a:moveTo>
                  <a:pt x="5473855" y="3172263"/>
                </a:moveTo>
                <a:lnTo>
                  <a:pt x="5549223" y="3302825"/>
                </a:lnTo>
                <a:lnTo>
                  <a:pt x="5742401" y="3637351"/>
                </a:lnTo>
                <a:cubicBezTo>
                  <a:pt x="5725146" y="3649404"/>
                  <a:pt x="5713790" y="3669452"/>
                  <a:pt x="5713790" y="3692100"/>
                </a:cubicBezTo>
                <a:cubicBezTo>
                  <a:pt x="5713790" y="3714749"/>
                  <a:pt x="5725146" y="3734797"/>
                  <a:pt x="5742465" y="3746850"/>
                </a:cubicBezTo>
                <a:lnTo>
                  <a:pt x="5473918" y="4211938"/>
                </a:lnTo>
                <a:lnTo>
                  <a:pt x="4873827" y="4211938"/>
                </a:lnTo>
                <a:lnTo>
                  <a:pt x="4707294" y="3923661"/>
                </a:lnTo>
                <a:lnTo>
                  <a:pt x="4605090" y="3746597"/>
                </a:lnTo>
                <a:cubicBezTo>
                  <a:pt x="4622219" y="3734479"/>
                  <a:pt x="4633385" y="3714622"/>
                  <a:pt x="4633385" y="3692100"/>
                </a:cubicBezTo>
                <a:cubicBezTo>
                  <a:pt x="4633385" y="3669579"/>
                  <a:pt x="4622219" y="3649722"/>
                  <a:pt x="4605090" y="3637605"/>
                </a:cubicBezTo>
                <a:lnTo>
                  <a:pt x="4873827" y="3172326"/>
                </a:lnTo>
                <a:lnTo>
                  <a:pt x="5473855" y="3172326"/>
                </a:lnTo>
                <a:close/>
                <a:moveTo>
                  <a:pt x="2137923" y="3698762"/>
                </a:moveTo>
                <a:lnTo>
                  <a:pt x="2738268" y="3698762"/>
                </a:lnTo>
                <a:lnTo>
                  <a:pt x="3006941" y="4164103"/>
                </a:lnTo>
                <a:cubicBezTo>
                  <a:pt x="2989812" y="4176221"/>
                  <a:pt x="2978647" y="4196078"/>
                  <a:pt x="2978647" y="4218600"/>
                </a:cubicBezTo>
                <a:cubicBezTo>
                  <a:pt x="2978647" y="4241121"/>
                  <a:pt x="2989812" y="4260979"/>
                  <a:pt x="3006941" y="4273096"/>
                </a:cubicBezTo>
                <a:lnTo>
                  <a:pt x="2738268" y="4738374"/>
                </a:lnTo>
                <a:lnTo>
                  <a:pt x="2138177" y="4738374"/>
                </a:lnTo>
                <a:lnTo>
                  <a:pt x="1869630" y="4273286"/>
                </a:lnTo>
                <a:cubicBezTo>
                  <a:pt x="1886886" y="4261232"/>
                  <a:pt x="1898178" y="4241248"/>
                  <a:pt x="1898178" y="4218600"/>
                </a:cubicBezTo>
                <a:cubicBezTo>
                  <a:pt x="1898178" y="4195951"/>
                  <a:pt x="1886822" y="4175903"/>
                  <a:pt x="1869566" y="4163850"/>
                </a:cubicBezTo>
                <a:lnTo>
                  <a:pt x="2137986" y="3698762"/>
                </a:lnTo>
                <a:close/>
                <a:moveTo>
                  <a:pt x="2126567" y="5798160"/>
                </a:moveTo>
                <a:lnTo>
                  <a:pt x="1976528" y="6058079"/>
                </a:lnTo>
                <a:lnTo>
                  <a:pt x="1826426" y="6317998"/>
                </a:lnTo>
                <a:lnTo>
                  <a:pt x="1226082" y="6317998"/>
                </a:lnTo>
                <a:lnTo>
                  <a:pt x="1076043" y="6058079"/>
                </a:lnTo>
                <a:lnTo>
                  <a:pt x="957218" y="5852212"/>
                </a:lnTo>
                <a:cubicBezTo>
                  <a:pt x="974030" y="5840095"/>
                  <a:pt x="985005" y="5820365"/>
                  <a:pt x="985005" y="5798033"/>
                </a:cubicBezTo>
                <a:cubicBezTo>
                  <a:pt x="985005" y="5775702"/>
                  <a:pt x="974030" y="5756035"/>
                  <a:pt x="957281" y="5743918"/>
                </a:cubicBezTo>
                <a:lnTo>
                  <a:pt x="1135741" y="5434768"/>
                </a:lnTo>
                <a:lnTo>
                  <a:pt x="1226082" y="5278322"/>
                </a:lnTo>
                <a:lnTo>
                  <a:pt x="1826363" y="5278322"/>
                </a:lnTo>
                <a:lnTo>
                  <a:pt x="1977353" y="5539764"/>
                </a:lnTo>
                <a:lnTo>
                  <a:pt x="2126503" y="5798097"/>
                </a:lnTo>
                <a:close/>
                <a:moveTo>
                  <a:pt x="1764952" y="4225325"/>
                </a:moveTo>
                <a:cubicBezTo>
                  <a:pt x="1768314" y="4259075"/>
                  <a:pt x="1796736" y="4285403"/>
                  <a:pt x="1831375" y="4285403"/>
                </a:cubicBezTo>
                <a:cubicBezTo>
                  <a:pt x="1840827" y="4285403"/>
                  <a:pt x="1849773" y="4283437"/>
                  <a:pt x="1857893" y="4279884"/>
                </a:cubicBezTo>
                <a:lnTo>
                  <a:pt x="2126440" y="4745289"/>
                </a:lnTo>
                <a:lnTo>
                  <a:pt x="2057606" y="4864495"/>
                </a:lnTo>
                <a:lnTo>
                  <a:pt x="1826363" y="5264936"/>
                </a:lnTo>
                <a:lnTo>
                  <a:pt x="1226272" y="5264936"/>
                </a:lnTo>
                <a:lnTo>
                  <a:pt x="1004291" y="4880673"/>
                </a:lnTo>
                <a:lnTo>
                  <a:pt x="926068" y="4745162"/>
                </a:lnTo>
                <a:lnTo>
                  <a:pt x="1226272" y="4225325"/>
                </a:lnTo>
                <a:lnTo>
                  <a:pt x="1764888" y="4225325"/>
                </a:lnTo>
                <a:close/>
                <a:moveTo>
                  <a:pt x="14227" y="4218600"/>
                </a:moveTo>
                <a:lnTo>
                  <a:pt x="314367" y="3698762"/>
                </a:lnTo>
                <a:lnTo>
                  <a:pt x="914585" y="3698762"/>
                </a:lnTo>
                <a:lnTo>
                  <a:pt x="1214726" y="4218409"/>
                </a:lnTo>
                <a:lnTo>
                  <a:pt x="914522" y="4738437"/>
                </a:lnTo>
                <a:lnTo>
                  <a:pt x="376920" y="4738310"/>
                </a:lnTo>
                <a:cubicBezTo>
                  <a:pt x="373558" y="4704560"/>
                  <a:pt x="345136" y="4678231"/>
                  <a:pt x="310497" y="4678231"/>
                </a:cubicBezTo>
                <a:cubicBezTo>
                  <a:pt x="300727" y="4678231"/>
                  <a:pt x="291465" y="4680389"/>
                  <a:pt x="283091" y="4684195"/>
                </a:cubicBezTo>
                <a:lnTo>
                  <a:pt x="14290" y="4218600"/>
                </a:lnTo>
                <a:close/>
                <a:moveTo>
                  <a:pt x="2138177" y="5791435"/>
                </a:moveTo>
                <a:lnTo>
                  <a:pt x="1988836" y="5532785"/>
                </a:lnTo>
                <a:lnTo>
                  <a:pt x="1838036" y="5271598"/>
                </a:lnTo>
                <a:lnTo>
                  <a:pt x="1987377" y="5012948"/>
                </a:lnTo>
                <a:lnTo>
                  <a:pt x="2138177" y="4751760"/>
                </a:lnTo>
                <a:lnTo>
                  <a:pt x="2738331" y="4751760"/>
                </a:lnTo>
                <a:lnTo>
                  <a:pt x="2890400" y="5015105"/>
                </a:lnTo>
                <a:lnTo>
                  <a:pt x="3038472" y="5271598"/>
                </a:lnTo>
                <a:lnTo>
                  <a:pt x="2738331" y="5791372"/>
                </a:lnTo>
                <a:lnTo>
                  <a:pt x="2138177" y="5791372"/>
                </a:lnTo>
                <a:close/>
                <a:moveTo>
                  <a:pt x="3692995" y="5325713"/>
                </a:moveTo>
                <a:cubicBezTo>
                  <a:pt x="3709807" y="5313596"/>
                  <a:pt x="3720782" y="5293929"/>
                  <a:pt x="3720782" y="5271598"/>
                </a:cubicBezTo>
                <a:cubicBezTo>
                  <a:pt x="3720782" y="5249266"/>
                  <a:pt x="3709807" y="5229663"/>
                  <a:pt x="3693059" y="5217546"/>
                </a:cubicBezTo>
                <a:lnTo>
                  <a:pt x="3812519" y="5010600"/>
                </a:lnTo>
                <a:lnTo>
                  <a:pt x="3961923" y="4751823"/>
                </a:lnTo>
                <a:lnTo>
                  <a:pt x="4562013" y="4751823"/>
                </a:lnTo>
                <a:lnTo>
                  <a:pt x="4830941" y="5217482"/>
                </a:lnTo>
                <a:cubicBezTo>
                  <a:pt x="4814129" y="5229600"/>
                  <a:pt x="4803154" y="5249330"/>
                  <a:pt x="4803154" y="5271598"/>
                </a:cubicBezTo>
                <a:cubicBezTo>
                  <a:pt x="4803154" y="5293866"/>
                  <a:pt x="4814192" y="5313723"/>
                  <a:pt x="4831068" y="5325840"/>
                </a:cubicBezTo>
                <a:lnTo>
                  <a:pt x="4709832" y="5535894"/>
                </a:lnTo>
                <a:lnTo>
                  <a:pt x="4562267" y="5791435"/>
                </a:lnTo>
                <a:lnTo>
                  <a:pt x="3961923" y="5791435"/>
                </a:lnTo>
                <a:lnTo>
                  <a:pt x="3692995" y="5325650"/>
                </a:lnTo>
                <a:close/>
                <a:moveTo>
                  <a:pt x="6386077" y="5791499"/>
                </a:moveTo>
                <a:lnTo>
                  <a:pt x="5785795" y="5791499"/>
                </a:lnTo>
                <a:lnTo>
                  <a:pt x="5485718" y="5271661"/>
                </a:lnTo>
                <a:lnTo>
                  <a:pt x="5650475" y="4986239"/>
                </a:lnTo>
                <a:lnTo>
                  <a:pt x="5785795" y="4751823"/>
                </a:lnTo>
                <a:lnTo>
                  <a:pt x="6386140" y="4751823"/>
                </a:lnTo>
                <a:lnTo>
                  <a:pt x="6686344" y="5271661"/>
                </a:lnTo>
                <a:lnTo>
                  <a:pt x="6386140" y="5791499"/>
                </a:lnTo>
                <a:close/>
              </a:path>
            </a:pathLst>
          </a:custGeom>
          <a:solidFill>
            <a:srgbClr val="FCDCA4"/>
          </a:solid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E59C9734-ABAD-B662-AE9C-FCEFC07E7686}"/>
              </a:ext>
            </a:extLst>
          </p:cNvPr>
          <p:cNvSpPr/>
          <p:nvPr/>
        </p:nvSpPr>
        <p:spPr>
          <a:xfrm>
            <a:off x="8867789" y="63"/>
            <a:ext cx="3324845" cy="6357321"/>
          </a:xfrm>
          <a:custGeom>
            <a:avLst/>
            <a:gdLst>
              <a:gd name="connsiteX0" fmla="*/ 2748228 w 3324845"/>
              <a:gd name="connsiteY0" fmla="*/ 555428 h 6357321"/>
              <a:gd name="connsiteX1" fmla="*/ 2742455 w 3324845"/>
              <a:gd name="connsiteY1" fmla="*/ 552129 h 6357321"/>
              <a:gd name="connsiteX2" fmla="*/ 2138367 w 3324845"/>
              <a:gd name="connsiteY2" fmla="*/ 552129 h 6357321"/>
              <a:gd name="connsiteX3" fmla="*/ 1836387 w 3324845"/>
              <a:gd name="connsiteY3" fmla="*/ 28993 h 6357321"/>
              <a:gd name="connsiteX4" fmla="*/ 1830613 w 3324845"/>
              <a:gd name="connsiteY4" fmla="*/ 25694 h 6357321"/>
              <a:gd name="connsiteX5" fmla="*/ 1226526 w 3324845"/>
              <a:gd name="connsiteY5" fmla="*/ 25694 h 6357321"/>
              <a:gd name="connsiteX6" fmla="*/ 1211681 w 3324845"/>
              <a:gd name="connsiteY6" fmla="*/ 0 h 6357321"/>
              <a:gd name="connsiteX7" fmla="*/ 1196264 w 3324845"/>
              <a:gd name="connsiteY7" fmla="*/ 0 h 6357321"/>
              <a:gd name="connsiteX8" fmla="*/ 1214853 w 3324845"/>
              <a:gd name="connsiteY8" fmla="*/ 32228 h 6357321"/>
              <a:gd name="connsiteX9" fmla="*/ 928035 w 3324845"/>
              <a:gd name="connsiteY9" fmla="*/ 529227 h 6357321"/>
              <a:gd name="connsiteX10" fmla="*/ 914775 w 3324845"/>
              <a:gd name="connsiteY10" fmla="*/ 552193 h 6357321"/>
              <a:gd name="connsiteX11" fmla="*/ 314621 w 3324845"/>
              <a:gd name="connsiteY11" fmla="*/ 552193 h 6357321"/>
              <a:gd name="connsiteX12" fmla="*/ 12514 w 3324845"/>
              <a:gd name="connsiteY12" fmla="*/ 28993 h 6357321"/>
              <a:gd name="connsiteX13" fmla="*/ 3379 w 3324845"/>
              <a:gd name="connsiteY13" fmla="*/ 26582 h 6357321"/>
              <a:gd name="connsiteX14" fmla="*/ 968 w 3324845"/>
              <a:gd name="connsiteY14" fmla="*/ 35717 h 6357321"/>
              <a:gd name="connsiteX15" fmla="*/ 303012 w 3324845"/>
              <a:gd name="connsiteY15" fmla="*/ 558791 h 6357321"/>
              <a:gd name="connsiteX16" fmla="*/ 904 w 3324845"/>
              <a:gd name="connsiteY16" fmla="*/ 1082118 h 6357321"/>
              <a:gd name="connsiteX17" fmla="*/ 904 w 3324845"/>
              <a:gd name="connsiteY17" fmla="*/ 1088842 h 6357321"/>
              <a:gd name="connsiteX18" fmla="*/ 304851 w 3324845"/>
              <a:gd name="connsiteY18" fmla="*/ 1615341 h 6357321"/>
              <a:gd name="connsiteX19" fmla="*/ 310624 w 3324845"/>
              <a:gd name="connsiteY19" fmla="*/ 1618640 h 6357321"/>
              <a:gd name="connsiteX20" fmla="*/ 918645 w 3324845"/>
              <a:gd name="connsiteY20" fmla="*/ 1618640 h 6357321"/>
              <a:gd name="connsiteX21" fmla="*/ 924418 w 3324845"/>
              <a:gd name="connsiteY21" fmla="*/ 1615341 h 6357321"/>
              <a:gd name="connsiteX22" fmla="*/ 1226462 w 3324845"/>
              <a:gd name="connsiteY22" fmla="*/ 1092141 h 6357321"/>
              <a:gd name="connsiteX23" fmla="*/ 1826680 w 3324845"/>
              <a:gd name="connsiteY23" fmla="*/ 1092141 h 6357321"/>
              <a:gd name="connsiteX24" fmla="*/ 2126757 w 3324845"/>
              <a:gd name="connsiteY24" fmla="*/ 1611979 h 6357321"/>
              <a:gd name="connsiteX25" fmla="*/ 1824777 w 3324845"/>
              <a:gd name="connsiteY25" fmla="*/ 2135116 h 6357321"/>
              <a:gd name="connsiteX26" fmla="*/ 1824777 w 3324845"/>
              <a:gd name="connsiteY26" fmla="*/ 2141840 h 6357321"/>
              <a:gd name="connsiteX27" fmla="*/ 2126821 w 3324845"/>
              <a:gd name="connsiteY27" fmla="*/ 2665104 h 6357321"/>
              <a:gd name="connsiteX28" fmla="*/ 1824841 w 3324845"/>
              <a:gd name="connsiteY28" fmla="*/ 3188114 h 6357321"/>
              <a:gd name="connsiteX29" fmla="*/ 1824841 w 3324845"/>
              <a:gd name="connsiteY29" fmla="*/ 3194838 h 6357321"/>
              <a:gd name="connsiteX30" fmla="*/ 2126884 w 3324845"/>
              <a:gd name="connsiteY30" fmla="*/ 3718039 h 6357321"/>
              <a:gd name="connsiteX31" fmla="*/ 1824841 w 3324845"/>
              <a:gd name="connsiteY31" fmla="*/ 4241175 h 6357321"/>
              <a:gd name="connsiteX32" fmla="*/ 1824841 w 3324845"/>
              <a:gd name="connsiteY32" fmla="*/ 4247900 h 6357321"/>
              <a:gd name="connsiteX33" fmla="*/ 2126948 w 3324845"/>
              <a:gd name="connsiteY33" fmla="*/ 4771227 h 6357321"/>
              <a:gd name="connsiteX34" fmla="*/ 1825030 w 3324845"/>
              <a:gd name="connsiteY34" fmla="*/ 5294237 h 6357321"/>
              <a:gd name="connsiteX35" fmla="*/ 1825030 w 3324845"/>
              <a:gd name="connsiteY35" fmla="*/ 5300962 h 6357321"/>
              <a:gd name="connsiteX36" fmla="*/ 2128978 w 3324845"/>
              <a:gd name="connsiteY36" fmla="*/ 5827460 h 6357321"/>
              <a:gd name="connsiteX37" fmla="*/ 2134751 w 3324845"/>
              <a:gd name="connsiteY37" fmla="*/ 5830823 h 6357321"/>
              <a:gd name="connsiteX38" fmla="*/ 2738775 w 3324845"/>
              <a:gd name="connsiteY38" fmla="*/ 5830823 h 6357321"/>
              <a:gd name="connsiteX39" fmla="*/ 3040755 w 3324845"/>
              <a:gd name="connsiteY39" fmla="*/ 6353959 h 6357321"/>
              <a:gd name="connsiteX40" fmla="*/ 3046529 w 3324845"/>
              <a:gd name="connsiteY40" fmla="*/ 6357322 h 6357321"/>
              <a:gd name="connsiteX41" fmla="*/ 3324718 w 3324845"/>
              <a:gd name="connsiteY41" fmla="*/ 6357322 h 6357321"/>
              <a:gd name="connsiteX42" fmla="*/ 3324718 w 3324845"/>
              <a:gd name="connsiteY42" fmla="*/ 6343936 h 6357321"/>
              <a:gd name="connsiteX43" fmla="*/ 3050398 w 3324845"/>
              <a:gd name="connsiteY43" fmla="*/ 6343936 h 6357321"/>
              <a:gd name="connsiteX44" fmla="*/ 2750322 w 3324845"/>
              <a:gd name="connsiteY44" fmla="*/ 5824161 h 6357321"/>
              <a:gd name="connsiteX45" fmla="*/ 2915078 w 3324845"/>
              <a:gd name="connsiteY45" fmla="*/ 5538739 h 6357321"/>
              <a:gd name="connsiteX46" fmla="*/ 3050398 w 3324845"/>
              <a:gd name="connsiteY46" fmla="*/ 5304324 h 6357321"/>
              <a:gd name="connsiteX47" fmla="*/ 3324718 w 3324845"/>
              <a:gd name="connsiteY47" fmla="*/ 5304324 h 6357321"/>
              <a:gd name="connsiteX48" fmla="*/ 3324718 w 3324845"/>
              <a:gd name="connsiteY48" fmla="*/ 5290938 h 6357321"/>
              <a:gd name="connsiteX49" fmla="*/ 3050398 w 3324845"/>
              <a:gd name="connsiteY49" fmla="*/ 5290938 h 6357321"/>
              <a:gd name="connsiteX50" fmla="*/ 2916728 w 3324845"/>
              <a:gd name="connsiteY50" fmla="*/ 5059377 h 6357321"/>
              <a:gd name="connsiteX51" fmla="*/ 2750322 w 3324845"/>
              <a:gd name="connsiteY51" fmla="*/ 4771100 h 6357321"/>
              <a:gd name="connsiteX52" fmla="*/ 2915078 w 3324845"/>
              <a:gd name="connsiteY52" fmla="*/ 4485678 h 6357321"/>
              <a:gd name="connsiteX53" fmla="*/ 3018932 w 3324845"/>
              <a:gd name="connsiteY53" fmla="*/ 4305822 h 6357321"/>
              <a:gd name="connsiteX54" fmla="*/ 3045577 w 3324845"/>
              <a:gd name="connsiteY54" fmla="*/ 4311405 h 6357321"/>
              <a:gd name="connsiteX55" fmla="*/ 3112000 w 3324845"/>
              <a:gd name="connsiteY55" fmla="*/ 4251326 h 6357321"/>
              <a:gd name="connsiteX56" fmla="*/ 3324718 w 3324845"/>
              <a:gd name="connsiteY56" fmla="*/ 4251326 h 6357321"/>
              <a:gd name="connsiteX57" fmla="*/ 3324718 w 3324845"/>
              <a:gd name="connsiteY57" fmla="*/ 4237940 h 6357321"/>
              <a:gd name="connsiteX58" fmla="*/ 3112000 w 3324845"/>
              <a:gd name="connsiteY58" fmla="*/ 4237940 h 6357321"/>
              <a:gd name="connsiteX59" fmla="*/ 3045577 w 3324845"/>
              <a:gd name="connsiteY59" fmla="*/ 4177924 h 6357321"/>
              <a:gd name="connsiteX60" fmla="*/ 3018932 w 3324845"/>
              <a:gd name="connsiteY60" fmla="*/ 4183507 h 6357321"/>
              <a:gd name="connsiteX61" fmla="*/ 2915903 w 3324845"/>
              <a:gd name="connsiteY61" fmla="*/ 4005047 h 6357321"/>
              <a:gd name="connsiteX62" fmla="*/ 2750322 w 3324845"/>
              <a:gd name="connsiteY62" fmla="*/ 3718166 h 6357321"/>
              <a:gd name="connsiteX63" fmla="*/ 2852398 w 3324845"/>
              <a:gd name="connsiteY63" fmla="*/ 3541354 h 6357321"/>
              <a:gd name="connsiteX64" fmla="*/ 3050462 w 3324845"/>
              <a:gd name="connsiteY64" fmla="*/ 3198328 h 6357321"/>
              <a:gd name="connsiteX65" fmla="*/ 3324782 w 3324845"/>
              <a:gd name="connsiteY65" fmla="*/ 3198328 h 6357321"/>
              <a:gd name="connsiteX66" fmla="*/ 3324782 w 3324845"/>
              <a:gd name="connsiteY66" fmla="*/ 3184942 h 6357321"/>
              <a:gd name="connsiteX67" fmla="*/ 3050525 w 3324845"/>
              <a:gd name="connsiteY67" fmla="*/ 3184942 h 6357321"/>
              <a:gd name="connsiteX68" fmla="*/ 2750385 w 3324845"/>
              <a:gd name="connsiteY68" fmla="*/ 2665104 h 6357321"/>
              <a:gd name="connsiteX69" fmla="*/ 3019249 w 3324845"/>
              <a:gd name="connsiteY69" fmla="*/ 2199445 h 6357321"/>
              <a:gd name="connsiteX70" fmla="*/ 3046656 w 3324845"/>
              <a:gd name="connsiteY70" fmla="*/ 2205345 h 6357321"/>
              <a:gd name="connsiteX71" fmla="*/ 3113078 w 3324845"/>
              <a:gd name="connsiteY71" fmla="*/ 2145266 h 6357321"/>
              <a:gd name="connsiteX72" fmla="*/ 3324782 w 3324845"/>
              <a:gd name="connsiteY72" fmla="*/ 2145266 h 6357321"/>
              <a:gd name="connsiteX73" fmla="*/ 3324782 w 3324845"/>
              <a:gd name="connsiteY73" fmla="*/ 2131944 h 6357321"/>
              <a:gd name="connsiteX74" fmla="*/ 3113078 w 3324845"/>
              <a:gd name="connsiteY74" fmla="*/ 2131944 h 6357321"/>
              <a:gd name="connsiteX75" fmla="*/ 3046656 w 3324845"/>
              <a:gd name="connsiteY75" fmla="*/ 2071865 h 6357321"/>
              <a:gd name="connsiteX76" fmla="*/ 3019122 w 3324845"/>
              <a:gd name="connsiteY76" fmla="*/ 2077892 h 6357321"/>
              <a:gd name="connsiteX77" fmla="*/ 2982771 w 3324845"/>
              <a:gd name="connsiteY77" fmla="*/ 2014894 h 6357321"/>
              <a:gd name="connsiteX78" fmla="*/ 2750195 w 3324845"/>
              <a:gd name="connsiteY78" fmla="*/ 1612106 h 6357321"/>
              <a:gd name="connsiteX79" fmla="*/ 2982136 w 3324845"/>
              <a:gd name="connsiteY79" fmla="*/ 1210396 h 6357321"/>
              <a:gd name="connsiteX80" fmla="*/ 3050335 w 3324845"/>
              <a:gd name="connsiteY80" fmla="*/ 1092268 h 6357321"/>
              <a:gd name="connsiteX81" fmla="*/ 3324845 w 3324845"/>
              <a:gd name="connsiteY81" fmla="*/ 1092268 h 6357321"/>
              <a:gd name="connsiteX82" fmla="*/ 3324845 w 3324845"/>
              <a:gd name="connsiteY82" fmla="*/ 1078946 h 6357321"/>
              <a:gd name="connsiteX83" fmla="*/ 3050335 w 3324845"/>
              <a:gd name="connsiteY83" fmla="*/ 1078946 h 6357321"/>
              <a:gd name="connsiteX84" fmla="*/ 2748291 w 3324845"/>
              <a:gd name="connsiteY84" fmla="*/ 555745 h 6357321"/>
              <a:gd name="connsiteX85" fmla="*/ 914775 w 3324845"/>
              <a:gd name="connsiteY85" fmla="*/ 1605127 h 6357321"/>
              <a:gd name="connsiteX86" fmla="*/ 314431 w 3324845"/>
              <a:gd name="connsiteY86" fmla="*/ 1605127 h 6357321"/>
              <a:gd name="connsiteX87" fmla="*/ 14290 w 3324845"/>
              <a:gd name="connsiteY87" fmla="*/ 1085290 h 6357321"/>
              <a:gd name="connsiteX88" fmla="*/ 314431 w 3324845"/>
              <a:gd name="connsiteY88" fmla="*/ 565452 h 6357321"/>
              <a:gd name="connsiteX89" fmla="*/ 914775 w 3324845"/>
              <a:gd name="connsiteY89" fmla="*/ 565452 h 6357321"/>
              <a:gd name="connsiteX90" fmla="*/ 955885 w 3324845"/>
              <a:gd name="connsiteY90" fmla="*/ 636697 h 6357321"/>
              <a:gd name="connsiteX91" fmla="*/ 1214789 w 3324845"/>
              <a:gd name="connsiteY91" fmla="*/ 1085480 h 6357321"/>
              <a:gd name="connsiteX92" fmla="*/ 914712 w 3324845"/>
              <a:gd name="connsiteY92" fmla="*/ 1605127 h 6357321"/>
              <a:gd name="connsiteX93" fmla="*/ 1826743 w 3324845"/>
              <a:gd name="connsiteY93" fmla="*/ 1078628 h 6357321"/>
              <a:gd name="connsiteX94" fmla="*/ 1226526 w 3324845"/>
              <a:gd name="connsiteY94" fmla="*/ 1078628 h 6357321"/>
              <a:gd name="connsiteX95" fmla="*/ 930953 w 3324845"/>
              <a:gd name="connsiteY95" fmla="*/ 566721 h 6357321"/>
              <a:gd name="connsiteX96" fmla="*/ 926385 w 3324845"/>
              <a:gd name="connsiteY96" fmla="*/ 558727 h 6357321"/>
              <a:gd name="connsiteX97" fmla="*/ 1226462 w 3324845"/>
              <a:gd name="connsiteY97" fmla="*/ 38953 h 6357321"/>
              <a:gd name="connsiteX98" fmla="*/ 1826807 w 3324845"/>
              <a:gd name="connsiteY98" fmla="*/ 38953 h 6357321"/>
              <a:gd name="connsiteX99" fmla="*/ 2126821 w 3324845"/>
              <a:gd name="connsiteY99" fmla="*/ 558727 h 6357321"/>
              <a:gd name="connsiteX100" fmla="*/ 1826807 w 3324845"/>
              <a:gd name="connsiteY100" fmla="*/ 1078628 h 6357321"/>
              <a:gd name="connsiteX101" fmla="*/ 2888179 w 3324845"/>
              <a:gd name="connsiteY101" fmla="*/ 5036284 h 6357321"/>
              <a:gd name="connsiteX102" fmla="*/ 3038916 w 3324845"/>
              <a:gd name="connsiteY102" fmla="*/ 5297345 h 6357321"/>
              <a:gd name="connsiteX103" fmla="*/ 2886339 w 3324845"/>
              <a:gd name="connsiteY103" fmla="*/ 5561578 h 6357321"/>
              <a:gd name="connsiteX104" fmla="*/ 2738775 w 3324845"/>
              <a:gd name="connsiteY104" fmla="*/ 5817120 h 6357321"/>
              <a:gd name="connsiteX105" fmla="*/ 2138621 w 3324845"/>
              <a:gd name="connsiteY105" fmla="*/ 5817120 h 6357321"/>
              <a:gd name="connsiteX106" fmla="*/ 1838481 w 3324845"/>
              <a:gd name="connsiteY106" fmla="*/ 5297282 h 6357321"/>
              <a:gd name="connsiteX107" fmla="*/ 2138621 w 3324845"/>
              <a:gd name="connsiteY107" fmla="*/ 4777444 h 6357321"/>
              <a:gd name="connsiteX108" fmla="*/ 2738775 w 3324845"/>
              <a:gd name="connsiteY108" fmla="*/ 4777444 h 6357321"/>
              <a:gd name="connsiteX109" fmla="*/ 2888179 w 3324845"/>
              <a:gd name="connsiteY109" fmla="*/ 5036158 h 6357321"/>
              <a:gd name="connsiteX110" fmla="*/ 3007386 w 3324845"/>
              <a:gd name="connsiteY110" fmla="*/ 4189724 h 6357321"/>
              <a:gd name="connsiteX111" fmla="*/ 2978900 w 3324845"/>
              <a:gd name="connsiteY111" fmla="*/ 4244347 h 6357321"/>
              <a:gd name="connsiteX112" fmla="*/ 3007322 w 3324845"/>
              <a:gd name="connsiteY112" fmla="*/ 4298970 h 6357321"/>
              <a:gd name="connsiteX113" fmla="*/ 2886339 w 3324845"/>
              <a:gd name="connsiteY113" fmla="*/ 4508580 h 6357321"/>
              <a:gd name="connsiteX114" fmla="*/ 2738775 w 3324845"/>
              <a:gd name="connsiteY114" fmla="*/ 4764122 h 6357321"/>
              <a:gd name="connsiteX115" fmla="*/ 2138430 w 3324845"/>
              <a:gd name="connsiteY115" fmla="*/ 4764122 h 6357321"/>
              <a:gd name="connsiteX116" fmla="*/ 1838290 w 3324845"/>
              <a:gd name="connsiteY116" fmla="*/ 4244284 h 6357321"/>
              <a:gd name="connsiteX117" fmla="*/ 2138430 w 3324845"/>
              <a:gd name="connsiteY117" fmla="*/ 3724446 h 6357321"/>
              <a:gd name="connsiteX118" fmla="*/ 2738711 w 3324845"/>
              <a:gd name="connsiteY118" fmla="*/ 3724446 h 6357321"/>
              <a:gd name="connsiteX119" fmla="*/ 3007322 w 3324845"/>
              <a:gd name="connsiteY119" fmla="*/ 4189661 h 6357321"/>
              <a:gd name="connsiteX120" fmla="*/ 3038789 w 3324845"/>
              <a:gd name="connsiteY120" fmla="*/ 3191476 h 6357321"/>
              <a:gd name="connsiteX121" fmla="*/ 2738648 w 3324845"/>
              <a:gd name="connsiteY121" fmla="*/ 3711187 h 6357321"/>
              <a:gd name="connsiteX122" fmla="*/ 2138430 w 3324845"/>
              <a:gd name="connsiteY122" fmla="*/ 3711187 h 6357321"/>
              <a:gd name="connsiteX123" fmla="*/ 1838290 w 3324845"/>
              <a:gd name="connsiteY123" fmla="*/ 3191286 h 6357321"/>
              <a:gd name="connsiteX124" fmla="*/ 2138430 w 3324845"/>
              <a:gd name="connsiteY124" fmla="*/ 2671575 h 6357321"/>
              <a:gd name="connsiteX125" fmla="*/ 2738584 w 3324845"/>
              <a:gd name="connsiteY125" fmla="*/ 2671575 h 6357321"/>
              <a:gd name="connsiteX126" fmla="*/ 3038789 w 3324845"/>
              <a:gd name="connsiteY126" fmla="*/ 3191476 h 6357321"/>
              <a:gd name="connsiteX127" fmla="*/ 2807863 w 3324845"/>
              <a:gd name="connsiteY127" fmla="*/ 1738544 h 6357321"/>
              <a:gd name="connsiteX128" fmla="*/ 3007512 w 3324845"/>
              <a:gd name="connsiteY128" fmla="*/ 2084299 h 6357321"/>
              <a:gd name="connsiteX129" fmla="*/ 2979852 w 3324845"/>
              <a:gd name="connsiteY129" fmla="*/ 2138351 h 6357321"/>
              <a:gd name="connsiteX130" fmla="*/ 3007512 w 3324845"/>
              <a:gd name="connsiteY130" fmla="*/ 2192403 h 6357321"/>
              <a:gd name="connsiteX131" fmla="*/ 2805642 w 3324845"/>
              <a:gd name="connsiteY131" fmla="*/ 2542028 h 6357321"/>
              <a:gd name="connsiteX132" fmla="*/ 2738584 w 3324845"/>
              <a:gd name="connsiteY132" fmla="*/ 2658189 h 6357321"/>
              <a:gd name="connsiteX133" fmla="*/ 2138557 w 3324845"/>
              <a:gd name="connsiteY133" fmla="*/ 2658189 h 6357321"/>
              <a:gd name="connsiteX134" fmla="*/ 1838354 w 3324845"/>
              <a:gd name="connsiteY134" fmla="*/ 2138224 h 6357321"/>
              <a:gd name="connsiteX135" fmla="*/ 2138367 w 3324845"/>
              <a:gd name="connsiteY135" fmla="*/ 1618513 h 6357321"/>
              <a:gd name="connsiteX136" fmla="*/ 2738522 w 3324845"/>
              <a:gd name="connsiteY136" fmla="*/ 1618513 h 6357321"/>
              <a:gd name="connsiteX137" fmla="*/ 2807863 w 3324845"/>
              <a:gd name="connsiteY137" fmla="*/ 1738544 h 6357321"/>
              <a:gd name="connsiteX138" fmla="*/ 2807926 w 3324845"/>
              <a:gd name="connsiteY138" fmla="*/ 1485097 h 6357321"/>
              <a:gd name="connsiteX139" fmla="*/ 2738584 w 3324845"/>
              <a:gd name="connsiteY139" fmla="*/ 1605191 h 6357321"/>
              <a:gd name="connsiteX140" fmla="*/ 2138430 w 3324845"/>
              <a:gd name="connsiteY140" fmla="*/ 1605191 h 6357321"/>
              <a:gd name="connsiteX141" fmla="*/ 1838354 w 3324845"/>
              <a:gd name="connsiteY141" fmla="*/ 1085353 h 6357321"/>
              <a:gd name="connsiteX142" fmla="*/ 1878258 w 3324845"/>
              <a:gd name="connsiteY142" fmla="*/ 1016266 h 6357321"/>
              <a:gd name="connsiteX143" fmla="*/ 2138494 w 3324845"/>
              <a:gd name="connsiteY143" fmla="*/ 565515 h 6357321"/>
              <a:gd name="connsiteX144" fmla="*/ 2738648 w 3324845"/>
              <a:gd name="connsiteY144" fmla="*/ 565515 h 6357321"/>
              <a:gd name="connsiteX145" fmla="*/ 3038789 w 3324845"/>
              <a:gd name="connsiteY145" fmla="*/ 1085353 h 6357321"/>
              <a:gd name="connsiteX146" fmla="*/ 2807990 w 3324845"/>
              <a:gd name="connsiteY146" fmla="*/ 1485160 h 6357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324845" h="6357321">
                <a:moveTo>
                  <a:pt x="2748228" y="555428"/>
                </a:moveTo>
                <a:cubicBezTo>
                  <a:pt x="2747023" y="553335"/>
                  <a:pt x="2744866" y="552129"/>
                  <a:pt x="2742455" y="552129"/>
                </a:cubicBezTo>
                <a:lnTo>
                  <a:pt x="2138367" y="552129"/>
                </a:lnTo>
                <a:lnTo>
                  <a:pt x="1836387" y="28993"/>
                </a:lnTo>
                <a:cubicBezTo>
                  <a:pt x="1835182" y="26899"/>
                  <a:pt x="1833024" y="25694"/>
                  <a:pt x="1830613" y="25694"/>
                </a:cubicBezTo>
                <a:lnTo>
                  <a:pt x="1226526" y="25694"/>
                </a:lnTo>
                <a:lnTo>
                  <a:pt x="1211681" y="0"/>
                </a:lnTo>
                <a:lnTo>
                  <a:pt x="1196264" y="0"/>
                </a:lnTo>
                <a:lnTo>
                  <a:pt x="1214853" y="32228"/>
                </a:lnTo>
                <a:lnTo>
                  <a:pt x="928035" y="529227"/>
                </a:lnTo>
                <a:lnTo>
                  <a:pt x="914775" y="552193"/>
                </a:lnTo>
                <a:lnTo>
                  <a:pt x="314621" y="552193"/>
                </a:lnTo>
                <a:lnTo>
                  <a:pt x="12514" y="28993"/>
                </a:lnTo>
                <a:cubicBezTo>
                  <a:pt x="10674" y="25821"/>
                  <a:pt x="6551" y="24742"/>
                  <a:pt x="3379" y="26582"/>
                </a:cubicBezTo>
                <a:cubicBezTo>
                  <a:pt x="207" y="28422"/>
                  <a:pt x="-872" y="32545"/>
                  <a:pt x="968" y="35717"/>
                </a:cubicBezTo>
                <a:lnTo>
                  <a:pt x="303012" y="558791"/>
                </a:lnTo>
                <a:lnTo>
                  <a:pt x="904" y="1082118"/>
                </a:lnTo>
                <a:cubicBezTo>
                  <a:pt x="-301" y="1084211"/>
                  <a:pt x="-301" y="1086749"/>
                  <a:pt x="904" y="1088842"/>
                </a:cubicBezTo>
                <a:lnTo>
                  <a:pt x="304851" y="1615341"/>
                </a:lnTo>
                <a:cubicBezTo>
                  <a:pt x="306057" y="1617435"/>
                  <a:pt x="308213" y="1618640"/>
                  <a:pt x="310624" y="1618640"/>
                </a:cubicBezTo>
                <a:lnTo>
                  <a:pt x="918645" y="1618640"/>
                </a:lnTo>
                <a:cubicBezTo>
                  <a:pt x="921056" y="1618640"/>
                  <a:pt x="923277" y="1617371"/>
                  <a:pt x="924418" y="1615341"/>
                </a:cubicBezTo>
                <a:lnTo>
                  <a:pt x="1226462" y="1092141"/>
                </a:lnTo>
                <a:lnTo>
                  <a:pt x="1826680" y="1092141"/>
                </a:lnTo>
                <a:lnTo>
                  <a:pt x="2126757" y="1611979"/>
                </a:lnTo>
                <a:lnTo>
                  <a:pt x="1824777" y="2135116"/>
                </a:lnTo>
                <a:cubicBezTo>
                  <a:pt x="1823635" y="2137209"/>
                  <a:pt x="1823635" y="2139747"/>
                  <a:pt x="1824777" y="2141840"/>
                </a:cubicBezTo>
                <a:lnTo>
                  <a:pt x="2126821" y="2665104"/>
                </a:lnTo>
                <a:lnTo>
                  <a:pt x="1824841" y="3188114"/>
                </a:lnTo>
                <a:cubicBezTo>
                  <a:pt x="1823698" y="3190207"/>
                  <a:pt x="1823698" y="3192745"/>
                  <a:pt x="1824841" y="3194838"/>
                </a:cubicBezTo>
                <a:lnTo>
                  <a:pt x="2126884" y="3718039"/>
                </a:lnTo>
                <a:lnTo>
                  <a:pt x="1824841" y="4241175"/>
                </a:lnTo>
                <a:cubicBezTo>
                  <a:pt x="1823698" y="4243269"/>
                  <a:pt x="1823698" y="4245807"/>
                  <a:pt x="1824841" y="4247900"/>
                </a:cubicBezTo>
                <a:lnTo>
                  <a:pt x="2126948" y="4771227"/>
                </a:lnTo>
                <a:lnTo>
                  <a:pt x="1825030" y="5294237"/>
                </a:lnTo>
                <a:cubicBezTo>
                  <a:pt x="1823825" y="5296330"/>
                  <a:pt x="1823825" y="5298868"/>
                  <a:pt x="1825030" y="5300962"/>
                </a:cubicBezTo>
                <a:lnTo>
                  <a:pt x="2128978" y="5827460"/>
                </a:lnTo>
                <a:cubicBezTo>
                  <a:pt x="2130183" y="5829491"/>
                  <a:pt x="2132340" y="5830823"/>
                  <a:pt x="2134751" y="5830823"/>
                </a:cubicBezTo>
                <a:lnTo>
                  <a:pt x="2738775" y="5830823"/>
                </a:lnTo>
                <a:lnTo>
                  <a:pt x="3040755" y="6353959"/>
                </a:lnTo>
                <a:cubicBezTo>
                  <a:pt x="3041961" y="6355990"/>
                  <a:pt x="3044118" y="6357322"/>
                  <a:pt x="3046529" y="6357322"/>
                </a:cubicBezTo>
                <a:lnTo>
                  <a:pt x="3324718" y="6357322"/>
                </a:lnTo>
                <a:lnTo>
                  <a:pt x="3324718" y="6343936"/>
                </a:lnTo>
                <a:lnTo>
                  <a:pt x="3050398" y="6343936"/>
                </a:lnTo>
                <a:lnTo>
                  <a:pt x="2750322" y="5824161"/>
                </a:lnTo>
                <a:lnTo>
                  <a:pt x="2915078" y="5538739"/>
                </a:lnTo>
                <a:lnTo>
                  <a:pt x="3050398" y="5304324"/>
                </a:lnTo>
                <a:lnTo>
                  <a:pt x="3324718" y="5304324"/>
                </a:lnTo>
                <a:lnTo>
                  <a:pt x="3324718" y="5290938"/>
                </a:lnTo>
                <a:lnTo>
                  <a:pt x="3050398" y="5290938"/>
                </a:lnTo>
                <a:lnTo>
                  <a:pt x="2916728" y="5059377"/>
                </a:lnTo>
                <a:lnTo>
                  <a:pt x="2750322" y="4771100"/>
                </a:lnTo>
                <a:lnTo>
                  <a:pt x="2915078" y="4485678"/>
                </a:lnTo>
                <a:lnTo>
                  <a:pt x="3018932" y="4305822"/>
                </a:lnTo>
                <a:cubicBezTo>
                  <a:pt x="3027116" y="4309375"/>
                  <a:pt x="3036124" y="4311405"/>
                  <a:pt x="3045577" y="4311405"/>
                </a:cubicBezTo>
                <a:cubicBezTo>
                  <a:pt x="3080216" y="4311405"/>
                  <a:pt x="3108638" y="4285077"/>
                  <a:pt x="3112000" y="4251326"/>
                </a:cubicBezTo>
                <a:lnTo>
                  <a:pt x="3324718" y="4251326"/>
                </a:lnTo>
                <a:lnTo>
                  <a:pt x="3324718" y="4237940"/>
                </a:lnTo>
                <a:lnTo>
                  <a:pt x="3112000" y="4237940"/>
                </a:lnTo>
                <a:cubicBezTo>
                  <a:pt x="3108638" y="4204253"/>
                  <a:pt x="3080153" y="4177924"/>
                  <a:pt x="3045577" y="4177924"/>
                </a:cubicBezTo>
                <a:cubicBezTo>
                  <a:pt x="3036124" y="4177924"/>
                  <a:pt x="3027116" y="4179954"/>
                  <a:pt x="3018932" y="4183507"/>
                </a:cubicBezTo>
                <a:lnTo>
                  <a:pt x="2915903" y="4005047"/>
                </a:lnTo>
                <a:lnTo>
                  <a:pt x="2750322" y="3718166"/>
                </a:lnTo>
                <a:lnTo>
                  <a:pt x="2852398" y="3541354"/>
                </a:lnTo>
                <a:lnTo>
                  <a:pt x="3050462" y="3198328"/>
                </a:lnTo>
                <a:lnTo>
                  <a:pt x="3324782" y="3198328"/>
                </a:lnTo>
                <a:lnTo>
                  <a:pt x="3324782" y="3184942"/>
                </a:lnTo>
                <a:lnTo>
                  <a:pt x="3050525" y="3184942"/>
                </a:lnTo>
                <a:lnTo>
                  <a:pt x="2750385" y="2665104"/>
                </a:lnTo>
                <a:lnTo>
                  <a:pt x="3019249" y="2199445"/>
                </a:lnTo>
                <a:cubicBezTo>
                  <a:pt x="3027623" y="2203188"/>
                  <a:pt x="3036885" y="2205345"/>
                  <a:pt x="3046656" y="2205345"/>
                </a:cubicBezTo>
                <a:cubicBezTo>
                  <a:pt x="3081294" y="2205345"/>
                  <a:pt x="3109716" y="2178954"/>
                  <a:pt x="3113078" y="2145266"/>
                </a:cubicBezTo>
                <a:lnTo>
                  <a:pt x="3324782" y="2145266"/>
                </a:lnTo>
                <a:lnTo>
                  <a:pt x="3324782" y="2131944"/>
                </a:lnTo>
                <a:lnTo>
                  <a:pt x="3113078" y="2131944"/>
                </a:lnTo>
                <a:cubicBezTo>
                  <a:pt x="3109716" y="2098193"/>
                  <a:pt x="3081294" y="2071865"/>
                  <a:pt x="3046656" y="2071865"/>
                </a:cubicBezTo>
                <a:cubicBezTo>
                  <a:pt x="3036822" y="2071865"/>
                  <a:pt x="3027496" y="2074022"/>
                  <a:pt x="3019122" y="2077892"/>
                </a:cubicBezTo>
                <a:lnTo>
                  <a:pt x="2982771" y="2014894"/>
                </a:lnTo>
                <a:lnTo>
                  <a:pt x="2750195" y="1612106"/>
                </a:lnTo>
                <a:lnTo>
                  <a:pt x="2982136" y="1210396"/>
                </a:lnTo>
                <a:lnTo>
                  <a:pt x="3050335" y="1092268"/>
                </a:lnTo>
                <a:lnTo>
                  <a:pt x="3324845" y="1092268"/>
                </a:lnTo>
                <a:lnTo>
                  <a:pt x="3324845" y="1078946"/>
                </a:lnTo>
                <a:lnTo>
                  <a:pt x="3050335" y="1078946"/>
                </a:lnTo>
                <a:lnTo>
                  <a:pt x="2748291" y="555745"/>
                </a:lnTo>
                <a:close/>
                <a:moveTo>
                  <a:pt x="914775" y="1605127"/>
                </a:moveTo>
                <a:lnTo>
                  <a:pt x="314431" y="1605127"/>
                </a:lnTo>
                <a:lnTo>
                  <a:pt x="14290" y="1085290"/>
                </a:lnTo>
                <a:lnTo>
                  <a:pt x="314431" y="565452"/>
                </a:lnTo>
                <a:lnTo>
                  <a:pt x="914775" y="565452"/>
                </a:lnTo>
                <a:lnTo>
                  <a:pt x="955885" y="636697"/>
                </a:lnTo>
                <a:lnTo>
                  <a:pt x="1214789" y="1085480"/>
                </a:lnTo>
                <a:lnTo>
                  <a:pt x="914712" y="1605127"/>
                </a:lnTo>
                <a:close/>
                <a:moveTo>
                  <a:pt x="1826743" y="1078628"/>
                </a:moveTo>
                <a:lnTo>
                  <a:pt x="1226526" y="1078628"/>
                </a:lnTo>
                <a:lnTo>
                  <a:pt x="930953" y="566721"/>
                </a:lnTo>
                <a:lnTo>
                  <a:pt x="926385" y="558727"/>
                </a:lnTo>
                <a:lnTo>
                  <a:pt x="1226462" y="38953"/>
                </a:lnTo>
                <a:lnTo>
                  <a:pt x="1826807" y="38953"/>
                </a:lnTo>
                <a:lnTo>
                  <a:pt x="2126821" y="558727"/>
                </a:lnTo>
                <a:lnTo>
                  <a:pt x="1826807" y="1078628"/>
                </a:lnTo>
                <a:close/>
                <a:moveTo>
                  <a:pt x="2888179" y="5036284"/>
                </a:moveTo>
                <a:lnTo>
                  <a:pt x="3038916" y="5297345"/>
                </a:lnTo>
                <a:lnTo>
                  <a:pt x="2886339" y="5561578"/>
                </a:lnTo>
                <a:lnTo>
                  <a:pt x="2738775" y="5817120"/>
                </a:lnTo>
                <a:lnTo>
                  <a:pt x="2138621" y="5817120"/>
                </a:lnTo>
                <a:lnTo>
                  <a:pt x="1838481" y="5297282"/>
                </a:lnTo>
                <a:lnTo>
                  <a:pt x="2138621" y="4777444"/>
                </a:lnTo>
                <a:lnTo>
                  <a:pt x="2738775" y="4777444"/>
                </a:lnTo>
                <a:lnTo>
                  <a:pt x="2888179" y="5036158"/>
                </a:lnTo>
                <a:close/>
                <a:moveTo>
                  <a:pt x="3007386" y="4189724"/>
                </a:moveTo>
                <a:cubicBezTo>
                  <a:pt x="2990193" y="4201778"/>
                  <a:pt x="2978900" y="4221762"/>
                  <a:pt x="2978900" y="4244347"/>
                </a:cubicBezTo>
                <a:cubicBezTo>
                  <a:pt x="2978900" y="4266933"/>
                  <a:pt x="2990193" y="4286916"/>
                  <a:pt x="3007322" y="4298970"/>
                </a:cubicBezTo>
                <a:lnTo>
                  <a:pt x="2886339" y="4508580"/>
                </a:lnTo>
                <a:lnTo>
                  <a:pt x="2738775" y="4764122"/>
                </a:lnTo>
                <a:lnTo>
                  <a:pt x="2138430" y="4764122"/>
                </a:lnTo>
                <a:lnTo>
                  <a:pt x="1838290" y="4244284"/>
                </a:lnTo>
                <a:lnTo>
                  <a:pt x="2138430" y="3724446"/>
                </a:lnTo>
                <a:lnTo>
                  <a:pt x="2738711" y="3724446"/>
                </a:lnTo>
                <a:lnTo>
                  <a:pt x="3007322" y="4189661"/>
                </a:lnTo>
                <a:close/>
                <a:moveTo>
                  <a:pt x="3038789" y="3191476"/>
                </a:moveTo>
                <a:lnTo>
                  <a:pt x="2738648" y="3711187"/>
                </a:lnTo>
                <a:lnTo>
                  <a:pt x="2138430" y="3711187"/>
                </a:lnTo>
                <a:lnTo>
                  <a:pt x="1838290" y="3191286"/>
                </a:lnTo>
                <a:lnTo>
                  <a:pt x="2138430" y="2671575"/>
                </a:lnTo>
                <a:lnTo>
                  <a:pt x="2738584" y="2671575"/>
                </a:lnTo>
                <a:lnTo>
                  <a:pt x="3038789" y="3191476"/>
                </a:lnTo>
                <a:close/>
                <a:moveTo>
                  <a:pt x="2807863" y="1738544"/>
                </a:moveTo>
                <a:lnTo>
                  <a:pt x="3007512" y="2084299"/>
                </a:lnTo>
                <a:cubicBezTo>
                  <a:pt x="2990763" y="2096416"/>
                  <a:pt x="2979852" y="2116083"/>
                  <a:pt x="2979852" y="2138351"/>
                </a:cubicBezTo>
                <a:cubicBezTo>
                  <a:pt x="2979852" y="2160619"/>
                  <a:pt x="2990763" y="2180222"/>
                  <a:pt x="3007512" y="2192403"/>
                </a:cubicBezTo>
                <a:lnTo>
                  <a:pt x="2805642" y="2542028"/>
                </a:lnTo>
                <a:lnTo>
                  <a:pt x="2738584" y="2658189"/>
                </a:lnTo>
                <a:lnTo>
                  <a:pt x="2138557" y="2658189"/>
                </a:lnTo>
                <a:cubicBezTo>
                  <a:pt x="2138557" y="2658189"/>
                  <a:pt x="1838354" y="2138224"/>
                  <a:pt x="1838354" y="2138224"/>
                </a:cubicBezTo>
                <a:lnTo>
                  <a:pt x="2138367" y="1618513"/>
                </a:lnTo>
                <a:lnTo>
                  <a:pt x="2738522" y="1618513"/>
                </a:lnTo>
                <a:lnTo>
                  <a:pt x="2807863" y="1738544"/>
                </a:lnTo>
                <a:close/>
                <a:moveTo>
                  <a:pt x="2807926" y="1485097"/>
                </a:moveTo>
                <a:lnTo>
                  <a:pt x="2738584" y="1605191"/>
                </a:lnTo>
                <a:lnTo>
                  <a:pt x="2138430" y="1605191"/>
                </a:lnTo>
                <a:lnTo>
                  <a:pt x="1838354" y="1085353"/>
                </a:lnTo>
                <a:lnTo>
                  <a:pt x="1878258" y="1016266"/>
                </a:lnTo>
                <a:lnTo>
                  <a:pt x="2138494" y="565515"/>
                </a:lnTo>
                <a:lnTo>
                  <a:pt x="2738648" y="565515"/>
                </a:lnTo>
                <a:lnTo>
                  <a:pt x="3038789" y="1085353"/>
                </a:lnTo>
                <a:lnTo>
                  <a:pt x="2807990" y="1485160"/>
                </a:lnTo>
                <a:close/>
              </a:path>
            </a:pathLst>
          </a:custGeom>
          <a:solidFill>
            <a:srgbClr val="FCDCA4"/>
          </a:solidFill>
          <a:ln w="0" cap="flat">
            <a:noFill/>
            <a:prstDash val="solid"/>
            <a:miter/>
          </a:ln>
        </p:spPr>
        <p:txBody>
          <a:bodyPr rtlCol="0" anchor="ctr"/>
          <a:lstStyle/>
          <a:p>
            <a:endParaRPr lang="en-US"/>
          </a:p>
        </p:txBody>
      </p:sp>
      <p:grpSp>
        <p:nvGrpSpPr>
          <p:cNvPr id="251" name="Group 250">
            <a:extLst>
              <a:ext uri="{FF2B5EF4-FFF2-40B4-BE49-F238E27FC236}">
                <a16:creationId xmlns:a16="http://schemas.microsoft.com/office/drawing/2014/main" id="{607F8191-5253-87CB-BDE8-EFD60488AE20}"/>
              </a:ext>
            </a:extLst>
          </p:cNvPr>
          <p:cNvGrpSpPr/>
          <p:nvPr userDrawn="1"/>
        </p:nvGrpSpPr>
        <p:grpSpPr>
          <a:xfrm>
            <a:off x="2796009" y="4417478"/>
            <a:ext cx="613581" cy="673936"/>
            <a:chOff x="2807883" y="4417478"/>
            <a:chExt cx="613581" cy="673936"/>
          </a:xfrm>
        </p:grpSpPr>
        <p:sp>
          <p:nvSpPr>
            <p:cNvPr id="6" name="Freeform: Shape 5">
              <a:extLst>
                <a:ext uri="{FF2B5EF4-FFF2-40B4-BE49-F238E27FC236}">
                  <a16:creationId xmlns:a16="http://schemas.microsoft.com/office/drawing/2014/main" id="{D258A509-55AC-830A-4542-A3BEA2BBE8BB}"/>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3979B38-C3C9-173E-5255-59794CA2813E}"/>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252" name="Group 251">
            <a:extLst>
              <a:ext uri="{FF2B5EF4-FFF2-40B4-BE49-F238E27FC236}">
                <a16:creationId xmlns:a16="http://schemas.microsoft.com/office/drawing/2014/main" id="{FD9BF2E3-9CFF-B5BE-0387-AFDFA2DB2069}"/>
              </a:ext>
            </a:extLst>
          </p:cNvPr>
          <p:cNvGrpSpPr/>
          <p:nvPr userDrawn="1"/>
        </p:nvGrpSpPr>
        <p:grpSpPr>
          <a:xfrm>
            <a:off x="5435061" y="5043516"/>
            <a:ext cx="799551" cy="507910"/>
            <a:chOff x="5435061" y="5043516"/>
            <a:chExt cx="799551" cy="507910"/>
          </a:xfrm>
        </p:grpSpPr>
        <p:sp>
          <p:nvSpPr>
            <p:cNvPr id="8" name="Freeform: Shape 7">
              <a:extLst>
                <a:ext uri="{FF2B5EF4-FFF2-40B4-BE49-F238E27FC236}">
                  <a16:creationId xmlns:a16="http://schemas.microsoft.com/office/drawing/2014/main" id="{C20B5112-682F-5543-4458-B2BFC8343F1D}"/>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EFCD47-F2B5-FB76-9C54-B72D64E731AB}"/>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9972C8-EE26-CF3B-3DD2-59B40ECA12F7}"/>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0992BFF-249A-DD59-8732-B9BCBF24BE31}"/>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AE8F4F3-2549-0667-75E4-E203F7A089A9}"/>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DE066F2-AD5E-3EB4-745C-AF21E1D7207A}"/>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14" name="Graphic 222">
              <a:extLst>
                <a:ext uri="{FF2B5EF4-FFF2-40B4-BE49-F238E27FC236}">
                  <a16:creationId xmlns:a16="http://schemas.microsoft.com/office/drawing/2014/main" id="{4A824B6B-6C3E-FF92-BFF6-8F1D6B3B5202}"/>
                </a:ext>
              </a:extLst>
            </p:cNvPr>
            <p:cNvGrpSpPr/>
            <p:nvPr/>
          </p:nvGrpSpPr>
          <p:grpSpPr>
            <a:xfrm>
              <a:off x="5767938" y="5172492"/>
              <a:ext cx="346452" cy="45360"/>
              <a:chOff x="5767938" y="5172492"/>
              <a:chExt cx="346452" cy="45360"/>
            </a:xfrm>
            <a:solidFill>
              <a:srgbClr val="BEC0C2"/>
            </a:solidFill>
          </p:grpSpPr>
          <p:sp>
            <p:nvSpPr>
              <p:cNvPr id="15" name="Freeform: Shape 14">
                <a:extLst>
                  <a:ext uri="{FF2B5EF4-FFF2-40B4-BE49-F238E27FC236}">
                    <a16:creationId xmlns:a16="http://schemas.microsoft.com/office/drawing/2014/main" id="{929AF463-FDD7-4F50-8B70-66ED93D67429}"/>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8DFE2C3-428C-999A-3FBF-C18A01262425}"/>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3769DF4-ADFF-6FBC-96DC-90E9F49CA36C}"/>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39D2A7F-EAA5-3C03-02A7-4939AFD0CA25}"/>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256FB38-E76F-E5EB-8884-4371597421B2}"/>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63054DC-D9D7-1554-E656-0406FE3573E0}"/>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5D56A2B-DC15-1368-CDFB-2B0FA934C4EB}"/>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93B523B-F37F-7338-CAB4-BCAD8DD23C7D}"/>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458D3F6-C02C-0BBC-49E0-0F13BE3BE9A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4B61A02-A6E6-E8BE-6AD6-1A8220594D4C}"/>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6A8EA69C-9DFA-08B4-4DC9-2A769FAD59DF}"/>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DE15A79-7C64-6063-DD18-75BF25C10E9C}"/>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ABF452-940D-3626-39FA-3BBEF945032E}"/>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3AF8938-D44A-7019-6561-7F44F3D44195}"/>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B6F4B77-7EF1-C0D1-E8F4-26EB920FC917}"/>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CEA843F-BD6F-ACEB-DD59-21FAA377C08F}"/>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E8C0FC9-84BC-2C90-0294-66C45FDAA1D3}"/>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32" name="Graphic 222">
              <a:extLst>
                <a:ext uri="{FF2B5EF4-FFF2-40B4-BE49-F238E27FC236}">
                  <a16:creationId xmlns:a16="http://schemas.microsoft.com/office/drawing/2014/main" id="{2CC8D381-C785-C278-B7FE-645526AC781C}"/>
                </a:ext>
              </a:extLst>
            </p:cNvPr>
            <p:cNvGrpSpPr/>
            <p:nvPr/>
          </p:nvGrpSpPr>
          <p:grpSpPr>
            <a:xfrm>
              <a:off x="5801752" y="5426765"/>
              <a:ext cx="310798" cy="34448"/>
              <a:chOff x="5801752" y="5426765"/>
              <a:chExt cx="310798" cy="34448"/>
            </a:xfrm>
            <a:solidFill>
              <a:srgbClr val="BEC0C2"/>
            </a:solidFill>
          </p:grpSpPr>
          <p:sp>
            <p:nvSpPr>
              <p:cNvPr id="33" name="Freeform: Shape 32">
                <a:extLst>
                  <a:ext uri="{FF2B5EF4-FFF2-40B4-BE49-F238E27FC236}">
                    <a16:creationId xmlns:a16="http://schemas.microsoft.com/office/drawing/2014/main" id="{38A80CB9-7755-D6EA-14CA-F02193C05767}"/>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EBCB2D4-F6EE-555C-ADD3-0FDC7A088C4C}"/>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92C33C4-147D-1789-7B94-F9E0E3E4D120}"/>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12BFDFA-659B-D00C-114E-1AB35E64955B}"/>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B37D8EF-E705-00F9-68B9-2948BC60C703}"/>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718622D-1FF2-1BA0-E7B7-665A3919EFF1}"/>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7723B70-207C-4860-5733-E8AE6E0B0CA0}"/>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8C8A51E-1B94-0FE7-1482-3D2A78BB1AB7}"/>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A71E67D-38B7-D60A-EE16-B1E3F49F6BC9}"/>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13A704-7889-7286-8078-999F37B7FEC7}"/>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EA2F4DA-14B6-6C5D-C7F2-22B751362319}"/>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90460F4-4C7D-C6F8-4B6F-0C33FC2F29A3}"/>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grpSp>
        <p:nvGrpSpPr>
          <p:cNvPr id="253" name="Group 252">
            <a:extLst>
              <a:ext uri="{FF2B5EF4-FFF2-40B4-BE49-F238E27FC236}">
                <a16:creationId xmlns:a16="http://schemas.microsoft.com/office/drawing/2014/main" id="{F813E7A3-A962-5BA8-2590-46430F19A4C1}"/>
              </a:ext>
            </a:extLst>
          </p:cNvPr>
          <p:cNvGrpSpPr/>
          <p:nvPr userDrawn="1"/>
        </p:nvGrpSpPr>
        <p:grpSpPr>
          <a:xfrm>
            <a:off x="4484775" y="1424890"/>
            <a:ext cx="864641" cy="360600"/>
            <a:chOff x="4484775" y="1424890"/>
            <a:chExt cx="864641" cy="360600"/>
          </a:xfrm>
        </p:grpSpPr>
        <p:sp>
          <p:nvSpPr>
            <p:cNvPr id="45" name="Freeform: Shape 44">
              <a:extLst>
                <a:ext uri="{FF2B5EF4-FFF2-40B4-BE49-F238E27FC236}">
                  <a16:creationId xmlns:a16="http://schemas.microsoft.com/office/drawing/2014/main" id="{EE633184-FBF1-352E-C5F2-93E4A5183A3C}"/>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10D1827-CFEF-CAF9-452E-C83D9B5F2129}"/>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5DD92E3-56CE-9B53-E112-96304090D519}"/>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C9BB06-744A-D7F9-D824-F0BC08F456F1}"/>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68D5922-0D6D-91AE-FA8F-30EDB96A79C5}"/>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D88EFFE3-51F9-6327-A2CD-76B7B7A75AEB}"/>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BDB3579-A0E3-901E-6670-56EF11EE0018}"/>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7592766-1095-E366-07BC-BBC07670D38A}"/>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ACD2130-9EA6-4F06-FE4A-85B446F26175}"/>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98E08C3-76A4-471D-8837-0D0E195D0FCD}"/>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DA17674-674A-1413-ED93-7EA1300EF934}"/>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8C1B958D-3791-E5BA-DA1B-3C5DD05CEF98}"/>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3015E11E-FC92-2FB8-4D76-3FF3D405FBD3}"/>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F520AF1-14AA-1279-F826-7C1B43E366AD}"/>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178315F-F0AA-23D6-21DF-9D14B9F4FE25}"/>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ADFAF608-9E46-8B09-823B-0876A0B3E693}"/>
              </a:ext>
            </a:extLst>
          </p:cNvPr>
          <p:cNvSpPr/>
          <p:nvPr/>
        </p:nvSpPr>
        <p:spPr>
          <a:xfrm>
            <a:off x="6523396" y="6547205"/>
            <a:ext cx="217805" cy="259597"/>
          </a:xfrm>
          <a:custGeom>
            <a:avLst/>
            <a:gdLst>
              <a:gd name="connsiteX0" fmla="*/ 9516 w 217805"/>
              <a:gd name="connsiteY0" fmla="*/ 259597 h 259597"/>
              <a:gd name="connsiteX1" fmla="*/ 0 w 217805"/>
              <a:gd name="connsiteY1" fmla="*/ 250081 h 259597"/>
              <a:gd name="connsiteX2" fmla="*/ 206692 w 217805"/>
              <a:gd name="connsiteY2" fmla="*/ 122 h 259597"/>
              <a:gd name="connsiteX3" fmla="*/ 217667 w 217805"/>
              <a:gd name="connsiteY3" fmla="*/ 7926 h 259597"/>
              <a:gd name="connsiteX4" fmla="*/ 209864 w 217805"/>
              <a:gd name="connsiteY4" fmla="*/ 18901 h 259597"/>
              <a:gd name="connsiteX5" fmla="*/ 19032 w 217805"/>
              <a:gd name="connsiteY5" fmla="*/ 250081 h 259597"/>
              <a:gd name="connsiteX6" fmla="*/ 9516 w 217805"/>
              <a:gd name="connsiteY6" fmla="*/ 259597 h 25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05" h="259597">
                <a:moveTo>
                  <a:pt x="9516" y="259597"/>
                </a:moveTo>
                <a:cubicBezTo>
                  <a:pt x="4251" y="259597"/>
                  <a:pt x="0" y="255346"/>
                  <a:pt x="0" y="250081"/>
                </a:cubicBezTo>
                <a:cubicBezTo>
                  <a:pt x="0" y="127449"/>
                  <a:pt x="88881" y="19980"/>
                  <a:pt x="206692" y="122"/>
                </a:cubicBezTo>
                <a:cubicBezTo>
                  <a:pt x="211830" y="-702"/>
                  <a:pt x="216779" y="2723"/>
                  <a:pt x="217667" y="7926"/>
                </a:cubicBezTo>
                <a:cubicBezTo>
                  <a:pt x="218555" y="13127"/>
                  <a:pt x="215066" y="18012"/>
                  <a:pt x="209864" y="18901"/>
                </a:cubicBezTo>
                <a:cubicBezTo>
                  <a:pt x="101062" y="37235"/>
                  <a:pt x="19032" y="136648"/>
                  <a:pt x="19032" y="250081"/>
                </a:cubicBezTo>
                <a:cubicBezTo>
                  <a:pt x="19032" y="255346"/>
                  <a:pt x="14782" y="259597"/>
                  <a:pt x="9516" y="259597"/>
                </a:cubicBezTo>
                <a:close/>
              </a:path>
            </a:pathLst>
          </a:custGeom>
          <a:solidFill>
            <a:srgbClr val="FCDCA4"/>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C4A0CDB-5E75-CA21-11CD-7B3D13ACB5A9}"/>
              </a:ext>
            </a:extLst>
          </p:cNvPr>
          <p:cNvSpPr/>
          <p:nvPr/>
        </p:nvSpPr>
        <p:spPr>
          <a:xfrm>
            <a:off x="6563174" y="6583807"/>
            <a:ext cx="416555" cy="267848"/>
          </a:xfrm>
          <a:custGeom>
            <a:avLst/>
            <a:gdLst>
              <a:gd name="connsiteX0" fmla="*/ 208278 w 416555"/>
              <a:gd name="connsiteY0" fmla="*/ 0 h 267848"/>
              <a:gd name="connsiteX1" fmla="*/ 0 w 416555"/>
              <a:gd name="connsiteY1" fmla="*/ 213480 h 267848"/>
              <a:gd name="connsiteX2" fmla="*/ 0 w 416555"/>
              <a:gd name="connsiteY2" fmla="*/ 267849 h 267848"/>
              <a:gd name="connsiteX3" fmla="*/ 19032 w 416555"/>
              <a:gd name="connsiteY3" fmla="*/ 267849 h 267848"/>
              <a:gd name="connsiteX4" fmla="*/ 19032 w 416555"/>
              <a:gd name="connsiteY4" fmla="*/ 213480 h 267848"/>
              <a:gd name="connsiteX5" fmla="*/ 208278 w 416555"/>
              <a:gd name="connsiteY5" fmla="*/ 19032 h 267848"/>
              <a:gd name="connsiteX6" fmla="*/ 397523 w 416555"/>
              <a:gd name="connsiteY6" fmla="*/ 213480 h 267848"/>
              <a:gd name="connsiteX7" fmla="*/ 407039 w 416555"/>
              <a:gd name="connsiteY7" fmla="*/ 222996 h 267848"/>
              <a:gd name="connsiteX8" fmla="*/ 416555 w 416555"/>
              <a:gd name="connsiteY8" fmla="*/ 213480 h 267848"/>
              <a:gd name="connsiteX9" fmla="*/ 208278 w 416555"/>
              <a:gd name="connsiteY9" fmla="*/ 0 h 2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555" h="267848">
                <a:moveTo>
                  <a:pt x="208278" y="0"/>
                </a:moveTo>
                <a:cubicBezTo>
                  <a:pt x="93449" y="0"/>
                  <a:pt x="0" y="95796"/>
                  <a:pt x="0" y="213480"/>
                </a:cubicBezTo>
                <a:lnTo>
                  <a:pt x="0" y="267849"/>
                </a:lnTo>
                <a:lnTo>
                  <a:pt x="19032" y="267849"/>
                </a:lnTo>
                <a:lnTo>
                  <a:pt x="19032" y="213480"/>
                </a:lnTo>
                <a:cubicBezTo>
                  <a:pt x="19032" y="106264"/>
                  <a:pt x="103917" y="19032"/>
                  <a:pt x="208278" y="19032"/>
                </a:cubicBezTo>
                <a:cubicBezTo>
                  <a:pt x="312639" y="19032"/>
                  <a:pt x="397523" y="106264"/>
                  <a:pt x="397523" y="213480"/>
                </a:cubicBezTo>
                <a:cubicBezTo>
                  <a:pt x="397523" y="218745"/>
                  <a:pt x="401774" y="222996"/>
                  <a:pt x="407039" y="222996"/>
                </a:cubicBezTo>
                <a:cubicBezTo>
                  <a:pt x="412305" y="222996"/>
                  <a:pt x="416555" y="218745"/>
                  <a:pt x="416555" y="213480"/>
                </a:cubicBezTo>
                <a:cubicBezTo>
                  <a:pt x="416555" y="95733"/>
                  <a:pt x="323106" y="0"/>
                  <a:pt x="208278" y="0"/>
                </a:cubicBezTo>
                <a:close/>
              </a:path>
            </a:pathLst>
          </a:custGeom>
          <a:solidFill>
            <a:srgbClr val="BEC0C2"/>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0DE9DBC-1B7E-4ADC-B806-804C78D2F97C}"/>
              </a:ext>
            </a:extLst>
          </p:cNvPr>
          <p:cNvSpPr/>
          <p:nvPr/>
        </p:nvSpPr>
        <p:spPr>
          <a:xfrm>
            <a:off x="6602888" y="6686769"/>
            <a:ext cx="54117" cy="164823"/>
          </a:xfrm>
          <a:custGeom>
            <a:avLst/>
            <a:gdLst>
              <a:gd name="connsiteX0" fmla="*/ 50562 w 54117"/>
              <a:gd name="connsiteY0" fmla="*/ 2033 h 164823"/>
              <a:gd name="connsiteX1" fmla="*/ 37176 w 54117"/>
              <a:gd name="connsiteY1" fmla="*/ 3619 h 164823"/>
              <a:gd name="connsiteX2" fmla="*/ 0 w 54117"/>
              <a:gd name="connsiteY2" fmla="*/ 111152 h 164823"/>
              <a:gd name="connsiteX3" fmla="*/ 0 w 54117"/>
              <a:gd name="connsiteY3" fmla="*/ 164823 h 164823"/>
              <a:gd name="connsiteX4" fmla="*/ 19032 w 54117"/>
              <a:gd name="connsiteY4" fmla="*/ 164823 h 164823"/>
              <a:gd name="connsiteX5" fmla="*/ 19032 w 54117"/>
              <a:gd name="connsiteY5" fmla="*/ 111152 h 164823"/>
              <a:gd name="connsiteX6" fmla="*/ 52085 w 54117"/>
              <a:gd name="connsiteY6" fmla="*/ 15356 h 164823"/>
              <a:gd name="connsiteX7" fmla="*/ 50499 w 54117"/>
              <a:gd name="connsiteY7" fmla="*/ 1969 h 16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17" h="164823">
                <a:moveTo>
                  <a:pt x="50562" y="2033"/>
                </a:moveTo>
                <a:cubicBezTo>
                  <a:pt x="46439" y="-1203"/>
                  <a:pt x="40476" y="-504"/>
                  <a:pt x="37176" y="3619"/>
                </a:cubicBezTo>
                <a:cubicBezTo>
                  <a:pt x="12878" y="34515"/>
                  <a:pt x="0" y="71692"/>
                  <a:pt x="0" y="111152"/>
                </a:cubicBezTo>
                <a:lnTo>
                  <a:pt x="0" y="164823"/>
                </a:lnTo>
                <a:lnTo>
                  <a:pt x="19032" y="164823"/>
                </a:lnTo>
                <a:lnTo>
                  <a:pt x="19032" y="111152"/>
                </a:lnTo>
                <a:cubicBezTo>
                  <a:pt x="19032" y="76005"/>
                  <a:pt x="30452" y="42889"/>
                  <a:pt x="52085" y="15356"/>
                </a:cubicBezTo>
                <a:cubicBezTo>
                  <a:pt x="55321" y="11232"/>
                  <a:pt x="54623" y="5268"/>
                  <a:pt x="50499" y="1969"/>
                </a:cubicBezTo>
                <a:close/>
              </a:path>
            </a:pathLst>
          </a:custGeom>
          <a:solidFill>
            <a:srgbClr val="BEC0C2"/>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B62DE5C-A7E6-05CA-21B8-EECCEBC447C1}"/>
              </a:ext>
            </a:extLst>
          </p:cNvPr>
          <p:cNvSpPr/>
          <p:nvPr/>
        </p:nvSpPr>
        <p:spPr>
          <a:xfrm>
            <a:off x="6642666" y="6665772"/>
            <a:ext cx="197928" cy="185883"/>
          </a:xfrm>
          <a:custGeom>
            <a:avLst/>
            <a:gdLst>
              <a:gd name="connsiteX0" fmla="*/ 128595 w 197928"/>
              <a:gd name="connsiteY0" fmla="*/ 0 h 185883"/>
              <a:gd name="connsiteX1" fmla="*/ 0 w 197928"/>
              <a:gd name="connsiteY1" fmla="*/ 131515 h 185883"/>
              <a:gd name="connsiteX2" fmla="*/ 0 w 197928"/>
              <a:gd name="connsiteY2" fmla="*/ 185884 h 185883"/>
              <a:gd name="connsiteX3" fmla="*/ 19032 w 197928"/>
              <a:gd name="connsiteY3" fmla="*/ 185884 h 185883"/>
              <a:gd name="connsiteX4" fmla="*/ 19032 w 197928"/>
              <a:gd name="connsiteY4" fmla="*/ 131515 h 185883"/>
              <a:gd name="connsiteX5" fmla="*/ 128912 w 197928"/>
              <a:gd name="connsiteY5" fmla="*/ 19033 h 185883"/>
              <a:gd name="connsiteX6" fmla="*/ 182267 w 197928"/>
              <a:gd name="connsiteY6" fmla="*/ 33054 h 185883"/>
              <a:gd name="connsiteX7" fmla="*/ 195653 w 197928"/>
              <a:gd name="connsiteY7" fmla="*/ 31975 h 185883"/>
              <a:gd name="connsiteX8" fmla="*/ 194574 w 197928"/>
              <a:gd name="connsiteY8" fmla="*/ 18589 h 185883"/>
              <a:gd name="connsiteX9" fmla="*/ 128659 w 197928"/>
              <a:gd name="connsiteY9" fmla="*/ 64 h 18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928" h="185883">
                <a:moveTo>
                  <a:pt x="128595" y="0"/>
                </a:moveTo>
                <a:cubicBezTo>
                  <a:pt x="57668" y="1079"/>
                  <a:pt x="0" y="60080"/>
                  <a:pt x="0" y="131515"/>
                </a:cubicBezTo>
                <a:lnTo>
                  <a:pt x="0" y="185884"/>
                </a:lnTo>
                <a:lnTo>
                  <a:pt x="19032" y="185884"/>
                </a:lnTo>
                <a:lnTo>
                  <a:pt x="19032" y="131515"/>
                </a:lnTo>
                <a:cubicBezTo>
                  <a:pt x="19032" y="70421"/>
                  <a:pt x="68326" y="19984"/>
                  <a:pt x="128912" y="19033"/>
                </a:cubicBezTo>
                <a:cubicBezTo>
                  <a:pt x="165137" y="18462"/>
                  <a:pt x="169071" y="21825"/>
                  <a:pt x="182267" y="33054"/>
                </a:cubicBezTo>
                <a:cubicBezTo>
                  <a:pt x="186263" y="36479"/>
                  <a:pt x="192290" y="35972"/>
                  <a:pt x="195653" y="31975"/>
                </a:cubicBezTo>
                <a:cubicBezTo>
                  <a:pt x="199078" y="27978"/>
                  <a:pt x="198571" y="21952"/>
                  <a:pt x="194574" y="18589"/>
                </a:cubicBezTo>
                <a:cubicBezTo>
                  <a:pt x="177762" y="4315"/>
                  <a:pt x="169959" y="-634"/>
                  <a:pt x="128659" y="64"/>
                </a:cubicBezTo>
                <a:close/>
              </a:path>
            </a:pathLst>
          </a:custGeom>
          <a:solidFill>
            <a:srgbClr val="BEC0C2"/>
          </a:solidFill>
          <a:ln w="0"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215352F2-66B1-A956-D860-D232E5E39090}"/>
              </a:ext>
            </a:extLst>
          </p:cNvPr>
          <p:cNvSpPr/>
          <p:nvPr/>
        </p:nvSpPr>
        <p:spPr>
          <a:xfrm>
            <a:off x="6682443" y="6706438"/>
            <a:ext cx="178016" cy="145217"/>
          </a:xfrm>
          <a:custGeom>
            <a:avLst/>
            <a:gdLst>
              <a:gd name="connsiteX0" fmla="*/ 89008 w 178016"/>
              <a:gd name="connsiteY0" fmla="*/ 0 h 145217"/>
              <a:gd name="connsiteX1" fmla="*/ 0 w 178016"/>
              <a:gd name="connsiteY1" fmla="*/ 90848 h 145217"/>
              <a:gd name="connsiteX2" fmla="*/ 0 w 178016"/>
              <a:gd name="connsiteY2" fmla="*/ 145217 h 145217"/>
              <a:gd name="connsiteX3" fmla="*/ 19032 w 178016"/>
              <a:gd name="connsiteY3" fmla="*/ 145217 h 145217"/>
              <a:gd name="connsiteX4" fmla="*/ 19032 w 178016"/>
              <a:gd name="connsiteY4" fmla="*/ 90848 h 145217"/>
              <a:gd name="connsiteX5" fmla="*/ 89008 w 178016"/>
              <a:gd name="connsiteY5" fmla="*/ 19032 h 145217"/>
              <a:gd name="connsiteX6" fmla="*/ 158984 w 178016"/>
              <a:gd name="connsiteY6" fmla="*/ 90848 h 145217"/>
              <a:gd name="connsiteX7" fmla="*/ 158984 w 178016"/>
              <a:gd name="connsiteY7" fmla="*/ 131514 h 145217"/>
              <a:gd name="connsiteX8" fmla="*/ 168500 w 178016"/>
              <a:gd name="connsiteY8" fmla="*/ 141030 h 145217"/>
              <a:gd name="connsiteX9" fmla="*/ 178016 w 178016"/>
              <a:gd name="connsiteY9" fmla="*/ 131514 h 145217"/>
              <a:gd name="connsiteX10" fmla="*/ 178016 w 178016"/>
              <a:gd name="connsiteY10" fmla="*/ 90848 h 145217"/>
              <a:gd name="connsiteX11" fmla="*/ 89008 w 178016"/>
              <a:gd name="connsiteY11" fmla="*/ 0 h 14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16" h="145217">
                <a:moveTo>
                  <a:pt x="89008" y="0"/>
                </a:moveTo>
                <a:cubicBezTo>
                  <a:pt x="39905" y="0"/>
                  <a:pt x="0" y="40730"/>
                  <a:pt x="0" y="90848"/>
                </a:cubicBezTo>
                <a:lnTo>
                  <a:pt x="0" y="145217"/>
                </a:lnTo>
                <a:lnTo>
                  <a:pt x="19032" y="145217"/>
                </a:lnTo>
                <a:lnTo>
                  <a:pt x="19032" y="90848"/>
                </a:lnTo>
                <a:cubicBezTo>
                  <a:pt x="19032" y="51260"/>
                  <a:pt x="50436" y="19032"/>
                  <a:pt x="89008" y="19032"/>
                </a:cubicBezTo>
                <a:cubicBezTo>
                  <a:pt x="127580" y="19032"/>
                  <a:pt x="158984" y="51260"/>
                  <a:pt x="158984" y="90848"/>
                </a:cubicBezTo>
                <a:lnTo>
                  <a:pt x="158984" y="131514"/>
                </a:lnTo>
                <a:cubicBezTo>
                  <a:pt x="158984" y="136780"/>
                  <a:pt x="163235" y="141030"/>
                  <a:pt x="168500" y="141030"/>
                </a:cubicBezTo>
                <a:cubicBezTo>
                  <a:pt x="173766" y="141030"/>
                  <a:pt x="178016" y="136780"/>
                  <a:pt x="178016" y="131514"/>
                </a:cubicBezTo>
                <a:lnTo>
                  <a:pt x="178016" y="90848"/>
                </a:lnTo>
                <a:cubicBezTo>
                  <a:pt x="178016" y="40730"/>
                  <a:pt x="138112" y="0"/>
                  <a:pt x="89008" y="0"/>
                </a:cubicBezTo>
                <a:close/>
              </a:path>
            </a:pathLst>
          </a:custGeom>
          <a:solidFill>
            <a:srgbClr val="FCDCA4"/>
          </a:solidFill>
          <a:ln w="0"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954E47F-A246-5A87-59D3-53B178662D64}"/>
              </a:ext>
            </a:extLst>
          </p:cNvPr>
          <p:cNvSpPr/>
          <p:nvPr/>
        </p:nvSpPr>
        <p:spPr>
          <a:xfrm>
            <a:off x="6722158" y="6747104"/>
            <a:ext cx="98587" cy="104551"/>
          </a:xfrm>
          <a:custGeom>
            <a:avLst/>
            <a:gdLst>
              <a:gd name="connsiteX0" fmla="*/ 49294 w 98587"/>
              <a:gd name="connsiteY0" fmla="*/ 0 h 104551"/>
              <a:gd name="connsiteX1" fmla="*/ 0 w 98587"/>
              <a:gd name="connsiteY1" fmla="*/ 50182 h 104551"/>
              <a:gd name="connsiteX2" fmla="*/ 9516 w 98587"/>
              <a:gd name="connsiteY2" fmla="*/ 59698 h 104551"/>
              <a:gd name="connsiteX3" fmla="*/ 19032 w 98587"/>
              <a:gd name="connsiteY3" fmla="*/ 50182 h 104551"/>
              <a:gd name="connsiteX4" fmla="*/ 49294 w 98587"/>
              <a:gd name="connsiteY4" fmla="*/ 19032 h 104551"/>
              <a:gd name="connsiteX5" fmla="*/ 79555 w 98587"/>
              <a:gd name="connsiteY5" fmla="*/ 50182 h 104551"/>
              <a:gd name="connsiteX6" fmla="*/ 79555 w 98587"/>
              <a:gd name="connsiteY6" fmla="*/ 104551 h 104551"/>
              <a:gd name="connsiteX7" fmla="*/ 98588 w 98587"/>
              <a:gd name="connsiteY7" fmla="*/ 104551 h 104551"/>
              <a:gd name="connsiteX8" fmla="*/ 98588 w 98587"/>
              <a:gd name="connsiteY8" fmla="*/ 50182 h 104551"/>
              <a:gd name="connsiteX9" fmla="*/ 49294 w 98587"/>
              <a:gd name="connsiteY9" fmla="*/ 0 h 10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587" h="104551">
                <a:moveTo>
                  <a:pt x="49294" y="0"/>
                </a:moveTo>
                <a:cubicBezTo>
                  <a:pt x="22141" y="0"/>
                  <a:pt x="0" y="22521"/>
                  <a:pt x="0" y="50182"/>
                </a:cubicBezTo>
                <a:cubicBezTo>
                  <a:pt x="0" y="55448"/>
                  <a:pt x="4250" y="59698"/>
                  <a:pt x="9516" y="59698"/>
                </a:cubicBezTo>
                <a:cubicBezTo>
                  <a:pt x="14782" y="59698"/>
                  <a:pt x="19032" y="55448"/>
                  <a:pt x="19032" y="50182"/>
                </a:cubicBezTo>
                <a:cubicBezTo>
                  <a:pt x="19032" y="32989"/>
                  <a:pt x="32609" y="19032"/>
                  <a:pt x="49294" y="19032"/>
                </a:cubicBezTo>
                <a:cubicBezTo>
                  <a:pt x="65979" y="19032"/>
                  <a:pt x="79555" y="32989"/>
                  <a:pt x="79555" y="50182"/>
                </a:cubicBezTo>
                <a:lnTo>
                  <a:pt x="79555" y="104551"/>
                </a:lnTo>
                <a:lnTo>
                  <a:pt x="98588" y="104551"/>
                </a:lnTo>
                <a:lnTo>
                  <a:pt x="98588" y="50182"/>
                </a:lnTo>
                <a:cubicBezTo>
                  <a:pt x="98588" y="22521"/>
                  <a:pt x="76510" y="0"/>
                  <a:pt x="49294" y="0"/>
                </a:cubicBezTo>
                <a:close/>
              </a:path>
            </a:pathLst>
          </a:custGeom>
          <a:solidFill>
            <a:srgbClr val="BEC0C2"/>
          </a:solidFill>
          <a:ln w="0"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122B085-4796-8D4B-34C5-D184DB8AA047}"/>
              </a:ext>
            </a:extLst>
          </p:cNvPr>
          <p:cNvSpPr/>
          <p:nvPr/>
        </p:nvSpPr>
        <p:spPr>
          <a:xfrm>
            <a:off x="6761936" y="6787897"/>
            <a:ext cx="19032" cy="63758"/>
          </a:xfrm>
          <a:custGeom>
            <a:avLst/>
            <a:gdLst>
              <a:gd name="connsiteX0" fmla="*/ 9516 w 19032"/>
              <a:gd name="connsiteY0" fmla="*/ 0 h 63758"/>
              <a:gd name="connsiteX1" fmla="*/ 0 w 19032"/>
              <a:gd name="connsiteY1" fmla="*/ 9516 h 63758"/>
              <a:gd name="connsiteX2" fmla="*/ 0 w 19032"/>
              <a:gd name="connsiteY2" fmla="*/ 63759 h 63758"/>
              <a:gd name="connsiteX3" fmla="*/ 19032 w 19032"/>
              <a:gd name="connsiteY3" fmla="*/ 63759 h 63758"/>
              <a:gd name="connsiteX4" fmla="*/ 19032 w 19032"/>
              <a:gd name="connsiteY4" fmla="*/ 9516 h 63758"/>
              <a:gd name="connsiteX5" fmla="*/ 9516 w 19032"/>
              <a:gd name="connsiteY5" fmla="*/ 0 h 6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2" h="63758">
                <a:moveTo>
                  <a:pt x="9516" y="0"/>
                </a:moveTo>
                <a:cubicBezTo>
                  <a:pt x="4250" y="0"/>
                  <a:pt x="0" y="4251"/>
                  <a:pt x="0" y="9516"/>
                </a:cubicBezTo>
                <a:lnTo>
                  <a:pt x="0" y="63759"/>
                </a:lnTo>
                <a:lnTo>
                  <a:pt x="19032" y="63759"/>
                </a:lnTo>
                <a:lnTo>
                  <a:pt x="19032" y="9516"/>
                </a:lnTo>
                <a:cubicBezTo>
                  <a:pt x="19032" y="4251"/>
                  <a:pt x="14782" y="0"/>
                  <a:pt x="9516" y="0"/>
                </a:cubicBezTo>
                <a:close/>
              </a:path>
            </a:pathLst>
          </a:custGeom>
          <a:solidFill>
            <a:srgbClr val="FCDCA4"/>
          </a:solidFill>
          <a:ln w="0"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041720D-DC64-69F0-4534-0C5925E6CDE2}"/>
              </a:ext>
            </a:extLst>
          </p:cNvPr>
          <p:cNvSpPr/>
          <p:nvPr/>
        </p:nvSpPr>
        <p:spPr>
          <a:xfrm>
            <a:off x="6565179" y="6503903"/>
            <a:ext cx="335035" cy="103059"/>
          </a:xfrm>
          <a:custGeom>
            <a:avLst/>
            <a:gdLst>
              <a:gd name="connsiteX0" fmla="*/ 9478 w 335035"/>
              <a:gd name="connsiteY0" fmla="*/ 102996 h 103059"/>
              <a:gd name="connsiteX1" fmla="*/ 2880 w 335035"/>
              <a:gd name="connsiteY1" fmla="*/ 100331 h 103059"/>
              <a:gd name="connsiteX2" fmla="*/ 2690 w 335035"/>
              <a:gd name="connsiteY2" fmla="*/ 86882 h 103059"/>
              <a:gd name="connsiteX3" fmla="*/ 329729 w 335035"/>
              <a:gd name="connsiteY3" fmla="*/ 28706 h 103059"/>
              <a:gd name="connsiteX4" fmla="*/ 334043 w 335035"/>
              <a:gd name="connsiteY4" fmla="*/ 41458 h 103059"/>
              <a:gd name="connsiteX5" fmla="*/ 321292 w 335035"/>
              <a:gd name="connsiteY5" fmla="*/ 45772 h 103059"/>
              <a:gd name="connsiteX6" fmla="*/ 16266 w 335035"/>
              <a:gd name="connsiteY6" fmla="*/ 100141 h 103059"/>
              <a:gd name="connsiteX7" fmla="*/ 9414 w 335035"/>
              <a:gd name="connsiteY7" fmla="*/ 103060 h 10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035" h="103059">
                <a:moveTo>
                  <a:pt x="9478" y="102996"/>
                </a:moveTo>
                <a:cubicBezTo>
                  <a:pt x="7067" y="102996"/>
                  <a:pt x="4720" y="102108"/>
                  <a:pt x="2880" y="100331"/>
                </a:cubicBezTo>
                <a:cubicBezTo>
                  <a:pt x="-863" y="96652"/>
                  <a:pt x="-990" y="90625"/>
                  <a:pt x="2690" y="86882"/>
                </a:cubicBezTo>
                <a:cubicBezTo>
                  <a:pt x="88716" y="-1809"/>
                  <a:pt x="220166" y="-25156"/>
                  <a:pt x="329729" y="28706"/>
                </a:cubicBezTo>
                <a:cubicBezTo>
                  <a:pt x="334424" y="31053"/>
                  <a:pt x="336391" y="36699"/>
                  <a:pt x="334043" y="41458"/>
                </a:cubicBezTo>
                <a:cubicBezTo>
                  <a:pt x="331696" y="46152"/>
                  <a:pt x="325986" y="48119"/>
                  <a:pt x="321292" y="45772"/>
                </a:cubicBezTo>
                <a:cubicBezTo>
                  <a:pt x="219151" y="-4474"/>
                  <a:pt x="96583" y="17350"/>
                  <a:pt x="16266" y="100141"/>
                </a:cubicBezTo>
                <a:cubicBezTo>
                  <a:pt x="14426" y="102044"/>
                  <a:pt x="11952" y="103060"/>
                  <a:pt x="9414" y="103060"/>
                </a:cubicBezTo>
                <a:close/>
              </a:path>
            </a:pathLst>
          </a:custGeom>
          <a:solidFill>
            <a:srgbClr val="BEC0C2"/>
          </a:solidFill>
          <a:ln w="0"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408C692-84D4-93D3-C4A3-79201524B782}"/>
              </a:ext>
            </a:extLst>
          </p:cNvPr>
          <p:cNvSpPr/>
          <p:nvPr/>
        </p:nvSpPr>
        <p:spPr>
          <a:xfrm>
            <a:off x="6920936" y="6555338"/>
            <a:ext cx="56755" cy="51560"/>
          </a:xfrm>
          <a:custGeom>
            <a:avLst/>
            <a:gdLst>
              <a:gd name="connsiteX0" fmla="*/ 47247 w 56755"/>
              <a:gd name="connsiteY0" fmla="*/ 51561 h 51560"/>
              <a:gd name="connsiteX1" fmla="*/ 40458 w 56755"/>
              <a:gd name="connsiteY1" fmla="*/ 48706 h 51560"/>
              <a:gd name="connsiteX2" fmla="*/ 3980 w 56755"/>
              <a:gd name="connsiteY2" fmla="*/ 17239 h 51560"/>
              <a:gd name="connsiteX3" fmla="*/ 1759 w 56755"/>
              <a:gd name="connsiteY3" fmla="*/ 3980 h 51560"/>
              <a:gd name="connsiteX4" fmla="*/ 15018 w 56755"/>
              <a:gd name="connsiteY4" fmla="*/ 1759 h 51560"/>
              <a:gd name="connsiteX5" fmla="*/ 54035 w 56755"/>
              <a:gd name="connsiteY5" fmla="*/ 35383 h 51560"/>
              <a:gd name="connsiteX6" fmla="*/ 53908 w 56755"/>
              <a:gd name="connsiteY6" fmla="*/ 48833 h 51560"/>
              <a:gd name="connsiteX7" fmla="*/ 47247 w 56755"/>
              <a:gd name="connsiteY7" fmla="*/ 51561 h 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5" h="51560">
                <a:moveTo>
                  <a:pt x="47247" y="51561"/>
                </a:moveTo>
                <a:cubicBezTo>
                  <a:pt x="44772" y="51561"/>
                  <a:pt x="42298" y="50609"/>
                  <a:pt x="40458" y="48706"/>
                </a:cubicBezTo>
                <a:cubicBezTo>
                  <a:pt x="28976" y="36969"/>
                  <a:pt x="16668" y="26374"/>
                  <a:pt x="3980" y="17239"/>
                </a:cubicBezTo>
                <a:cubicBezTo>
                  <a:pt x="-271" y="14194"/>
                  <a:pt x="-1286" y="8230"/>
                  <a:pt x="1759" y="3980"/>
                </a:cubicBezTo>
                <a:cubicBezTo>
                  <a:pt x="4804" y="-271"/>
                  <a:pt x="10768" y="-1286"/>
                  <a:pt x="15018" y="1759"/>
                </a:cubicBezTo>
                <a:cubicBezTo>
                  <a:pt x="28658" y="11529"/>
                  <a:pt x="41790" y="22822"/>
                  <a:pt x="54035" y="35383"/>
                </a:cubicBezTo>
                <a:cubicBezTo>
                  <a:pt x="57714" y="39126"/>
                  <a:pt x="57651" y="45153"/>
                  <a:pt x="53908" y="48833"/>
                </a:cubicBezTo>
                <a:cubicBezTo>
                  <a:pt x="52068" y="50673"/>
                  <a:pt x="49657" y="51561"/>
                  <a:pt x="47247" y="51561"/>
                </a:cubicBezTo>
                <a:close/>
              </a:path>
            </a:pathLst>
          </a:custGeom>
          <a:solidFill>
            <a:srgbClr val="FCDCA4"/>
          </a:solidFill>
          <a:ln w="0"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D5CF2E90-B3F2-84EE-C98E-6991B1B2717B}"/>
              </a:ext>
            </a:extLst>
          </p:cNvPr>
          <p:cNvSpPr/>
          <p:nvPr/>
        </p:nvSpPr>
        <p:spPr>
          <a:xfrm>
            <a:off x="6722158" y="6828436"/>
            <a:ext cx="19032" cy="23219"/>
          </a:xfrm>
          <a:custGeom>
            <a:avLst/>
            <a:gdLst>
              <a:gd name="connsiteX0" fmla="*/ 9516 w 19032"/>
              <a:gd name="connsiteY0" fmla="*/ 0 h 23219"/>
              <a:gd name="connsiteX1" fmla="*/ 0 w 19032"/>
              <a:gd name="connsiteY1" fmla="*/ 9516 h 23219"/>
              <a:gd name="connsiteX2" fmla="*/ 0 w 19032"/>
              <a:gd name="connsiteY2" fmla="*/ 23220 h 23219"/>
              <a:gd name="connsiteX3" fmla="*/ 19032 w 19032"/>
              <a:gd name="connsiteY3" fmla="*/ 23220 h 23219"/>
              <a:gd name="connsiteX4" fmla="*/ 19032 w 19032"/>
              <a:gd name="connsiteY4" fmla="*/ 9516 h 23219"/>
              <a:gd name="connsiteX5" fmla="*/ 9516 w 19032"/>
              <a:gd name="connsiteY5" fmla="*/ 0 h 2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2" h="23219">
                <a:moveTo>
                  <a:pt x="9516" y="0"/>
                </a:moveTo>
                <a:cubicBezTo>
                  <a:pt x="4250" y="0"/>
                  <a:pt x="0" y="4251"/>
                  <a:pt x="0" y="9516"/>
                </a:cubicBezTo>
                <a:lnTo>
                  <a:pt x="0" y="23220"/>
                </a:lnTo>
                <a:lnTo>
                  <a:pt x="19032" y="23220"/>
                </a:lnTo>
                <a:lnTo>
                  <a:pt x="19032" y="9516"/>
                </a:lnTo>
                <a:cubicBezTo>
                  <a:pt x="19032" y="4251"/>
                  <a:pt x="14782" y="0"/>
                  <a:pt x="9516" y="0"/>
                </a:cubicBezTo>
                <a:close/>
              </a:path>
            </a:pathLst>
          </a:custGeom>
          <a:solidFill>
            <a:srgbClr val="BEC0C2"/>
          </a:solidFill>
          <a:ln w="0"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6858ADD-7449-7350-5D54-5CF3E74A7A34}"/>
              </a:ext>
            </a:extLst>
          </p:cNvPr>
          <p:cNvSpPr/>
          <p:nvPr/>
        </p:nvSpPr>
        <p:spPr>
          <a:xfrm>
            <a:off x="6682401" y="6625043"/>
            <a:ext cx="257550" cy="226548"/>
          </a:xfrm>
          <a:custGeom>
            <a:avLst/>
            <a:gdLst>
              <a:gd name="connsiteX0" fmla="*/ 89051 w 257550"/>
              <a:gd name="connsiteY0" fmla="*/ 64 h 226548"/>
              <a:gd name="connsiteX1" fmla="*/ 4547 w 257550"/>
              <a:gd name="connsiteY1" fmla="*/ 23156 h 226548"/>
              <a:gd name="connsiteX2" fmla="*/ 1439 w 257550"/>
              <a:gd name="connsiteY2" fmla="*/ 36225 h 226548"/>
              <a:gd name="connsiteX3" fmla="*/ 14507 w 257550"/>
              <a:gd name="connsiteY3" fmla="*/ 39333 h 226548"/>
              <a:gd name="connsiteX4" fmla="*/ 89051 w 257550"/>
              <a:gd name="connsiteY4" fmla="*/ 19032 h 226548"/>
              <a:gd name="connsiteX5" fmla="*/ 238518 w 257550"/>
              <a:gd name="connsiteY5" fmla="*/ 172180 h 226548"/>
              <a:gd name="connsiteX6" fmla="*/ 238518 w 257550"/>
              <a:gd name="connsiteY6" fmla="*/ 226548 h 226548"/>
              <a:gd name="connsiteX7" fmla="*/ 257551 w 257550"/>
              <a:gd name="connsiteY7" fmla="*/ 226548 h 226548"/>
              <a:gd name="connsiteX8" fmla="*/ 257551 w 257550"/>
              <a:gd name="connsiteY8" fmla="*/ 172180 h 226548"/>
              <a:gd name="connsiteX9" fmla="*/ 89051 w 257550"/>
              <a:gd name="connsiteY9" fmla="*/ 0 h 22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50" h="226548">
                <a:moveTo>
                  <a:pt x="89051" y="64"/>
                </a:moveTo>
                <a:cubicBezTo>
                  <a:pt x="58409" y="64"/>
                  <a:pt x="29162" y="8057"/>
                  <a:pt x="4547" y="23156"/>
                </a:cubicBezTo>
                <a:cubicBezTo>
                  <a:pt x="43" y="25884"/>
                  <a:pt x="-1353" y="31784"/>
                  <a:pt x="1439" y="36225"/>
                </a:cubicBezTo>
                <a:cubicBezTo>
                  <a:pt x="4166" y="40729"/>
                  <a:pt x="10066" y="42125"/>
                  <a:pt x="14507" y="39333"/>
                </a:cubicBezTo>
                <a:cubicBezTo>
                  <a:pt x="36141" y="26074"/>
                  <a:pt x="61898" y="19032"/>
                  <a:pt x="89051" y="19032"/>
                </a:cubicBezTo>
                <a:cubicBezTo>
                  <a:pt x="171461" y="19032"/>
                  <a:pt x="238518" y="87739"/>
                  <a:pt x="238518" y="172180"/>
                </a:cubicBezTo>
                <a:lnTo>
                  <a:pt x="238518" y="226548"/>
                </a:lnTo>
                <a:lnTo>
                  <a:pt x="257551" y="226548"/>
                </a:lnTo>
                <a:lnTo>
                  <a:pt x="257551" y="172180"/>
                </a:lnTo>
                <a:cubicBezTo>
                  <a:pt x="257551" y="77271"/>
                  <a:pt x="181929" y="0"/>
                  <a:pt x="89051" y="0"/>
                </a:cubicBezTo>
                <a:close/>
              </a:path>
            </a:pathLst>
          </a:custGeom>
          <a:solidFill>
            <a:srgbClr val="FCDCA4"/>
          </a:solidFill>
          <a:ln w="0"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23109307-92E6-8666-082E-F623F5D33C71}"/>
              </a:ext>
            </a:extLst>
          </p:cNvPr>
          <p:cNvSpPr/>
          <p:nvPr/>
        </p:nvSpPr>
        <p:spPr>
          <a:xfrm>
            <a:off x="6761936" y="6543775"/>
            <a:ext cx="257571" cy="307817"/>
          </a:xfrm>
          <a:custGeom>
            <a:avLst/>
            <a:gdLst>
              <a:gd name="connsiteX0" fmla="*/ 9516 w 257571"/>
              <a:gd name="connsiteY0" fmla="*/ 0 h 307817"/>
              <a:gd name="connsiteX1" fmla="*/ 0 w 257571"/>
              <a:gd name="connsiteY1" fmla="*/ 9516 h 307817"/>
              <a:gd name="connsiteX2" fmla="*/ 9516 w 257571"/>
              <a:gd name="connsiteY2" fmla="*/ 19032 h 307817"/>
              <a:gd name="connsiteX3" fmla="*/ 238539 w 257571"/>
              <a:gd name="connsiteY3" fmla="*/ 254146 h 307817"/>
              <a:gd name="connsiteX4" fmla="*/ 238539 w 257571"/>
              <a:gd name="connsiteY4" fmla="*/ 307817 h 307817"/>
              <a:gd name="connsiteX5" fmla="*/ 257571 w 257571"/>
              <a:gd name="connsiteY5" fmla="*/ 307817 h 307817"/>
              <a:gd name="connsiteX6" fmla="*/ 257571 w 257571"/>
              <a:gd name="connsiteY6" fmla="*/ 254146 h 307817"/>
              <a:gd name="connsiteX7" fmla="*/ 9516 w 257571"/>
              <a:gd name="connsiteY7" fmla="*/ 0 h 3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571" h="307817">
                <a:moveTo>
                  <a:pt x="9516" y="0"/>
                </a:moveTo>
                <a:cubicBezTo>
                  <a:pt x="4250" y="0"/>
                  <a:pt x="0" y="4251"/>
                  <a:pt x="0" y="9516"/>
                </a:cubicBezTo>
                <a:cubicBezTo>
                  <a:pt x="0" y="14782"/>
                  <a:pt x="4250" y="19032"/>
                  <a:pt x="9516" y="19032"/>
                </a:cubicBezTo>
                <a:cubicBezTo>
                  <a:pt x="135764" y="19032"/>
                  <a:pt x="238539" y="124535"/>
                  <a:pt x="238539" y="254146"/>
                </a:cubicBezTo>
                <a:lnTo>
                  <a:pt x="238539" y="307817"/>
                </a:lnTo>
                <a:lnTo>
                  <a:pt x="257571" y="307817"/>
                </a:lnTo>
                <a:lnTo>
                  <a:pt x="257571" y="254146"/>
                </a:lnTo>
                <a:cubicBezTo>
                  <a:pt x="257571" y="114004"/>
                  <a:pt x="146296" y="0"/>
                  <a:pt x="9516" y="0"/>
                </a:cubicBezTo>
                <a:close/>
              </a:path>
            </a:pathLst>
          </a:custGeom>
          <a:solidFill>
            <a:srgbClr val="BEC0C2"/>
          </a:solidFill>
          <a:ln w="0"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3E2B5C9-C35C-F987-1769-13750F85CB83}"/>
              </a:ext>
            </a:extLst>
          </p:cNvPr>
          <p:cNvSpPr/>
          <p:nvPr/>
        </p:nvSpPr>
        <p:spPr>
          <a:xfrm>
            <a:off x="6851369" y="6707181"/>
            <a:ext cx="48868" cy="144538"/>
          </a:xfrm>
          <a:custGeom>
            <a:avLst/>
            <a:gdLst>
              <a:gd name="connsiteX0" fmla="*/ 3318 w 48868"/>
              <a:gd name="connsiteY0" fmla="*/ 2239 h 144538"/>
              <a:gd name="connsiteX1" fmla="*/ 2303 w 48868"/>
              <a:gd name="connsiteY1" fmla="*/ 15689 h 144538"/>
              <a:gd name="connsiteX2" fmla="*/ 29836 w 48868"/>
              <a:gd name="connsiteY2" fmla="*/ 90169 h 144538"/>
              <a:gd name="connsiteX3" fmla="*/ 29836 w 48868"/>
              <a:gd name="connsiteY3" fmla="*/ 144538 h 144538"/>
              <a:gd name="connsiteX4" fmla="*/ 48869 w 48868"/>
              <a:gd name="connsiteY4" fmla="*/ 144538 h 144538"/>
              <a:gd name="connsiteX5" fmla="*/ 48869 w 48868"/>
              <a:gd name="connsiteY5" fmla="*/ 90169 h 144538"/>
              <a:gd name="connsiteX6" fmla="*/ 16767 w 48868"/>
              <a:gd name="connsiteY6" fmla="*/ 3318 h 144538"/>
              <a:gd name="connsiteX7" fmla="*/ 3318 w 48868"/>
              <a:gd name="connsiteY7" fmla="*/ 2303 h 1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68" h="144538">
                <a:moveTo>
                  <a:pt x="3318" y="2239"/>
                </a:moveTo>
                <a:cubicBezTo>
                  <a:pt x="-679" y="5665"/>
                  <a:pt x="-1123" y="11692"/>
                  <a:pt x="2303" y="15689"/>
                </a:cubicBezTo>
                <a:cubicBezTo>
                  <a:pt x="20067" y="36434"/>
                  <a:pt x="29836" y="62889"/>
                  <a:pt x="29836" y="90169"/>
                </a:cubicBezTo>
                <a:lnTo>
                  <a:pt x="29836" y="144538"/>
                </a:lnTo>
                <a:lnTo>
                  <a:pt x="48869" y="144538"/>
                </a:lnTo>
                <a:lnTo>
                  <a:pt x="48869" y="90169"/>
                </a:lnTo>
                <a:cubicBezTo>
                  <a:pt x="48869" y="58385"/>
                  <a:pt x="37449" y="27552"/>
                  <a:pt x="16767" y="3318"/>
                </a:cubicBezTo>
                <a:cubicBezTo>
                  <a:pt x="13342" y="-679"/>
                  <a:pt x="7378" y="-1123"/>
                  <a:pt x="3318" y="2303"/>
                </a:cubicBezTo>
                <a:close/>
              </a:path>
            </a:pathLst>
          </a:custGeom>
          <a:solidFill>
            <a:srgbClr val="BEC0C2"/>
          </a:solidFill>
          <a:ln w="0" cap="flat">
            <a:noFill/>
            <a:prstDash val="solid"/>
            <a:miter/>
          </a:ln>
        </p:spPr>
        <p:txBody>
          <a:bodyPr rtlCol="0" anchor="ctr"/>
          <a:lstStyle/>
          <a:p>
            <a:endParaRPr lang="en-US"/>
          </a:p>
        </p:txBody>
      </p:sp>
      <p:grpSp>
        <p:nvGrpSpPr>
          <p:cNvPr id="201" name="Graphic 222">
            <a:extLst>
              <a:ext uri="{FF2B5EF4-FFF2-40B4-BE49-F238E27FC236}">
                <a16:creationId xmlns:a16="http://schemas.microsoft.com/office/drawing/2014/main" id="{D065C70D-8C9B-1F86-7A9F-963B08FF2E78}"/>
              </a:ext>
            </a:extLst>
          </p:cNvPr>
          <p:cNvGrpSpPr/>
          <p:nvPr/>
        </p:nvGrpSpPr>
        <p:grpSpPr>
          <a:xfrm>
            <a:off x="1089780" y="943688"/>
            <a:ext cx="10118817" cy="5914311"/>
            <a:chOff x="1089780" y="943688"/>
            <a:chExt cx="10118817" cy="5914311"/>
          </a:xfrm>
        </p:grpSpPr>
        <p:grpSp>
          <p:nvGrpSpPr>
            <p:cNvPr id="202" name="Graphic 222">
              <a:extLst>
                <a:ext uri="{FF2B5EF4-FFF2-40B4-BE49-F238E27FC236}">
                  <a16:creationId xmlns:a16="http://schemas.microsoft.com/office/drawing/2014/main" id="{B82FC130-36D0-A90E-B26B-56B728DE265B}"/>
                </a:ext>
              </a:extLst>
            </p:cNvPr>
            <p:cNvGrpSpPr/>
            <p:nvPr/>
          </p:nvGrpSpPr>
          <p:grpSpPr>
            <a:xfrm>
              <a:off x="1105513" y="2499966"/>
              <a:ext cx="5662322" cy="936222"/>
              <a:chOff x="1105513" y="2499966"/>
              <a:chExt cx="5662322" cy="936222"/>
            </a:xfrm>
          </p:grpSpPr>
          <p:sp>
            <p:nvSpPr>
              <p:cNvPr id="203" name="Freeform: Shape 202">
                <a:extLst>
                  <a:ext uri="{FF2B5EF4-FFF2-40B4-BE49-F238E27FC236}">
                    <a16:creationId xmlns:a16="http://schemas.microsoft.com/office/drawing/2014/main" id="{7AF3D5A3-B2B8-D1BA-0A17-D04E0C5A3AF1}"/>
                  </a:ext>
                </a:extLst>
              </p:cNvPr>
              <p:cNvSpPr/>
              <p:nvPr/>
            </p:nvSpPr>
            <p:spPr>
              <a:xfrm>
                <a:off x="1105513" y="2525063"/>
                <a:ext cx="1147335" cy="911124"/>
              </a:xfrm>
              <a:custGeom>
                <a:avLst/>
                <a:gdLst>
                  <a:gd name="connsiteX0" fmla="*/ 278951 w 1147335"/>
                  <a:gd name="connsiteY0" fmla="*/ 68161 h 911124"/>
                  <a:gd name="connsiteX1" fmla="*/ 463819 w 1147335"/>
                  <a:gd name="connsiteY1" fmla="*/ 207541 h 911124"/>
                  <a:gd name="connsiteX2" fmla="*/ 511844 w 1147335"/>
                  <a:gd name="connsiteY2" fmla="*/ 235646 h 911124"/>
                  <a:gd name="connsiteX3" fmla="*/ 640566 w 1147335"/>
                  <a:gd name="connsiteY3" fmla="*/ 109271 h 911124"/>
                  <a:gd name="connsiteX4" fmla="*/ 665055 w 1147335"/>
                  <a:gd name="connsiteY4" fmla="*/ 101277 h 911124"/>
                  <a:gd name="connsiteX5" fmla="*/ 677299 w 1147335"/>
                  <a:gd name="connsiteY5" fmla="*/ 89223 h 911124"/>
                  <a:gd name="connsiteX6" fmla="*/ 673239 w 1147335"/>
                  <a:gd name="connsiteY6" fmla="*/ 81230 h 911124"/>
                  <a:gd name="connsiteX7" fmla="*/ 677299 w 1147335"/>
                  <a:gd name="connsiteY7" fmla="*/ 89223 h 911124"/>
                  <a:gd name="connsiteX8" fmla="*/ 733508 w 1147335"/>
                  <a:gd name="connsiteY8" fmla="*/ 38090 h 911124"/>
                  <a:gd name="connsiteX9" fmla="*/ 741692 w 1147335"/>
                  <a:gd name="connsiteY9" fmla="*/ 42086 h 911124"/>
                  <a:gd name="connsiteX10" fmla="*/ 758060 w 1147335"/>
                  <a:gd name="connsiteY10" fmla="*/ 30033 h 911124"/>
                  <a:gd name="connsiteX11" fmla="*/ 766244 w 1147335"/>
                  <a:gd name="connsiteY11" fmla="*/ 50080 h 911124"/>
                  <a:gd name="connsiteX12" fmla="*/ 806085 w 1147335"/>
                  <a:gd name="connsiteY12" fmla="*/ 38026 h 911124"/>
                  <a:gd name="connsiteX13" fmla="*/ 793840 w 1147335"/>
                  <a:gd name="connsiteY13" fmla="*/ 46020 h 911124"/>
                  <a:gd name="connsiteX14" fmla="*/ 818329 w 1147335"/>
                  <a:gd name="connsiteY14" fmla="*/ 46020 h 911124"/>
                  <a:gd name="connsiteX15" fmla="*/ 822389 w 1147335"/>
                  <a:gd name="connsiteY15" fmla="*/ 29969 h 911124"/>
                  <a:gd name="connsiteX16" fmla="*/ 838757 w 1147335"/>
                  <a:gd name="connsiteY16" fmla="*/ 50017 h 911124"/>
                  <a:gd name="connsiteX17" fmla="*/ 845926 w 1147335"/>
                  <a:gd name="connsiteY17" fmla="*/ 45005 h 911124"/>
                  <a:gd name="connsiteX18" fmla="*/ 837742 w 1147335"/>
                  <a:gd name="connsiteY18" fmla="*/ 49002 h 911124"/>
                  <a:gd name="connsiteX19" fmla="*/ 829558 w 1147335"/>
                  <a:gd name="connsiteY19" fmla="*/ 41008 h 911124"/>
                  <a:gd name="connsiteX20" fmla="*/ 805070 w 1147335"/>
                  <a:gd name="connsiteY20" fmla="*/ 57059 h 911124"/>
                  <a:gd name="connsiteX21" fmla="*/ 821437 w 1147335"/>
                  <a:gd name="connsiteY21" fmla="*/ 81103 h 911124"/>
                  <a:gd name="connsiteX22" fmla="*/ 825498 w 1147335"/>
                  <a:gd name="connsiteY22" fmla="*/ 69049 h 911124"/>
                  <a:gd name="connsiteX23" fmla="*/ 821437 w 1147335"/>
                  <a:gd name="connsiteY23" fmla="*/ 89096 h 911124"/>
                  <a:gd name="connsiteX24" fmla="*/ 829621 w 1147335"/>
                  <a:gd name="connsiteY24" fmla="*/ 93093 h 911124"/>
                  <a:gd name="connsiteX25" fmla="*/ 841865 w 1147335"/>
                  <a:gd name="connsiteY25" fmla="*/ 81040 h 911124"/>
                  <a:gd name="connsiteX26" fmla="*/ 829621 w 1147335"/>
                  <a:gd name="connsiteY26" fmla="*/ 105084 h 911124"/>
                  <a:gd name="connsiteX27" fmla="*/ 841865 w 1147335"/>
                  <a:gd name="connsiteY27" fmla="*/ 121134 h 911124"/>
                  <a:gd name="connsiteX28" fmla="*/ 837805 w 1147335"/>
                  <a:gd name="connsiteY28" fmla="*/ 116123 h 911124"/>
                  <a:gd name="connsiteX29" fmla="*/ 821437 w 1147335"/>
                  <a:gd name="connsiteY29" fmla="*/ 156217 h 911124"/>
                  <a:gd name="connsiteX30" fmla="*/ 825498 w 1147335"/>
                  <a:gd name="connsiteY30" fmla="*/ 164211 h 911124"/>
                  <a:gd name="connsiteX31" fmla="*/ 841865 w 1147335"/>
                  <a:gd name="connsiteY31" fmla="*/ 156217 h 911124"/>
                  <a:gd name="connsiteX32" fmla="*/ 837805 w 1147335"/>
                  <a:gd name="connsiteY32" fmla="*/ 148224 h 911124"/>
                  <a:gd name="connsiteX33" fmla="*/ 837805 w 1147335"/>
                  <a:gd name="connsiteY33" fmla="*/ 180325 h 911124"/>
                  <a:gd name="connsiteX34" fmla="*/ 680471 w 1147335"/>
                  <a:gd name="connsiteY34" fmla="*/ 366842 h 911124"/>
                  <a:gd name="connsiteX35" fmla="*/ 708068 w 1147335"/>
                  <a:gd name="connsiteY35" fmla="*/ 442020 h 911124"/>
                  <a:gd name="connsiteX36" fmla="*/ 712128 w 1147335"/>
                  <a:gd name="connsiteY36" fmla="*/ 438023 h 911124"/>
                  <a:gd name="connsiteX37" fmla="*/ 712128 w 1147335"/>
                  <a:gd name="connsiteY37" fmla="*/ 450077 h 911124"/>
                  <a:gd name="connsiteX38" fmla="*/ 857155 w 1147335"/>
                  <a:gd name="connsiteY38" fmla="*/ 597515 h 911124"/>
                  <a:gd name="connsiteX39" fmla="*/ 1021595 w 1147335"/>
                  <a:gd name="connsiteY39" fmla="*/ 759988 h 911124"/>
                  <a:gd name="connsiteX40" fmla="*/ 1033839 w 1147335"/>
                  <a:gd name="connsiteY40" fmla="*/ 759988 h 911124"/>
                  <a:gd name="connsiteX41" fmla="*/ 1046083 w 1147335"/>
                  <a:gd name="connsiteY41" fmla="*/ 784032 h 911124"/>
                  <a:gd name="connsiteX42" fmla="*/ 1074695 w 1147335"/>
                  <a:gd name="connsiteY42" fmla="*/ 804080 h 911124"/>
                  <a:gd name="connsiteX43" fmla="*/ 1082879 w 1147335"/>
                  <a:gd name="connsiteY43" fmla="*/ 820130 h 911124"/>
                  <a:gd name="connsiteX44" fmla="*/ 1086939 w 1147335"/>
                  <a:gd name="connsiteY44" fmla="*/ 816133 h 911124"/>
                  <a:gd name="connsiteX45" fmla="*/ 1126780 w 1147335"/>
                  <a:gd name="connsiteY45" fmla="*/ 867267 h 911124"/>
                  <a:gd name="connsiteX46" fmla="*/ 1134964 w 1147335"/>
                  <a:gd name="connsiteY46" fmla="*/ 859274 h 911124"/>
                  <a:gd name="connsiteX47" fmla="*/ 1130904 w 1147335"/>
                  <a:gd name="connsiteY47" fmla="*/ 871327 h 911124"/>
                  <a:gd name="connsiteX48" fmla="*/ 1126844 w 1147335"/>
                  <a:gd name="connsiteY48" fmla="*/ 867330 h 911124"/>
                  <a:gd name="connsiteX49" fmla="*/ 1122783 w 1147335"/>
                  <a:gd name="connsiteY49" fmla="*/ 875324 h 911124"/>
                  <a:gd name="connsiteX50" fmla="*/ 1139151 w 1147335"/>
                  <a:gd name="connsiteY50" fmla="*/ 887378 h 911124"/>
                  <a:gd name="connsiteX51" fmla="*/ 1147335 w 1147335"/>
                  <a:gd name="connsiteY51" fmla="*/ 883381 h 911124"/>
                  <a:gd name="connsiteX52" fmla="*/ 1135091 w 1147335"/>
                  <a:gd name="connsiteY52" fmla="*/ 883381 h 911124"/>
                  <a:gd name="connsiteX53" fmla="*/ 1114663 w 1147335"/>
                  <a:gd name="connsiteY53" fmla="*/ 899432 h 911124"/>
                  <a:gd name="connsiteX54" fmla="*/ 1118723 w 1147335"/>
                  <a:gd name="connsiteY54" fmla="*/ 891438 h 911124"/>
                  <a:gd name="connsiteX55" fmla="*/ 1110539 w 1147335"/>
                  <a:gd name="connsiteY55" fmla="*/ 883445 h 911124"/>
                  <a:gd name="connsiteX56" fmla="*/ 1102355 w 1147335"/>
                  <a:gd name="connsiteY56" fmla="*/ 895498 h 911124"/>
                  <a:gd name="connsiteX57" fmla="*/ 1002245 w 1147335"/>
                  <a:gd name="connsiteY57" fmla="*/ 832311 h 911124"/>
                  <a:gd name="connsiteX58" fmla="*/ 1006305 w 1147335"/>
                  <a:gd name="connsiteY58" fmla="*/ 828314 h 911124"/>
                  <a:gd name="connsiteX59" fmla="*/ 962404 w 1147335"/>
                  <a:gd name="connsiteY59" fmla="*/ 808267 h 911124"/>
                  <a:gd name="connsiteX60" fmla="*/ 962404 w 1147335"/>
                  <a:gd name="connsiteY60" fmla="*/ 820321 h 911124"/>
                  <a:gd name="connsiteX61" fmla="*/ 998185 w 1147335"/>
                  <a:gd name="connsiteY61" fmla="*/ 840368 h 911124"/>
                  <a:gd name="connsiteX62" fmla="*/ 998185 w 1147335"/>
                  <a:gd name="connsiteY62" fmla="*/ 852422 h 911124"/>
                  <a:gd name="connsiteX63" fmla="*/ 981817 w 1147335"/>
                  <a:gd name="connsiteY63" fmla="*/ 848425 h 911124"/>
                  <a:gd name="connsiteX64" fmla="*/ 994061 w 1147335"/>
                  <a:gd name="connsiteY64" fmla="*/ 852422 h 911124"/>
                  <a:gd name="connsiteX65" fmla="*/ 998121 w 1147335"/>
                  <a:gd name="connsiteY65" fmla="*/ 844428 h 911124"/>
                  <a:gd name="connsiteX66" fmla="*/ 981753 w 1147335"/>
                  <a:gd name="connsiteY66" fmla="*/ 836434 h 911124"/>
                  <a:gd name="connsiteX67" fmla="*/ 941912 w 1147335"/>
                  <a:gd name="connsiteY67" fmla="*/ 836434 h 911124"/>
                  <a:gd name="connsiteX68" fmla="*/ 945973 w 1147335"/>
                  <a:gd name="connsiteY68" fmla="*/ 824381 h 911124"/>
                  <a:gd name="connsiteX69" fmla="*/ 917361 w 1147335"/>
                  <a:gd name="connsiteY69" fmla="*/ 816387 h 911124"/>
                  <a:gd name="connsiteX70" fmla="*/ 909177 w 1147335"/>
                  <a:gd name="connsiteY70" fmla="*/ 796340 h 911124"/>
                  <a:gd name="connsiteX71" fmla="*/ 905116 w 1147335"/>
                  <a:gd name="connsiteY71" fmla="*/ 804333 h 911124"/>
                  <a:gd name="connsiteX72" fmla="*/ 884688 w 1147335"/>
                  <a:gd name="connsiteY72" fmla="*/ 784286 h 911124"/>
                  <a:gd name="connsiteX73" fmla="*/ 876504 w 1147335"/>
                  <a:gd name="connsiteY73" fmla="*/ 792280 h 911124"/>
                  <a:gd name="connsiteX74" fmla="*/ 856076 w 1147335"/>
                  <a:gd name="connsiteY74" fmla="*/ 772232 h 911124"/>
                  <a:gd name="connsiteX75" fmla="*/ 847892 w 1147335"/>
                  <a:gd name="connsiteY75" fmla="*/ 776229 h 911124"/>
                  <a:gd name="connsiteX76" fmla="*/ 856076 w 1147335"/>
                  <a:gd name="connsiteY76" fmla="*/ 772232 h 911124"/>
                  <a:gd name="connsiteX77" fmla="*/ 824419 w 1147335"/>
                  <a:gd name="connsiteY77" fmla="*/ 744127 h 911124"/>
                  <a:gd name="connsiteX78" fmla="*/ 820359 w 1147335"/>
                  <a:gd name="connsiteY78" fmla="*/ 752121 h 911124"/>
                  <a:gd name="connsiteX79" fmla="*/ 780518 w 1147335"/>
                  <a:gd name="connsiteY79" fmla="*/ 712026 h 911124"/>
                  <a:gd name="connsiteX80" fmla="*/ 772334 w 1147335"/>
                  <a:gd name="connsiteY80" fmla="*/ 708029 h 911124"/>
                  <a:gd name="connsiteX81" fmla="*/ 764150 w 1147335"/>
                  <a:gd name="connsiteY81" fmla="*/ 716023 h 911124"/>
                  <a:gd name="connsiteX82" fmla="*/ 755966 w 1147335"/>
                  <a:gd name="connsiteY82" fmla="*/ 712026 h 911124"/>
                  <a:gd name="connsiteX83" fmla="*/ 760026 w 1147335"/>
                  <a:gd name="connsiteY83" fmla="*/ 708029 h 911124"/>
                  <a:gd name="connsiteX84" fmla="*/ 755966 w 1147335"/>
                  <a:gd name="connsiteY84" fmla="*/ 704033 h 911124"/>
                  <a:gd name="connsiteX85" fmla="*/ 760026 w 1147335"/>
                  <a:gd name="connsiteY85" fmla="*/ 700036 h 911124"/>
                  <a:gd name="connsiteX86" fmla="*/ 747782 w 1147335"/>
                  <a:gd name="connsiteY86" fmla="*/ 696039 h 911124"/>
                  <a:gd name="connsiteX87" fmla="*/ 743722 w 1147335"/>
                  <a:gd name="connsiteY87" fmla="*/ 704033 h 911124"/>
                  <a:gd name="connsiteX88" fmla="*/ 739662 w 1147335"/>
                  <a:gd name="connsiteY88" fmla="*/ 687982 h 911124"/>
                  <a:gd name="connsiteX89" fmla="*/ 735601 w 1147335"/>
                  <a:gd name="connsiteY89" fmla="*/ 695976 h 911124"/>
                  <a:gd name="connsiteX90" fmla="*/ 594635 w 1147335"/>
                  <a:gd name="connsiteY90" fmla="*/ 592693 h 911124"/>
                  <a:gd name="connsiteX91" fmla="*/ 558854 w 1147335"/>
                  <a:gd name="connsiteY91" fmla="*/ 568649 h 911124"/>
                  <a:gd name="connsiteX92" fmla="*/ 546610 w 1147335"/>
                  <a:gd name="connsiteY92" fmla="*/ 572646 h 911124"/>
                  <a:gd name="connsiteX93" fmla="*/ 554794 w 1147335"/>
                  <a:gd name="connsiteY93" fmla="*/ 572646 h 911124"/>
                  <a:gd name="connsiteX94" fmla="*/ 558854 w 1147335"/>
                  <a:gd name="connsiteY94" fmla="*/ 564652 h 911124"/>
                  <a:gd name="connsiteX95" fmla="*/ 530242 w 1147335"/>
                  <a:gd name="connsiteY95" fmla="*/ 560655 h 911124"/>
                  <a:gd name="connsiteX96" fmla="*/ 526182 w 1147335"/>
                  <a:gd name="connsiteY96" fmla="*/ 568649 h 911124"/>
                  <a:gd name="connsiteX97" fmla="*/ 538426 w 1147335"/>
                  <a:gd name="connsiteY97" fmla="*/ 572646 h 911124"/>
                  <a:gd name="connsiteX98" fmla="*/ 538426 w 1147335"/>
                  <a:gd name="connsiteY98" fmla="*/ 580639 h 911124"/>
                  <a:gd name="connsiteX99" fmla="*/ 530242 w 1147335"/>
                  <a:gd name="connsiteY99" fmla="*/ 572646 h 911124"/>
                  <a:gd name="connsiteX100" fmla="*/ 526182 w 1147335"/>
                  <a:gd name="connsiteY100" fmla="*/ 580639 h 911124"/>
                  <a:gd name="connsiteX101" fmla="*/ 501693 w 1147335"/>
                  <a:gd name="connsiteY101" fmla="*/ 568586 h 911124"/>
                  <a:gd name="connsiteX102" fmla="*/ 505754 w 1147335"/>
                  <a:gd name="connsiteY102" fmla="*/ 564589 h 911124"/>
                  <a:gd name="connsiteX103" fmla="*/ 497570 w 1147335"/>
                  <a:gd name="connsiteY103" fmla="*/ 560592 h 911124"/>
                  <a:gd name="connsiteX104" fmla="*/ 330021 w 1147335"/>
                  <a:gd name="connsiteY104" fmla="*/ 719005 h 911124"/>
                  <a:gd name="connsiteX105" fmla="*/ 209483 w 1147335"/>
                  <a:gd name="connsiteY105" fmla="*/ 826284 h 911124"/>
                  <a:gd name="connsiteX106" fmla="*/ 189055 w 1147335"/>
                  <a:gd name="connsiteY106" fmla="*/ 850328 h 911124"/>
                  <a:gd name="connsiteX107" fmla="*/ 149214 w 1147335"/>
                  <a:gd name="connsiteY107" fmla="*/ 874373 h 911124"/>
                  <a:gd name="connsiteX108" fmla="*/ 145154 w 1147335"/>
                  <a:gd name="connsiteY108" fmla="*/ 886426 h 911124"/>
                  <a:gd name="connsiteX109" fmla="*/ 136970 w 1147335"/>
                  <a:gd name="connsiteY109" fmla="*/ 886426 h 911124"/>
                  <a:gd name="connsiteX110" fmla="*/ 132909 w 1147335"/>
                  <a:gd name="connsiteY110" fmla="*/ 878433 h 911124"/>
                  <a:gd name="connsiteX111" fmla="*/ 116542 w 1147335"/>
                  <a:gd name="connsiteY111" fmla="*/ 890487 h 911124"/>
                  <a:gd name="connsiteX112" fmla="*/ 116542 w 1147335"/>
                  <a:gd name="connsiteY112" fmla="*/ 870439 h 911124"/>
                  <a:gd name="connsiteX113" fmla="*/ 96114 w 1147335"/>
                  <a:gd name="connsiteY113" fmla="*/ 894483 h 911124"/>
                  <a:gd name="connsiteX114" fmla="*/ 108358 w 1147335"/>
                  <a:gd name="connsiteY114" fmla="*/ 874436 h 911124"/>
                  <a:gd name="connsiteX115" fmla="*/ 100174 w 1147335"/>
                  <a:gd name="connsiteY115" fmla="*/ 870439 h 911124"/>
                  <a:gd name="connsiteX116" fmla="*/ 79746 w 1147335"/>
                  <a:gd name="connsiteY116" fmla="*/ 886490 h 911124"/>
                  <a:gd name="connsiteX117" fmla="*/ 71562 w 1147335"/>
                  <a:gd name="connsiteY117" fmla="*/ 882493 h 911124"/>
                  <a:gd name="connsiteX118" fmla="*/ 75622 w 1147335"/>
                  <a:gd name="connsiteY118" fmla="*/ 874499 h 911124"/>
                  <a:gd name="connsiteX119" fmla="*/ 71562 w 1147335"/>
                  <a:gd name="connsiteY119" fmla="*/ 866506 h 911124"/>
                  <a:gd name="connsiteX120" fmla="*/ 55194 w 1147335"/>
                  <a:gd name="connsiteY120" fmla="*/ 874499 h 911124"/>
                  <a:gd name="connsiteX121" fmla="*/ 59254 w 1147335"/>
                  <a:gd name="connsiteY121" fmla="*/ 882493 h 911124"/>
                  <a:gd name="connsiteX122" fmla="*/ 51070 w 1147335"/>
                  <a:gd name="connsiteY122" fmla="*/ 878496 h 911124"/>
                  <a:gd name="connsiteX123" fmla="*/ 47010 w 1147335"/>
                  <a:gd name="connsiteY123" fmla="*/ 886490 h 911124"/>
                  <a:gd name="connsiteX124" fmla="*/ 38826 w 1147335"/>
                  <a:gd name="connsiteY124" fmla="*/ 886490 h 911124"/>
                  <a:gd name="connsiteX125" fmla="*/ 38826 w 1147335"/>
                  <a:gd name="connsiteY125" fmla="*/ 898544 h 911124"/>
                  <a:gd name="connsiteX126" fmla="*/ 30642 w 1147335"/>
                  <a:gd name="connsiteY126" fmla="*/ 894547 h 911124"/>
                  <a:gd name="connsiteX127" fmla="*/ 6154 w 1147335"/>
                  <a:gd name="connsiteY127" fmla="*/ 910597 h 911124"/>
                  <a:gd name="connsiteX128" fmla="*/ 0 w 1147335"/>
                  <a:gd name="connsiteY128" fmla="*/ 897592 h 911124"/>
                  <a:gd name="connsiteX129" fmla="*/ 28612 w 1147335"/>
                  <a:gd name="connsiteY129" fmla="*/ 842461 h 911124"/>
                  <a:gd name="connsiteX130" fmla="*/ 132783 w 1147335"/>
                  <a:gd name="connsiteY130" fmla="*/ 703081 h 911124"/>
                  <a:gd name="connsiteX131" fmla="*/ 153211 w 1147335"/>
                  <a:gd name="connsiteY131" fmla="*/ 695087 h 911124"/>
                  <a:gd name="connsiteX132" fmla="*/ 140966 w 1147335"/>
                  <a:gd name="connsiteY132" fmla="*/ 683034 h 911124"/>
                  <a:gd name="connsiteX133" fmla="*/ 165455 w 1147335"/>
                  <a:gd name="connsiteY133" fmla="*/ 670980 h 911124"/>
                  <a:gd name="connsiteX134" fmla="*/ 157271 w 1147335"/>
                  <a:gd name="connsiteY134" fmla="*/ 666983 h 911124"/>
                  <a:gd name="connsiteX135" fmla="*/ 185883 w 1147335"/>
                  <a:gd name="connsiteY135" fmla="*/ 623843 h 911124"/>
                  <a:gd name="connsiteX136" fmla="*/ 225724 w 1147335"/>
                  <a:gd name="connsiteY136" fmla="*/ 587745 h 911124"/>
                  <a:gd name="connsiteX137" fmla="*/ 221664 w 1147335"/>
                  <a:gd name="connsiteY137" fmla="*/ 579751 h 911124"/>
                  <a:gd name="connsiteX138" fmla="*/ 242092 w 1147335"/>
                  <a:gd name="connsiteY138" fmla="*/ 567697 h 911124"/>
                  <a:gd name="connsiteX139" fmla="*/ 250276 w 1147335"/>
                  <a:gd name="connsiteY139" fmla="*/ 547650 h 911124"/>
                  <a:gd name="connsiteX140" fmla="*/ 266644 w 1147335"/>
                  <a:gd name="connsiteY140" fmla="*/ 535596 h 911124"/>
                  <a:gd name="connsiteX141" fmla="*/ 258460 w 1147335"/>
                  <a:gd name="connsiteY141" fmla="*/ 531599 h 911124"/>
                  <a:gd name="connsiteX142" fmla="*/ 274828 w 1147335"/>
                  <a:gd name="connsiteY142" fmla="*/ 515549 h 911124"/>
                  <a:gd name="connsiteX143" fmla="*/ 287072 w 1147335"/>
                  <a:gd name="connsiteY143" fmla="*/ 495501 h 911124"/>
                  <a:gd name="connsiteX144" fmla="*/ 330973 w 1147335"/>
                  <a:gd name="connsiteY144" fmla="*/ 452361 h 911124"/>
                  <a:gd name="connsiteX145" fmla="*/ 326913 w 1147335"/>
                  <a:gd name="connsiteY145" fmla="*/ 444368 h 911124"/>
                  <a:gd name="connsiteX146" fmla="*/ 347341 w 1147335"/>
                  <a:gd name="connsiteY146" fmla="*/ 432314 h 911124"/>
                  <a:gd name="connsiteX147" fmla="*/ 363709 w 1147335"/>
                  <a:gd name="connsiteY147" fmla="*/ 412266 h 911124"/>
                  <a:gd name="connsiteX148" fmla="*/ 367769 w 1147335"/>
                  <a:gd name="connsiteY148" fmla="*/ 416263 h 911124"/>
                  <a:gd name="connsiteX149" fmla="*/ 371829 w 1147335"/>
                  <a:gd name="connsiteY149" fmla="*/ 396216 h 911124"/>
                  <a:gd name="connsiteX150" fmla="*/ 315620 w 1147335"/>
                  <a:gd name="connsiteY150" fmla="*/ 356121 h 911124"/>
                  <a:gd name="connsiteX151" fmla="*/ 319681 w 1147335"/>
                  <a:gd name="connsiteY151" fmla="*/ 352124 h 911124"/>
                  <a:gd name="connsiteX152" fmla="*/ 178714 w 1147335"/>
                  <a:gd name="connsiteY152" fmla="*/ 244845 h 911124"/>
                  <a:gd name="connsiteX153" fmla="*/ 166470 w 1147335"/>
                  <a:gd name="connsiteY153" fmla="*/ 248842 h 911124"/>
                  <a:gd name="connsiteX154" fmla="*/ 134813 w 1147335"/>
                  <a:gd name="connsiteY154" fmla="*/ 232791 h 911124"/>
                  <a:gd name="connsiteX155" fmla="*/ 99032 w 1147335"/>
                  <a:gd name="connsiteY155" fmla="*/ 196693 h 911124"/>
                  <a:gd name="connsiteX156" fmla="*/ 111276 w 1147335"/>
                  <a:gd name="connsiteY156" fmla="*/ 208747 h 911124"/>
                  <a:gd name="connsiteX157" fmla="*/ 119460 w 1147335"/>
                  <a:gd name="connsiteY157" fmla="*/ 204750 h 911124"/>
                  <a:gd name="connsiteX158" fmla="*/ 115400 w 1147335"/>
                  <a:gd name="connsiteY158" fmla="*/ 208747 h 911124"/>
                  <a:gd name="connsiteX159" fmla="*/ 135828 w 1147335"/>
                  <a:gd name="connsiteY159" fmla="*/ 208747 h 911124"/>
                  <a:gd name="connsiteX160" fmla="*/ 108231 w 1147335"/>
                  <a:gd name="connsiteY160" fmla="*/ 180642 h 911124"/>
                  <a:gd name="connsiteX161" fmla="*/ 104171 w 1147335"/>
                  <a:gd name="connsiteY161" fmla="*/ 188636 h 911124"/>
                  <a:gd name="connsiteX162" fmla="*/ 100110 w 1147335"/>
                  <a:gd name="connsiteY162" fmla="*/ 180642 h 911124"/>
                  <a:gd name="connsiteX163" fmla="*/ 104171 w 1147335"/>
                  <a:gd name="connsiteY163" fmla="*/ 172649 h 911124"/>
                  <a:gd name="connsiteX164" fmla="*/ 79682 w 1147335"/>
                  <a:gd name="connsiteY164" fmla="*/ 132554 h 911124"/>
                  <a:gd name="connsiteX165" fmla="*/ 96050 w 1147335"/>
                  <a:gd name="connsiteY165" fmla="*/ 148604 h 911124"/>
                  <a:gd name="connsiteX166" fmla="*/ 112418 w 1147335"/>
                  <a:gd name="connsiteY166" fmla="*/ 132554 h 911124"/>
                  <a:gd name="connsiteX167" fmla="*/ 104234 w 1147335"/>
                  <a:gd name="connsiteY167" fmla="*/ 128557 h 911124"/>
                  <a:gd name="connsiteX168" fmla="*/ 124662 w 1147335"/>
                  <a:gd name="connsiteY168" fmla="*/ 84465 h 911124"/>
                  <a:gd name="connsiteX169" fmla="*/ 128722 w 1147335"/>
                  <a:gd name="connsiteY169" fmla="*/ 88462 h 911124"/>
                  <a:gd name="connsiteX170" fmla="*/ 132783 w 1147335"/>
                  <a:gd name="connsiteY170" fmla="*/ 76408 h 911124"/>
                  <a:gd name="connsiteX171" fmla="*/ 149150 w 1147335"/>
                  <a:gd name="connsiteY171" fmla="*/ 80405 h 911124"/>
                  <a:gd name="connsiteX172" fmla="*/ 145090 w 1147335"/>
                  <a:gd name="connsiteY172" fmla="*/ 60358 h 911124"/>
                  <a:gd name="connsiteX173" fmla="*/ 136906 w 1147335"/>
                  <a:gd name="connsiteY173" fmla="*/ 64354 h 911124"/>
                  <a:gd name="connsiteX174" fmla="*/ 112418 w 1147335"/>
                  <a:gd name="connsiteY174" fmla="*/ 52301 h 911124"/>
                  <a:gd name="connsiteX175" fmla="*/ 166533 w 1147335"/>
                  <a:gd name="connsiteY175" fmla="*/ 5164 h 911124"/>
                  <a:gd name="connsiteX176" fmla="*/ 258460 w 1147335"/>
                  <a:gd name="connsiteY176" fmla="*/ 45259 h 911124"/>
                  <a:gd name="connsiteX177" fmla="*/ 278888 w 1147335"/>
                  <a:gd name="connsiteY177" fmla="*/ 68351 h 91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7335" h="911124">
                    <a:moveTo>
                      <a:pt x="278951" y="68161"/>
                    </a:moveTo>
                    <a:cubicBezTo>
                      <a:pt x="335160" y="123291"/>
                      <a:pt x="399490" y="163450"/>
                      <a:pt x="463819" y="207541"/>
                    </a:cubicBezTo>
                    <a:cubicBezTo>
                      <a:pt x="480187" y="219595"/>
                      <a:pt x="495476" y="247636"/>
                      <a:pt x="511844" y="235646"/>
                    </a:cubicBezTo>
                    <a:cubicBezTo>
                      <a:pt x="559869" y="199548"/>
                      <a:pt x="592541" y="148414"/>
                      <a:pt x="640566" y="109271"/>
                    </a:cubicBezTo>
                    <a:cubicBezTo>
                      <a:pt x="648750" y="101277"/>
                      <a:pt x="656934" y="101277"/>
                      <a:pt x="665055" y="101277"/>
                    </a:cubicBezTo>
                    <a:cubicBezTo>
                      <a:pt x="669115" y="97280"/>
                      <a:pt x="673239" y="93284"/>
                      <a:pt x="677299" y="89223"/>
                    </a:cubicBezTo>
                    <a:cubicBezTo>
                      <a:pt x="673239" y="89223"/>
                      <a:pt x="673239" y="85227"/>
                      <a:pt x="673239" y="81230"/>
                    </a:cubicBezTo>
                    <a:cubicBezTo>
                      <a:pt x="673239" y="85227"/>
                      <a:pt x="673239" y="89223"/>
                      <a:pt x="677299" y="89223"/>
                    </a:cubicBezTo>
                    <a:cubicBezTo>
                      <a:pt x="693667" y="65179"/>
                      <a:pt x="717140" y="57122"/>
                      <a:pt x="733508" y="38090"/>
                    </a:cubicBezTo>
                    <a:cubicBezTo>
                      <a:pt x="733508" y="42086"/>
                      <a:pt x="737568" y="46083"/>
                      <a:pt x="741692" y="42086"/>
                    </a:cubicBezTo>
                    <a:cubicBezTo>
                      <a:pt x="745752" y="38090"/>
                      <a:pt x="758060" y="42086"/>
                      <a:pt x="758060" y="30033"/>
                    </a:cubicBezTo>
                    <a:cubicBezTo>
                      <a:pt x="762120" y="38026"/>
                      <a:pt x="753999" y="50080"/>
                      <a:pt x="766244" y="50080"/>
                    </a:cubicBezTo>
                    <a:cubicBezTo>
                      <a:pt x="778488" y="46083"/>
                      <a:pt x="790732" y="38026"/>
                      <a:pt x="806085" y="38026"/>
                    </a:cubicBezTo>
                    <a:cubicBezTo>
                      <a:pt x="797901" y="38026"/>
                      <a:pt x="797901" y="42023"/>
                      <a:pt x="793840" y="46020"/>
                    </a:cubicBezTo>
                    <a:cubicBezTo>
                      <a:pt x="802024" y="58074"/>
                      <a:pt x="810208" y="46020"/>
                      <a:pt x="818329" y="46020"/>
                    </a:cubicBezTo>
                    <a:cubicBezTo>
                      <a:pt x="830573" y="46020"/>
                      <a:pt x="810145" y="33966"/>
                      <a:pt x="822389" y="29969"/>
                    </a:cubicBezTo>
                    <a:cubicBezTo>
                      <a:pt x="822389" y="42023"/>
                      <a:pt x="834633" y="42023"/>
                      <a:pt x="838757" y="50017"/>
                    </a:cubicBezTo>
                    <a:cubicBezTo>
                      <a:pt x="837742" y="45005"/>
                      <a:pt x="841802" y="45005"/>
                      <a:pt x="845926" y="45005"/>
                    </a:cubicBezTo>
                    <a:cubicBezTo>
                      <a:pt x="841865" y="45005"/>
                      <a:pt x="837742" y="45005"/>
                      <a:pt x="837742" y="49002"/>
                    </a:cubicBezTo>
                    <a:cubicBezTo>
                      <a:pt x="833682" y="45005"/>
                      <a:pt x="833682" y="41008"/>
                      <a:pt x="829558" y="41008"/>
                    </a:cubicBezTo>
                    <a:cubicBezTo>
                      <a:pt x="821374" y="45005"/>
                      <a:pt x="809130" y="49002"/>
                      <a:pt x="805070" y="57059"/>
                    </a:cubicBezTo>
                    <a:cubicBezTo>
                      <a:pt x="805070" y="65052"/>
                      <a:pt x="813253" y="77106"/>
                      <a:pt x="821437" y="81103"/>
                    </a:cubicBezTo>
                    <a:cubicBezTo>
                      <a:pt x="825498" y="81103"/>
                      <a:pt x="825498" y="73109"/>
                      <a:pt x="825498" y="69049"/>
                    </a:cubicBezTo>
                    <a:cubicBezTo>
                      <a:pt x="829558" y="77043"/>
                      <a:pt x="821437" y="81103"/>
                      <a:pt x="821437" y="89096"/>
                    </a:cubicBezTo>
                    <a:cubicBezTo>
                      <a:pt x="821437" y="93093"/>
                      <a:pt x="825498" y="93093"/>
                      <a:pt x="829621" y="93093"/>
                    </a:cubicBezTo>
                    <a:cubicBezTo>
                      <a:pt x="837805" y="93093"/>
                      <a:pt x="833682" y="77043"/>
                      <a:pt x="841865" y="81040"/>
                    </a:cubicBezTo>
                    <a:cubicBezTo>
                      <a:pt x="845926" y="89033"/>
                      <a:pt x="829621" y="97090"/>
                      <a:pt x="829621" y="105084"/>
                    </a:cubicBezTo>
                    <a:cubicBezTo>
                      <a:pt x="833682" y="113077"/>
                      <a:pt x="845989" y="109080"/>
                      <a:pt x="841865" y="121134"/>
                    </a:cubicBezTo>
                    <a:lnTo>
                      <a:pt x="837805" y="116123"/>
                    </a:lnTo>
                    <a:cubicBezTo>
                      <a:pt x="829621" y="132173"/>
                      <a:pt x="833745" y="144227"/>
                      <a:pt x="821437" y="156217"/>
                    </a:cubicBezTo>
                    <a:cubicBezTo>
                      <a:pt x="817377" y="160214"/>
                      <a:pt x="821437" y="164211"/>
                      <a:pt x="825498" y="164211"/>
                    </a:cubicBezTo>
                    <a:cubicBezTo>
                      <a:pt x="833682" y="164211"/>
                      <a:pt x="837742" y="160214"/>
                      <a:pt x="841865" y="156217"/>
                    </a:cubicBezTo>
                    <a:cubicBezTo>
                      <a:pt x="837805" y="156217"/>
                      <a:pt x="837805" y="152221"/>
                      <a:pt x="837805" y="148224"/>
                    </a:cubicBezTo>
                    <a:cubicBezTo>
                      <a:pt x="850049" y="160278"/>
                      <a:pt x="841865" y="176328"/>
                      <a:pt x="837805" y="180325"/>
                    </a:cubicBezTo>
                    <a:cubicBezTo>
                      <a:pt x="793904" y="251506"/>
                      <a:pt x="736680" y="307652"/>
                      <a:pt x="680471" y="366842"/>
                    </a:cubicBezTo>
                    <a:cubicBezTo>
                      <a:pt x="655983" y="390887"/>
                      <a:pt x="696839" y="414994"/>
                      <a:pt x="708068" y="442020"/>
                    </a:cubicBezTo>
                    <a:lnTo>
                      <a:pt x="712128" y="438023"/>
                    </a:lnTo>
                    <a:lnTo>
                      <a:pt x="712128" y="450077"/>
                    </a:lnTo>
                    <a:cubicBezTo>
                      <a:pt x="760153" y="502226"/>
                      <a:pt x="812238" y="545366"/>
                      <a:pt x="857155" y="597515"/>
                    </a:cubicBezTo>
                    <a:cubicBezTo>
                      <a:pt x="909240" y="656705"/>
                      <a:pt x="973633" y="692804"/>
                      <a:pt x="1021595" y="759988"/>
                    </a:cubicBezTo>
                    <a:lnTo>
                      <a:pt x="1033839" y="759988"/>
                    </a:lnTo>
                    <a:cubicBezTo>
                      <a:pt x="1029779" y="767981"/>
                      <a:pt x="1042023" y="772042"/>
                      <a:pt x="1046083" y="784032"/>
                    </a:cubicBezTo>
                    <a:cubicBezTo>
                      <a:pt x="1046083" y="792026"/>
                      <a:pt x="1070571" y="792026"/>
                      <a:pt x="1074695" y="804080"/>
                    </a:cubicBezTo>
                    <a:cubicBezTo>
                      <a:pt x="1074695" y="812073"/>
                      <a:pt x="1082879" y="816133"/>
                      <a:pt x="1082879" y="820130"/>
                    </a:cubicBezTo>
                    <a:lnTo>
                      <a:pt x="1086939" y="816133"/>
                    </a:lnTo>
                    <a:cubicBezTo>
                      <a:pt x="1099183" y="836181"/>
                      <a:pt x="1111427" y="852231"/>
                      <a:pt x="1126780" y="867267"/>
                    </a:cubicBezTo>
                    <a:cubicBezTo>
                      <a:pt x="1129489" y="864602"/>
                      <a:pt x="1132217" y="861938"/>
                      <a:pt x="1134964" y="859274"/>
                    </a:cubicBezTo>
                    <a:cubicBezTo>
                      <a:pt x="1130904" y="863270"/>
                      <a:pt x="1130904" y="867267"/>
                      <a:pt x="1130904" y="871327"/>
                    </a:cubicBezTo>
                    <a:lnTo>
                      <a:pt x="1126844" y="867330"/>
                    </a:lnTo>
                    <a:cubicBezTo>
                      <a:pt x="1122783" y="867330"/>
                      <a:pt x="1122783" y="871327"/>
                      <a:pt x="1122783" y="875324"/>
                    </a:cubicBezTo>
                    <a:cubicBezTo>
                      <a:pt x="1126844" y="883318"/>
                      <a:pt x="1135028" y="883318"/>
                      <a:pt x="1139151" y="887378"/>
                    </a:cubicBezTo>
                    <a:cubicBezTo>
                      <a:pt x="1143211" y="887378"/>
                      <a:pt x="1147335" y="887378"/>
                      <a:pt x="1147335" y="883381"/>
                    </a:cubicBezTo>
                    <a:cubicBezTo>
                      <a:pt x="1143275" y="891375"/>
                      <a:pt x="1139151" y="887378"/>
                      <a:pt x="1135091" y="883381"/>
                    </a:cubicBezTo>
                    <a:cubicBezTo>
                      <a:pt x="1131031" y="895435"/>
                      <a:pt x="1131031" y="899432"/>
                      <a:pt x="1114663" y="899432"/>
                    </a:cubicBezTo>
                    <a:cubicBezTo>
                      <a:pt x="1118723" y="899432"/>
                      <a:pt x="1118723" y="895435"/>
                      <a:pt x="1118723" y="891438"/>
                    </a:cubicBezTo>
                    <a:cubicBezTo>
                      <a:pt x="1114663" y="887441"/>
                      <a:pt x="1114663" y="883445"/>
                      <a:pt x="1110539" y="883445"/>
                    </a:cubicBezTo>
                    <a:cubicBezTo>
                      <a:pt x="1102355" y="883445"/>
                      <a:pt x="1106479" y="895498"/>
                      <a:pt x="1102355" y="895498"/>
                    </a:cubicBezTo>
                    <a:cubicBezTo>
                      <a:pt x="1066575" y="875451"/>
                      <a:pt x="1033902" y="855403"/>
                      <a:pt x="1002245" y="832311"/>
                    </a:cubicBezTo>
                    <a:lnTo>
                      <a:pt x="1006305" y="828314"/>
                    </a:lnTo>
                    <a:cubicBezTo>
                      <a:pt x="989937" y="824317"/>
                      <a:pt x="981817" y="800210"/>
                      <a:pt x="962404" y="808267"/>
                    </a:cubicBezTo>
                    <a:cubicBezTo>
                      <a:pt x="958344" y="812263"/>
                      <a:pt x="970588" y="816260"/>
                      <a:pt x="962404" y="820321"/>
                    </a:cubicBezTo>
                    <a:cubicBezTo>
                      <a:pt x="974648" y="824317"/>
                      <a:pt x="982832" y="836371"/>
                      <a:pt x="998185" y="840368"/>
                    </a:cubicBezTo>
                    <a:lnTo>
                      <a:pt x="998185" y="852422"/>
                    </a:lnTo>
                    <a:cubicBezTo>
                      <a:pt x="994124" y="856419"/>
                      <a:pt x="985941" y="848425"/>
                      <a:pt x="981817" y="848425"/>
                    </a:cubicBezTo>
                    <a:cubicBezTo>
                      <a:pt x="985877" y="848425"/>
                      <a:pt x="990001" y="848425"/>
                      <a:pt x="994061" y="852422"/>
                    </a:cubicBezTo>
                    <a:cubicBezTo>
                      <a:pt x="998121" y="852422"/>
                      <a:pt x="998121" y="848425"/>
                      <a:pt x="998121" y="844428"/>
                    </a:cubicBezTo>
                    <a:cubicBezTo>
                      <a:pt x="994061" y="840431"/>
                      <a:pt x="985877" y="836434"/>
                      <a:pt x="981753" y="836434"/>
                    </a:cubicBezTo>
                    <a:cubicBezTo>
                      <a:pt x="965386" y="848488"/>
                      <a:pt x="953141" y="840431"/>
                      <a:pt x="941912" y="836434"/>
                    </a:cubicBezTo>
                    <a:cubicBezTo>
                      <a:pt x="941912" y="832438"/>
                      <a:pt x="950096" y="828441"/>
                      <a:pt x="945973" y="824381"/>
                    </a:cubicBezTo>
                    <a:cubicBezTo>
                      <a:pt x="937789" y="816387"/>
                      <a:pt x="925545" y="820384"/>
                      <a:pt x="917361" y="816387"/>
                    </a:cubicBezTo>
                    <a:cubicBezTo>
                      <a:pt x="913300" y="812390"/>
                      <a:pt x="917361" y="800336"/>
                      <a:pt x="909177" y="796340"/>
                    </a:cubicBezTo>
                    <a:cubicBezTo>
                      <a:pt x="905116" y="796340"/>
                      <a:pt x="905116" y="800336"/>
                      <a:pt x="905116" y="804333"/>
                    </a:cubicBezTo>
                    <a:cubicBezTo>
                      <a:pt x="892872" y="800336"/>
                      <a:pt x="888749" y="796340"/>
                      <a:pt x="884688" y="784286"/>
                    </a:cubicBezTo>
                    <a:cubicBezTo>
                      <a:pt x="881979" y="786950"/>
                      <a:pt x="879251" y="789615"/>
                      <a:pt x="876504" y="792280"/>
                    </a:cubicBezTo>
                    <a:cubicBezTo>
                      <a:pt x="884688" y="776229"/>
                      <a:pt x="860137" y="784286"/>
                      <a:pt x="856076" y="772232"/>
                    </a:cubicBezTo>
                    <a:cubicBezTo>
                      <a:pt x="856076" y="776229"/>
                      <a:pt x="852016" y="776229"/>
                      <a:pt x="847892" y="776229"/>
                    </a:cubicBezTo>
                    <a:cubicBezTo>
                      <a:pt x="851953" y="776229"/>
                      <a:pt x="856076" y="776229"/>
                      <a:pt x="856076" y="772232"/>
                    </a:cubicBezTo>
                    <a:cubicBezTo>
                      <a:pt x="847892" y="760178"/>
                      <a:pt x="827464" y="760178"/>
                      <a:pt x="824419" y="744127"/>
                    </a:cubicBezTo>
                    <a:cubicBezTo>
                      <a:pt x="820359" y="744127"/>
                      <a:pt x="820359" y="748124"/>
                      <a:pt x="820359" y="752121"/>
                    </a:cubicBezTo>
                    <a:cubicBezTo>
                      <a:pt x="808115" y="736070"/>
                      <a:pt x="780518" y="736070"/>
                      <a:pt x="780518" y="712026"/>
                    </a:cubicBezTo>
                    <a:cubicBezTo>
                      <a:pt x="780518" y="708029"/>
                      <a:pt x="776458" y="708029"/>
                      <a:pt x="772334" y="708029"/>
                    </a:cubicBezTo>
                    <a:lnTo>
                      <a:pt x="764150" y="716023"/>
                    </a:lnTo>
                    <a:cubicBezTo>
                      <a:pt x="764150" y="712026"/>
                      <a:pt x="760090" y="712026"/>
                      <a:pt x="755966" y="712026"/>
                    </a:cubicBezTo>
                    <a:lnTo>
                      <a:pt x="760026" y="708029"/>
                    </a:lnTo>
                    <a:lnTo>
                      <a:pt x="755966" y="704033"/>
                    </a:lnTo>
                    <a:lnTo>
                      <a:pt x="760026" y="700036"/>
                    </a:lnTo>
                    <a:cubicBezTo>
                      <a:pt x="760026" y="692042"/>
                      <a:pt x="751842" y="696039"/>
                      <a:pt x="747782" y="696039"/>
                    </a:cubicBezTo>
                    <a:cubicBezTo>
                      <a:pt x="731414" y="692042"/>
                      <a:pt x="751842" y="708093"/>
                      <a:pt x="743722" y="704033"/>
                    </a:cubicBezTo>
                    <a:cubicBezTo>
                      <a:pt x="739662" y="700036"/>
                      <a:pt x="747782" y="691979"/>
                      <a:pt x="739662" y="687982"/>
                    </a:cubicBezTo>
                    <a:cubicBezTo>
                      <a:pt x="735601" y="687982"/>
                      <a:pt x="735601" y="691979"/>
                      <a:pt x="735601" y="695976"/>
                    </a:cubicBezTo>
                    <a:cubicBezTo>
                      <a:pt x="691700" y="655881"/>
                      <a:pt x="647735" y="612741"/>
                      <a:pt x="594635" y="592693"/>
                    </a:cubicBezTo>
                    <a:cubicBezTo>
                      <a:pt x="578267" y="588696"/>
                      <a:pt x="570147" y="572646"/>
                      <a:pt x="558854" y="568649"/>
                    </a:cubicBezTo>
                    <a:cubicBezTo>
                      <a:pt x="554794" y="572646"/>
                      <a:pt x="550670" y="572646"/>
                      <a:pt x="546610" y="572646"/>
                    </a:cubicBezTo>
                    <a:lnTo>
                      <a:pt x="554794" y="572646"/>
                    </a:lnTo>
                    <a:cubicBezTo>
                      <a:pt x="558854" y="572646"/>
                      <a:pt x="558854" y="568649"/>
                      <a:pt x="558854" y="564652"/>
                    </a:cubicBezTo>
                    <a:cubicBezTo>
                      <a:pt x="550670" y="552598"/>
                      <a:pt x="538426" y="568649"/>
                      <a:pt x="530242" y="560655"/>
                    </a:cubicBezTo>
                    <a:cubicBezTo>
                      <a:pt x="530242" y="560655"/>
                      <a:pt x="526182" y="564652"/>
                      <a:pt x="526182" y="568649"/>
                    </a:cubicBezTo>
                    <a:cubicBezTo>
                      <a:pt x="530242" y="572646"/>
                      <a:pt x="534366" y="572646"/>
                      <a:pt x="538426" y="572646"/>
                    </a:cubicBezTo>
                    <a:lnTo>
                      <a:pt x="538426" y="580639"/>
                    </a:lnTo>
                    <a:cubicBezTo>
                      <a:pt x="534366" y="576643"/>
                      <a:pt x="534366" y="572646"/>
                      <a:pt x="530242" y="572646"/>
                    </a:cubicBezTo>
                    <a:cubicBezTo>
                      <a:pt x="526118" y="572646"/>
                      <a:pt x="526182" y="576643"/>
                      <a:pt x="526182" y="580639"/>
                    </a:cubicBezTo>
                    <a:cubicBezTo>
                      <a:pt x="517998" y="572646"/>
                      <a:pt x="513938" y="568586"/>
                      <a:pt x="501693" y="568586"/>
                    </a:cubicBezTo>
                    <a:lnTo>
                      <a:pt x="505754" y="564589"/>
                    </a:lnTo>
                    <a:cubicBezTo>
                      <a:pt x="505754" y="560592"/>
                      <a:pt x="501693" y="556595"/>
                      <a:pt x="497570" y="560592"/>
                    </a:cubicBezTo>
                    <a:cubicBezTo>
                      <a:pt x="446500" y="616738"/>
                      <a:pt x="390291" y="667871"/>
                      <a:pt x="330021" y="719005"/>
                    </a:cubicBezTo>
                    <a:cubicBezTo>
                      <a:pt x="290180" y="759100"/>
                      <a:pt x="253384" y="790186"/>
                      <a:pt x="209483" y="826284"/>
                    </a:cubicBezTo>
                    <a:cubicBezTo>
                      <a:pt x="201299" y="834278"/>
                      <a:pt x="197239" y="850328"/>
                      <a:pt x="189055" y="850328"/>
                    </a:cubicBezTo>
                    <a:cubicBezTo>
                      <a:pt x="172687" y="858322"/>
                      <a:pt x="164567" y="870376"/>
                      <a:pt x="149214" y="874373"/>
                    </a:cubicBezTo>
                    <a:cubicBezTo>
                      <a:pt x="153274" y="878369"/>
                      <a:pt x="141030" y="882366"/>
                      <a:pt x="145154" y="886426"/>
                    </a:cubicBezTo>
                    <a:lnTo>
                      <a:pt x="136970" y="886426"/>
                    </a:lnTo>
                    <a:cubicBezTo>
                      <a:pt x="136970" y="882429"/>
                      <a:pt x="136970" y="878433"/>
                      <a:pt x="132909" y="878433"/>
                    </a:cubicBezTo>
                    <a:cubicBezTo>
                      <a:pt x="124726" y="878433"/>
                      <a:pt x="120665" y="886426"/>
                      <a:pt x="116542" y="890487"/>
                    </a:cubicBezTo>
                    <a:cubicBezTo>
                      <a:pt x="124726" y="882493"/>
                      <a:pt x="124726" y="874436"/>
                      <a:pt x="116542" y="870439"/>
                    </a:cubicBezTo>
                    <a:cubicBezTo>
                      <a:pt x="104297" y="870439"/>
                      <a:pt x="104297" y="886490"/>
                      <a:pt x="96114" y="894483"/>
                    </a:cubicBezTo>
                    <a:cubicBezTo>
                      <a:pt x="104297" y="890487"/>
                      <a:pt x="100174" y="878433"/>
                      <a:pt x="108358" y="874436"/>
                    </a:cubicBezTo>
                    <a:cubicBezTo>
                      <a:pt x="108358" y="870439"/>
                      <a:pt x="104297" y="866442"/>
                      <a:pt x="100174" y="870439"/>
                    </a:cubicBezTo>
                    <a:cubicBezTo>
                      <a:pt x="91990" y="878433"/>
                      <a:pt x="87930" y="878433"/>
                      <a:pt x="79746" y="886490"/>
                    </a:cubicBezTo>
                    <a:cubicBezTo>
                      <a:pt x="75685" y="890487"/>
                      <a:pt x="71562" y="886490"/>
                      <a:pt x="71562" y="882493"/>
                    </a:cubicBezTo>
                    <a:cubicBezTo>
                      <a:pt x="71562" y="878496"/>
                      <a:pt x="71562" y="878496"/>
                      <a:pt x="75622" y="874499"/>
                    </a:cubicBezTo>
                    <a:cubicBezTo>
                      <a:pt x="75622" y="870502"/>
                      <a:pt x="75622" y="866506"/>
                      <a:pt x="71562" y="866506"/>
                    </a:cubicBezTo>
                    <a:cubicBezTo>
                      <a:pt x="63378" y="866506"/>
                      <a:pt x="59318" y="870502"/>
                      <a:pt x="55194" y="874499"/>
                    </a:cubicBezTo>
                    <a:cubicBezTo>
                      <a:pt x="59254" y="874499"/>
                      <a:pt x="63378" y="878496"/>
                      <a:pt x="59254" y="882493"/>
                    </a:cubicBezTo>
                    <a:cubicBezTo>
                      <a:pt x="55194" y="886490"/>
                      <a:pt x="51070" y="882493"/>
                      <a:pt x="51070" y="878496"/>
                    </a:cubicBezTo>
                    <a:cubicBezTo>
                      <a:pt x="47010" y="878496"/>
                      <a:pt x="47010" y="882493"/>
                      <a:pt x="47010" y="886490"/>
                    </a:cubicBezTo>
                    <a:lnTo>
                      <a:pt x="38826" y="886490"/>
                    </a:lnTo>
                    <a:cubicBezTo>
                      <a:pt x="30642" y="890487"/>
                      <a:pt x="34766" y="894483"/>
                      <a:pt x="38826" y="898544"/>
                    </a:cubicBezTo>
                    <a:cubicBezTo>
                      <a:pt x="38826" y="894547"/>
                      <a:pt x="34766" y="894547"/>
                      <a:pt x="30642" y="894547"/>
                    </a:cubicBezTo>
                    <a:cubicBezTo>
                      <a:pt x="18398" y="894547"/>
                      <a:pt x="18398" y="914594"/>
                      <a:pt x="6154" y="910597"/>
                    </a:cubicBezTo>
                    <a:cubicBezTo>
                      <a:pt x="0" y="909582"/>
                      <a:pt x="8184" y="897592"/>
                      <a:pt x="0" y="897592"/>
                    </a:cubicBezTo>
                    <a:cubicBezTo>
                      <a:pt x="16368" y="881541"/>
                      <a:pt x="16368" y="861494"/>
                      <a:pt x="28612" y="842461"/>
                    </a:cubicBezTo>
                    <a:cubicBezTo>
                      <a:pt x="56209" y="790313"/>
                      <a:pt x="112354" y="763223"/>
                      <a:pt x="132783" y="703081"/>
                    </a:cubicBezTo>
                    <a:cubicBezTo>
                      <a:pt x="140966" y="707078"/>
                      <a:pt x="145027" y="695087"/>
                      <a:pt x="153211" y="695087"/>
                    </a:cubicBezTo>
                    <a:cubicBezTo>
                      <a:pt x="149150" y="691091"/>
                      <a:pt x="136843" y="695087"/>
                      <a:pt x="140966" y="683034"/>
                    </a:cubicBezTo>
                    <a:cubicBezTo>
                      <a:pt x="153211" y="687030"/>
                      <a:pt x="157334" y="679037"/>
                      <a:pt x="165455" y="670980"/>
                    </a:cubicBezTo>
                    <a:cubicBezTo>
                      <a:pt x="165455" y="670980"/>
                      <a:pt x="161395" y="666983"/>
                      <a:pt x="157271" y="666983"/>
                    </a:cubicBezTo>
                    <a:cubicBezTo>
                      <a:pt x="161331" y="650932"/>
                      <a:pt x="177699" y="638878"/>
                      <a:pt x="185883" y="623843"/>
                    </a:cubicBezTo>
                    <a:cubicBezTo>
                      <a:pt x="198127" y="611789"/>
                      <a:pt x="214495" y="599799"/>
                      <a:pt x="225724" y="587745"/>
                    </a:cubicBezTo>
                    <a:cubicBezTo>
                      <a:pt x="229784" y="583748"/>
                      <a:pt x="225724" y="579751"/>
                      <a:pt x="221664" y="579751"/>
                    </a:cubicBezTo>
                    <a:cubicBezTo>
                      <a:pt x="229848" y="579751"/>
                      <a:pt x="233908" y="571758"/>
                      <a:pt x="242092" y="567697"/>
                    </a:cubicBezTo>
                    <a:cubicBezTo>
                      <a:pt x="233908" y="555644"/>
                      <a:pt x="254336" y="559704"/>
                      <a:pt x="250276" y="547650"/>
                    </a:cubicBezTo>
                    <a:cubicBezTo>
                      <a:pt x="250276" y="539656"/>
                      <a:pt x="262520" y="539656"/>
                      <a:pt x="266644" y="535596"/>
                    </a:cubicBezTo>
                    <a:cubicBezTo>
                      <a:pt x="266644" y="531599"/>
                      <a:pt x="262583" y="531599"/>
                      <a:pt x="258460" y="531599"/>
                    </a:cubicBezTo>
                    <a:cubicBezTo>
                      <a:pt x="266644" y="527602"/>
                      <a:pt x="258460" y="511552"/>
                      <a:pt x="274828" y="515549"/>
                    </a:cubicBezTo>
                    <a:cubicBezTo>
                      <a:pt x="274828" y="507555"/>
                      <a:pt x="283011" y="503495"/>
                      <a:pt x="287072" y="495501"/>
                    </a:cubicBezTo>
                    <a:cubicBezTo>
                      <a:pt x="295256" y="479451"/>
                      <a:pt x="311560" y="463400"/>
                      <a:pt x="330973" y="452361"/>
                    </a:cubicBezTo>
                    <a:cubicBezTo>
                      <a:pt x="335033" y="448364"/>
                      <a:pt x="330973" y="444368"/>
                      <a:pt x="326913" y="444368"/>
                    </a:cubicBezTo>
                    <a:cubicBezTo>
                      <a:pt x="339157" y="452361"/>
                      <a:pt x="339157" y="436374"/>
                      <a:pt x="347341" y="432314"/>
                    </a:cubicBezTo>
                    <a:cubicBezTo>
                      <a:pt x="355525" y="432314"/>
                      <a:pt x="359585" y="420260"/>
                      <a:pt x="363709" y="412266"/>
                    </a:cubicBezTo>
                    <a:lnTo>
                      <a:pt x="367769" y="416263"/>
                    </a:lnTo>
                    <a:cubicBezTo>
                      <a:pt x="375953" y="412266"/>
                      <a:pt x="371829" y="400212"/>
                      <a:pt x="371829" y="396216"/>
                    </a:cubicBezTo>
                    <a:cubicBezTo>
                      <a:pt x="359585" y="376168"/>
                      <a:pt x="336048" y="360118"/>
                      <a:pt x="315620" y="356121"/>
                    </a:cubicBezTo>
                    <a:lnTo>
                      <a:pt x="319681" y="352124"/>
                    </a:lnTo>
                    <a:cubicBezTo>
                      <a:pt x="271655" y="316026"/>
                      <a:pt x="219570" y="288936"/>
                      <a:pt x="178714" y="244845"/>
                    </a:cubicBezTo>
                    <a:cubicBezTo>
                      <a:pt x="174654" y="248842"/>
                      <a:pt x="170530" y="248842"/>
                      <a:pt x="166470" y="248842"/>
                    </a:cubicBezTo>
                    <a:cubicBezTo>
                      <a:pt x="154226" y="248842"/>
                      <a:pt x="154226" y="220737"/>
                      <a:pt x="134813" y="232791"/>
                    </a:cubicBezTo>
                    <a:cubicBezTo>
                      <a:pt x="134813" y="212743"/>
                      <a:pt x="107216" y="212743"/>
                      <a:pt x="99032" y="196693"/>
                    </a:cubicBezTo>
                    <a:cubicBezTo>
                      <a:pt x="103092" y="200690"/>
                      <a:pt x="107216" y="204686"/>
                      <a:pt x="111276" y="208747"/>
                    </a:cubicBezTo>
                    <a:cubicBezTo>
                      <a:pt x="115336" y="208747"/>
                      <a:pt x="119460" y="208747"/>
                      <a:pt x="119460" y="204750"/>
                    </a:cubicBezTo>
                    <a:lnTo>
                      <a:pt x="115400" y="208747"/>
                    </a:lnTo>
                    <a:cubicBezTo>
                      <a:pt x="123584" y="216740"/>
                      <a:pt x="135828" y="216740"/>
                      <a:pt x="135828" y="208747"/>
                    </a:cubicBezTo>
                    <a:cubicBezTo>
                      <a:pt x="135828" y="196693"/>
                      <a:pt x="119460" y="188699"/>
                      <a:pt x="108231" y="180642"/>
                    </a:cubicBezTo>
                    <a:cubicBezTo>
                      <a:pt x="108231" y="180642"/>
                      <a:pt x="104171" y="184639"/>
                      <a:pt x="104171" y="188636"/>
                    </a:cubicBezTo>
                    <a:cubicBezTo>
                      <a:pt x="104171" y="184639"/>
                      <a:pt x="104171" y="180642"/>
                      <a:pt x="100110" y="180642"/>
                    </a:cubicBezTo>
                    <a:cubicBezTo>
                      <a:pt x="104171" y="180642"/>
                      <a:pt x="108294" y="176645"/>
                      <a:pt x="104171" y="172649"/>
                    </a:cubicBezTo>
                    <a:cubicBezTo>
                      <a:pt x="91926" y="156598"/>
                      <a:pt x="68390" y="152601"/>
                      <a:pt x="79682" y="132554"/>
                    </a:cubicBezTo>
                    <a:cubicBezTo>
                      <a:pt x="83742" y="128557"/>
                      <a:pt x="91926" y="140547"/>
                      <a:pt x="96050" y="148604"/>
                    </a:cubicBezTo>
                    <a:cubicBezTo>
                      <a:pt x="100110" y="144608"/>
                      <a:pt x="104234" y="136551"/>
                      <a:pt x="112418" y="132554"/>
                    </a:cubicBezTo>
                    <a:cubicBezTo>
                      <a:pt x="112418" y="128557"/>
                      <a:pt x="108358" y="128557"/>
                      <a:pt x="104234" y="128557"/>
                    </a:cubicBezTo>
                    <a:cubicBezTo>
                      <a:pt x="100174" y="108509"/>
                      <a:pt x="120602" y="104513"/>
                      <a:pt x="124662" y="84465"/>
                    </a:cubicBezTo>
                    <a:lnTo>
                      <a:pt x="128722" y="88462"/>
                    </a:lnTo>
                    <a:cubicBezTo>
                      <a:pt x="136906" y="88462"/>
                      <a:pt x="132783" y="80469"/>
                      <a:pt x="132783" y="76408"/>
                    </a:cubicBezTo>
                    <a:cubicBezTo>
                      <a:pt x="136843" y="72411"/>
                      <a:pt x="145027" y="84402"/>
                      <a:pt x="149150" y="80405"/>
                    </a:cubicBezTo>
                    <a:cubicBezTo>
                      <a:pt x="161395" y="72411"/>
                      <a:pt x="149150" y="68351"/>
                      <a:pt x="145090" y="60358"/>
                    </a:cubicBezTo>
                    <a:cubicBezTo>
                      <a:pt x="145090" y="64354"/>
                      <a:pt x="136906" y="64354"/>
                      <a:pt x="136906" y="64354"/>
                    </a:cubicBezTo>
                    <a:cubicBezTo>
                      <a:pt x="132846" y="52301"/>
                      <a:pt x="124662" y="44307"/>
                      <a:pt x="112418" y="52301"/>
                    </a:cubicBezTo>
                    <a:cubicBezTo>
                      <a:pt x="121617" y="28256"/>
                      <a:pt x="142045" y="-14884"/>
                      <a:pt x="166533" y="5164"/>
                    </a:cubicBezTo>
                    <a:cubicBezTo>
                      <a:pt x="198191" y="29208"/>
                      <a:pt x="222742" y="41262"/>
                      <a:pt x="258460" y="45259"/>
                    </a:cubicBezTo>
                    <a:cubicBezTo>
                      <a:pt x="266644" y="48240"/>
                      <a:pt x="270704" y="60294"/>
                      <a:pt x="278888" y="68351"/>
                    </a:cubicBezTo>
                  </a:path>
                </a:pathLst>
              </a:custGeom>
              <a:solidFill>
                <a:srgbClr val="F8B72D"/>
              </a:solidFill>
              <a:ln w="0"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FA3EDFE-D78B-6B2C-DC7F-1819F513BB3D}"/>
                  </a:ext>
                </a:extLst>
              </p:cNvPr>
              <p:cNvSpPr/>
              <p:nvPr/>
            </p:nvSpPr>
            <p:spPr>
              <a:xfrm>
                <a:off x="2382522" y="2616254"/>
                <a:ext cx="478029" cy="510384"/>
              </a:xfrm>
              <a:custGeom>
                <a:avLst/>
                <a:gdLst>
                  <a:gd name="connsiteX0" fmla="*/ 0 w 478029"/>
                  <a:gd name="connsiteY0" fmla="*/ 0 h 510384"/>
                  <a:gd name="connsiteX1" fmla="*/ 223694 w 478029"/>
                  <a:gd name="connsiteY1" fmla="*/ 0 h 510384"/>
                  <a:gd name="connsiteX2" fmla="*/ 478030 w 478029"/>
                  <a:gd name="connsiteY2" fmla="*/ 252686 h 510384"/>
                  <a:gd name="connsiteX3" fmla="*/ 223694 w 478029"/>
                  <a:gd name="connsiteY3" fmla="*/ 510385 h 510384"/>
                  <a:gd name="connsiteX4" fmla="*/ 0 w 478029"/>
                  <a:gd name="connsiteY4" fmla="*/ 510385 h 510384"/>
                  <a:gd name="connsiteX5" fmla="*/ 0 w 478029"/>
                  <a:gd name="connsiteY5" fmla="*/ 0 h 510384"/>
                  <a:gd name="connsiteX6" fmla="*/ 0 w 478029"/>
                  <a:gd name="connsiteY6" fmla="*/ 0 h 510384"/>
                  <a:gd name="connsiteX7" fmla="*/ 135828 w 478029"/>
                  <a:gd name="connsiteY7" fmla="*/ 396127 h 510384"/>
                  <a:gd name="connsiteX8" fmla="*/ 200157 w 478029"/>
                  <a:gd name="connsiteY8" fmla="*/ 396127 h 510384"/>
                  <a:gd name="connsiteX9" fmla="*/ 343154 w 478029"/>
                  <a:gd name="connsiteY9" fmla="*/ 252750 h 510384"/>
                  <a:gd name="connsiteX10" fmla="*/ 200157 w 478029"/>
                  <a:gd name="connsiteY10" fmla="*/ 114385 h 510384"/>
                  <a:gd name="connsiteX11" fmla="*/ 135828 w 478029"/>
                  <a:gd name="connsiteY11" fmla="*/ 114385 h 510384"/>
                  <a:gd name="connsiteX12" fmla="*/ 135828 w 478029"/>
                  <a:gd name="connsiteY12" fmla="*/ 396191 h 510384"/>
                  <a:gd name="connsiteX13" fmla="*/ 135828 w 478029"/>
                  <a:gd name="connsiteY13" fmla="*/ 396191 h 5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8029" h="510384">
                    <a:moveTo>
                      <a:pt x="0" y="0"/>
                    </a:moveTo>
                    <a:lnTo>
                      <a:pt x="223694" y="0"/>
                    </a:lnTo>
                    <a:cubicBezTo>
                      <a:pt x="383058" y="0"/>
                      <a:pt x="478030" y="95289"/>
                      <a:pt x="478030" y="252686"/>
                    </a:cubicBezTo>
                    <a:cubicBezTo>
                      <a:pt x="478030" y="420171"/>
                      <a:pt x="380965" y="510385"/>
                      <a:pt x="223694" y="510385"/>
                    </a:cubicBezTo>
                    <a:lnTo>
                      <a:pt x="0" y="510385"/>
                    </a:lnTo>
                    <a:lnTo>
                      <a:pt x="0" y="0"/>
                    </a:lnTo>
                    <a:lnTo>
                      <a:pt x="0" y="0"/>
                    </a:lnTo>
                    <a:close/>
                    <a:moveTo>
                      <a:pt x="135828" y="396127"/>
                    </a:moveTo>
                    <a:lnTo>
                      <a:pt x="200157" y="396127"/>
                    </a:lnTo>
                    <a:cubicBezTo>
                      <a:pt x="302298" y="394097"/>
                      <a:pt x="343154" y="355017"/>
                      <a:pt x="343154" y="252750"/>
                    </a:cubicBezTo>
                    <a:cubicBezTo>
                      <a:pt x="343154" y="159491"/>
                      <a:pt x="292084" y="114385"/>
                      <a:pt x="200157" y="114385"/>
                    </a:cubicBezTo>
                    <a:lnTo>
                      <a:pt x="135828" y="114385"/>
                    </a:lnTo>
                    <a:lnTo>
                      <a:pt x="135828" y="396191"/>
                    </a:lnTo>
                    <a:lnTo>
                      <a:pt x="135828" y="396191"/>
                    </a:lnTo>
                    <a:close/>
                  </a:path>
                </a:pathLst>
              </a:custGeom>
              <a:solidFill>
                <a:srgbClr val="010101"/>
              </a:solidFill>
              <a:ln w="0"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E781C17-801A-F315-F1FD-6B2DC3FA5476}"/>
                  </a:ext>
                </a:extLst>
              </p:cNvPr>
              <p:cNvSpPr/>
              <p:nvPr/>
            </p:nvSpPr>
            <p:spPr>
              <a:xfrm>
                <a:off x="2866706" y="2744595"/>
                <a:ext cx="385088" cy="393145"/>
              </a:xfrm>
              <a:custGeom>
                <a:avLst/>
                <a:gdLst>
                  <a:gd name="connsiteX0" fmla="*/ 15289 w 385088"/>
                  <a:gd name="connsiteY0" fmla="*/ 125360 h 393145"/>
                  <a:gd name="connsiteX1" fmla="*/ 74543 w 385088"/>
                  <a:gd name="connsiteY1" fmla="*/ 26074 h 393145"/>
                  <a:gd name="connsiteX2" fmla="*/ 195082 w 385088"/>
                  <a:gd name="connsiteY2" fmla="*/ 0 h 393145"/>
                  <a:gd name="connsiteX3" fmla="*/ 370814 w 385088"/>
                  <a:gd name="connsiteY3" fmla="*/ 124345 h 393145"/>
                  <a:gd name="connsiteX4" fmla="*/ 370814 w 385088"/>
                  <a:gd name="connsiteY4" fmla="*/ 286818 h 393145"/>
                  <a:gd name="connsiteX5" fmla="*/ 385089 w 385088"/>
                  <a:gd name="connsiteY5" fmla="*/ 382107 h 393145"/>
                  <a:gd name="connsiteX6" fmla="*/ 260490 w 385088"/>
                  <a:gd name="connsiteY6" fmla="*/ 382107 h 393145"/>
                  <a:gd name="connsiteX7" fmla="*/ 253321 w 385088"/>
                  <a:gd name="connsiteY7" fmla="*/ 347024 h 393145"/>
                  <a:gd name="connsiteX8" fmla="*/ 128722 w 385088"/>
                  <a:gd name="connsiteY8" fmla="*/ 393145 h 393145"/>
                  <a:gd name="connsiteX9" fmla="*/ 0 w 385088"/>
                  <a:gd name="connsiteY9" fmla="*/ 280855 h 393145"/>
                  <a:gd name="connsiteX10" fmla="*/ 219634 w 385088"/>
                  <a:gd name="connsiteY10" fmla="*/ 152513 h 393145"/>
                  <a:gd name="connsiteX11" fmla="*/ 252306 w 385088"/>
                  <a:gd name="connsiteY11" fmla="*/ 118445 h 393145"/>
                  <a:gd name="connsiteX12" fmla="*/ 193052 w 385088"/>
                  <a:gd name="connsiteY12" fmla="*/ 80317 h 393145"/>
                  <a:gd name="connsiteX13" fmla="*/ 130753 w 385088"/>
                  <a:gd name="connsiteY13" fmla="*/ 126438 h 393145"/>
                  <a:gd name="connsiteX14" fmla="*/ 15289 w 385088"/>
                  <a:gd name="connsiteY14" fmla="*/ 126438 h 393145"/>
                  <a:gd name="connsiteX15" fmla="*/ 15289 w 385088"/>
                  <a:gd name="connsiteY15" fmla="*/ 125423 h 393145"/>
                  <a:gd name="connsiteX16" fmla="*/ 15289 w 385088"/>
                  <a:gd name="connsiteY16" fmla="*/ 125423 h 393145"/>
                  <a:gd name="connsiteX17" fmla="*/ 174654 w 385088"/>
                  <a:gd name="connsiteY17" fmla="*/ 317904 h 393145"/>
                  <a:gd name="connsiteX18" fmla="*/ 250276 w 385088"/>
                  <a:gd name="connsiteY18" fmla="*/ 208595 h 393145"/>
                  <a:gd name="connsiteX19" fmla="*/ 173639 w 385088"/>
                  <a:gd name="connsiteY19" fmla="*/ 228642 h 393145"/>
                  <a:gd name="connsiteX20" fmla="*/ 122569 w 385088"/>
                  <a:gd name="connsiteY20" fmla="*/ 275779 h 393145"/>
                  <a:gd name="connsiteX21" fmla="*/ 174654 w 385088"/>
                  <a:gd name="connsiteY21" fmla="*/ 317904 h 39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088" h="393145">
                    <a:moveTo>
                      <a:pt x="15289" y="125360"/>
                    </a:moveTo>
                    <a:cubicBezTo>
                      <a:pt x="17320" y="77208"/>
                      <a:pt x="40856" y="45170"/>
                      <a:pt x="74543" y="26074"/>
                    </a:cubicBezTo>
                    <a:cubicBezTo>
                      <a:pt x="108231" y="7042"/>
                      <a:pt x="152196" y="0"/>
                      <a:pt x="195082" y="0"/>
                    </a:cubicBezTo>
                    <a:cubicBezTo>
                      <a:pt x="284978" y="0"/>
                      <a:pt x="370814" y="19032"/>
                      <a:pt x="370814" y="124345"/>
                    </a:cubicBezTo>
                    <a:lnTo>
                      <a:pt x="370814" y="286818"/>
                    </a:lnTo>
                    <a:cubicBezTo>
                      <a:pt x="370814" y="317904"/>
                      <a:pt x="370814" y="352987"/>
                      <a:pt x="385089" y="382107"/>
                    </a:cubicBezTo>
                    <a:lnTo>
                      <a:pt x="260490" y="382107"/>
                    </a:lnTo>
                    <a:cubicBezTo>
                      <a:pt x="256430" y="371068"/>
                      <a:pt x="254336" y="359014"/>
                      <a:pt x="253321" y="347024"/>
                    </a:cubicBezTo>
                    <a:cubicBezTo>
                      <a:pt x="221664" y="380140"/>
                      <a:pt x="173639" y="393145"/>
                      <a:pt x="128722" y="393145"/>
                    </a:cubicBezTo>
                    <a:cubicBezTo>
                      <a:pt x="56209" y="393145"/>
                      <a:pt x="0" y="357047"/>
                      <a:pt x="0" y="280855"/>
                    </a:cubicBezTo>
                    <a:cubicBezTo>
                      <a:pt x="0" y="160507"/>
                      <a:pt x="133798" y="169579"/>
                      <a:pt x="219634" y="152513"/>
                    </a:cubicBezTo>
                    <a:cubicBezTo>
                      <a:pt x="241077" y="148516"/>
                      <a:pt x="252306" y="141474"/>
                      <a:pt x="252306" y="118445"/>
                    </a:cubicBezTo>
                    <a:cubicBezTo>
                      <a:pt x="252306" y="90340"/>
                      <a:pt x="218619" y="80317"/>
                      <a:pt x="193052" y="80317"/>
                    </a:cubicBezTo>
                    <a:cubicBezTo>
                      <a:pt x="159364" y="80317"/>
                      <a:pt x="136843" y="95352"/>
                      <a:pt x="130753" y="126438"/>
                    </a:cubicBezTo>
                    <a:lnTo>
                      <a:pt x="15289" y="126438"/>
                    </a:lnTo>
                    <a:lnTo>
                      <a:pt x="15289" y="125423"/>
                    </a:lnTo>
                    <a:lnTo>
                      <a:pt x="15289" y="125423"/>
                    </a:lnTo>
                    <a:close/>
                    <a:moveTo>
                      <a:pt x="174654" y="317904"/>
                    </a:moveTo>
                    <a:cubicBezTo>
                      <a:pt x="233908" y="317904"/>
                      <a:pt x="253321" y="284788"/>
                      <a:pt x="250276" y="208595"/>
                    </a:cubicBezTo>
                    <a:cubicBezTo>
                      <a:pt x="232893" y="219634"/>
                      <a:pt x="201236" y="221600"/>
                      <a:pt x="173639" y="228642"/>
                    </a:cubicBezTo>
                    <a:cubicBezTo>
                      <a:pt x="146042" y="234669"/>
                      <a:pt x="122569" y="246723"/>
                      <a:pt x="122569" y="275779"/>
                    </a:cubicBezTo>
                    <a:cubicBezTo>
                      <a:pt x="123584" y="305850"/>
                      <a:pt x="147057" y="317904"/>
                      <a:pt x="174654" y="317904"/>
                    </a:cubicBezTo>
                  </a:path>
                </a:pathLst>
              </a:custGeom>
              <a:solidFill>
                <a:srgbClr val="010101"/>
              </a:solidFill>
              <a:ln w="0"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A741D3-996F-FE6E-7206-18DC72013B2D}"/>
                  </a:ext>
                </a:extLst>
              </p:cNvPr>
              <p:cNvSpPr/>
              <p:nvPr/>
            </p:nvSpPr>
            <p:spPr>
              <a:xfrm>
                <a:off x="3255854" y="2744659"/>
                <a:ext cx="398411" cy="392066"/>
              </a:xfrm>
              <a:custGeom>
                <a:avLst/>
                <a:gdLst>
                  <a:gd name="connsiteX0" fmla="*/ 199206 w 398411"/>
                  <a:gd name="connsiteY0" fmla="*/ 0 h 392066"/>
                  <a:gd name="connsiteX1" fmla="*/ 398411 w 398411"/>
                  <a:gd name="connsiteY1" fmla="*/ 196541 h 392066"/>
                  <a:gd name="connsiteX2" fmla="*/ 199206 w 398411"/>
                  <a:gd name="connsiteY2" fmla="*/ 392067 h 392066"/>
                  <a:gd name="connsiteX3" fmla="*/ 0 w 398411"/>
                  <a:gd name="connsiteY3" fmla="*/ 196541 h 392066"/>
                  <a:gd name="connsiteX4" fmla="*/ 199206 w 398411"/>
                  <a:gd name="connsiteY4" fmla="*/ 0 h 392066"/>
                  <a:gd name="connsiteX5" fmla="*/ 199206 w 398411"/>
                  <a:gd name="connsiteY5" fmla="*/ 299823 h 392066"/>
                  <a:gd name="connsiteX6" fmla="*/ 274828 w 398411"/>
                  <a:gd name="connsiteY6" fmla="*/ 196541 h 392066"/>
                  <a:gd name="connsiteX7" fmla="*/ 199206 w 398411"/>
                  <a:gd name="connsiteY7" fmla="*/ 93259 h 392066"/>
                  <a:gd name="connsiteX8" fmla="*/ 124662 w 398411"/>
                  <a:gd name="connsiteY8" fmla="*/ 196541 h 392066"/>
                  <a:gd name="connsiteX9" fmla="*/ 199206 w 398411"/>
                  <a:gd name="connsiteY9" fmla="*/ 299823 h 39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411" h="392066">
                    <a:moveTo>
                      <a:pt x="199206" y="0"/>
                    </a:moveTo>
                    <a:cubicBezTo>
                      <a:pt x="316699" y="0"/>
                      <a:pt x="398411" y="85265"/>
                      <a:pt x="398411" y="196541"/>
                    </a:cubicBezTo>
                    <a:cubicBezTo>
                      <a:pt x="398411" y="307817"/>
                      <a:pt x="315684" y="392067"/>
                      <a:pt x="199206" y="392067"/>
                    </a:cubicBezTo>
                    <a:cubicBezTo>
                      <a:pt x="82727" y="392067"/>
                      <a:pt x="0" y="307817"/>
                      <a:pt x="0" y="196541"/>
                    </a:cubicBezTo>
                    <a:cubicBezTo>
                      <a:pt x="0" y="85265"/>
                      <a:pt x="81712" y="0"/>
                      <a:pt x="199206" y="0"/>
                    </a:cubicBezTo>
                    <a:moveTo>
                      <a:pt x="199206" y="299823"/>
                    </a:moveTo>
                    <a:cubicBezTo>
                      <a:pt x="256430" y="299823"/>
                      <a:pt x="274828" y="243678"/>
                      <a:pt x="274828" y="196541"/>
                    </a:cubicBezTo>
                    <a:cubicBezTo>
                      <a:pt x="274828" y="149404"/>
                      <a:pt x="256430" y="93259"/>
                      <a:pt x="199206" y="93259"/>
                    </a:cubicBezTo>
                    <a:cubicBezTo>
                      <a:pt x="141982" y="93259"/>
                      <a:pt x="124662" y="149404"/>
                      <a:pt x="124662" y="196541"/>
                    </a:cubicBezTo>
                    <a:cubicBezTo>
                      <a:pt x="124662" y="243678"/>
                      <a:pt x="142045" y="299823"/>
                      <a:pt x="199206" y="299823"/>
                    </a:cubicBezTo>
                  </a:path>
                </a:pathLst>
              </a:custGeom>
              <a:solidFill>
                <a:srgbClr val="010101"/>
              </a:solidFill>
              <a:ln w="0"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24515C5-D8A2-AA50-F951-33C7ADA297CE}"/>
                  </a:ext>
                </a:extLst>
              </p:cNvPr>
              <p:cNvSpPr/>
              <p:nvPr/>
            </p:nvSpPr>
            <p:spPr>
              <a:xfrm>
                <a:off x="3674757" y="2745610"/>
                <a:ext cx="376904" cy="381091"/>
              </a:xfrm>
              <a:custGeom>
                <a:avLst/>
                <a:gdLst>
                  <a:gd name="connsiteX0" fmla="*/ 952 w 376904"/>
                  <a:gd name="connsiteY0" fmla="*/ 10024 h 381091"/>
                  <a:gd name="connsiteX1" fmla="*/ 121490 w 376904"/>
                  <a:gd name="connsiteY1" fmla="*/ 10024 h 381091"/>
                  <a:gd name="connsiteX2" fmla="*/ 121490 w 376904"/>
                  <a:gd name="connsiteY2" fmla="*/ 61157 h 381091"/>
                  <a:gd name="connsiteX3" fmla="*/ 122505 w 376904"/>
                  <a:gd name="connsiteY3" fmla="*/ 61157 h 381091"/>
                  <a:gd name="connsiteX4" fmla="*/ 241013 w 376904"/>
                  <a:gd name="connsiteY4" fmla="*/ 0 h 381091"/>
                  <a:gd name="connsiteX5" fmla="*/ 376905 w 376904"/>
                  <a:gd name="connsiteY5" fmla="*/ 143377 h 381091"/>
                  <a:gd name="connsiteX6" fmla="*/ 376905 w 376904"/>
                  <a:gd name="connsiteY6" fmla="*/ 381028 h 381091"/>
                  <a:gd name="connsiteX7" fmla="*/ 253321 w 376904"/>
                  <a:gd name="connsiteY7" fmla="*/ 381028 h 381091"/>
                  <a:gd name="connsiteX8" fmla="*/ 253321 w 376904"/>
                  <a:gd name="connsiteY8" fmla="*/ 201553 h 381091"/>
                  <a:gd name="connsiteX9" fmla="*/ 191022 w 376904"/>
                  <a:gd name="connsiteY9" fmla="*/ 99286 h 381091"/>
                  <a:gd name="connsiteX10" fmla="*/ 123584 w 376904"/>
                  <a:gd name="connsiteY10" fmla="*/ 178524 h 381091"/>
                  <a:gd name="connsiteX11" fmla="*/ 123584 w 376904"/>
                  <a:gd name="connsiteY11" fmla="*/ 381092 h 381091"/>
                  <a:gd name="connsiteX12" fmla="*/ 0 w 376904"/>
                  <a:gd name="connsiteY12" fmla="*/ 381092 h 381091"/>
                  <a:gd name="connsiteX13" fmla="*/ 0 w 376904"/>
                  <a:gd name="connsiteY13" fmla="*/ 10087 h 381091"/>
                  <a:gd name="connsiteX14" fmla="*/ 1015 w 376904"/>
                  <a:gd name="connsiteY14" fmla="*/ 10087 h 3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904" h="381091">
                    <a:moveTo>
                      <a:pt x="952" y="10024"/>
                    </a:moveTo>
                    <a:lnTo>
                      <a:pt x="121490" y="10024"/>
                    </a:lnTo>
                    <a:lnTo>
                      <a:pt x="121490" y="61157"/>
                    </a:lnTo>
                    <a:lnTo>
                      <a:pt x="122505" y="61157"/>
                    </a:lnTo>
                    <a:cubicBezTo>
                      <a:pt x="144963" y="23029"/>
                      <a:pt x="196033" y="0"/>
                      <a:pt x="241013" y="0"/>
                    </a:cubicBezTo>
                    <a:cubicBezTo>
                      <a:pt x="366691" y="0"/>
                      <a:pt x="376905" y="90277"/>
                      <a:pt x="376905" y="143377"/>
                    </a:cubicBezTo>
                    <a:lnTo>
                      <a:pt x="376905" y="381028"/>
                    </a:lnTo>
                    <a:lnTo>
                      <a:pt x="253321" y="381028"/>
                    </a:lnTo>
                    <a:lnTo>
                      <a:pt x="253321" y="201553"/>
                    </a:lnTo>
                    <a:cubicBezTo>
                      <a:pt x="253321" y="150419"/>
                      <a:pt x="259475" y="99286"/>
                      <a:pt x="191022" y="99286"/>
                    </a:cubicBezTo>
                    <a:cubicBezTo>
                      <a:pt x="144012" y="99286"/>
                      <a:pt x="123584" y="137414"/>
                      <a:pt x="123584" y="178524"/>
                    </a:cubicBezTo>
                    <a:lnTo>
                      <a:pt x="123584" y="381092"/>
                    </a:lnTo>
                    <a:lnTo>
                      <a:pt x="0" y="381092"/>
                    </a:lnTo>
                    <a:lnTo>
                      <a:pt x="0" y="10087"/>
                    </a:lnTo>
                    <a:lnTo>
                      <a:pt x="1015" y="10087"/>
                    </a:lnTo>
                    <a:close/>
                  </a:path>
                </a:pathLst>
              </a:custGeom>
              <a:solidFill>
                <a:srgbClr val="010101"/>
              </a:solidFill>
              <a:ln w="0"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A3A9FD1-FDEC-E33B-9D3C-DB5883EB4C10}"/>
                  </a:ext>
                </a:extLst>
              </p:cNvPr>
              <p:cNvSpPr/>
              <p:nvPr/>
            </p:nvSpPr>
            <p:spPr>
              <a:xfrm>
                <a:off x="4076213" y="2740606"/>
                <a:ext cx="61284" cy="59182"/>
              </a:xfrm>
              <a:custGeom>
                <a:avLst/>
                <a:gdLst>
                  <a:gd name="connsiteX0" fmla="*/ 61284 w 61284"/>
                  <a:gd name="connsiteY0" fmla="*/ 29111 h 59182"/>
                  <a:gd name="connsiteX1" fmla="*/ 30642 w 61284"/>
                  <a:gd name="connsiteY1" fmla="*/ 59183 h 59182"/>
                  <a:gd name="connsiteX2" fmla="*/ 0 w 61284"/>
                  <a:gd name="connsiteY2" fmla="*/ 29111 h 59182"/>
                  <a:gd name="connsiteX3" fmla="*/ 30642 w 61284"/>
                  <a:gd name="connsiteY3" fmla="*/ 55 h 59182"/>
                  <a:gd name="connsiteX4" fmla="*/ 61284 w 61284"/>
                  <a:gd name="connsiteY4" fmla="*/ 29111 h 59182"/>
                  <a:gd name="connsiteX5" fmla="*/ 8120 w 61284"/>
                  <a:gd name="connsiteY5" fmla="*/ 29111 h 59182"/>
                  <a:gd name="connsiteX6" fmla="*/ 31594 w 61284"/>
                  <a:gd name="connsiteY6" fmla="*/ 52204 h 59182"/>
                  <a:gd name="connsiteX7" fmla="*/ 54052 w 61284"/>
                  <a:gd name="connsiteY7" fmla="*/ 29111 h 59182"/>
                  <a:gd name="connsiteX8" fmla="*/ 30579 w 61284"/>
                  <a:gd name="connsiteY8" fmla="*/ 5067 h 59182"/>
                  <a:gd name="connsiteX9" fmla="*/ 8120 w 61284"/>
                  <a:gd name="connsiteY9" fmla="*/ 29111 h 59182"/>
                  <a:gd name="connsiteX10" fmla="*/ 26519 w 61284"/>
                  <a:gd name="connsiteY10" fmla="*/ 44147 h 59182"/>
                  <a:gd name="connsiteX11" fmla="*/ 19350 w 61284"/>
                  <a:gd name="connsiteY11" fmla="*/ 44147 h 59182"/>
                  <a:gd name="connsiteX12" fmla="*/ 19350 w 61284"/>
                  <a:gd name="connsiteY12" fmla="*/ 15091 h 59182"/>
                  <a:gd name="connsiteX13" fmla="*/ 30579 w 61284"/>
                  <a:gd name="connsiteY13" fmla="*/ 14076 h 59182"/>
                  <a:gd name="connsiteX14" fmla="*/ 40793 w 61284"/>
                  <a:gd name="connsiteY14" fmla="*/ 16106 h 59182"/>
                  <a:gd name="connsiteX15" fmla="*/ 43838 w 61284"/>
                  <a:gd name="connsiteY15" fmla="*/ 22133 h 59182"/>
                  <a:gd name="connsiteX16" fmla="*/ 37684 w 61284"/>
                  <a:gd name="connsiteY16" fmla="*/ 29175 h 59182"/>
                  <a:gd name="connsiteX17" fmla="*/ 37684 w 61284"/>
                  <a:gd name="connsiteY17" fmla="*/ 29175 h 59182"/>
                  <a:gd name="connsiteX18" fmla="*/ 42823 w 61284"/>
                  <a:gd name="connsiteY18" fmla="*/ 36217 h 59182"/>
                  <a:gd name="connsiteX19" fmla="*/ 44853 w 61284"/>
                  <a:gd name="connsiteY19" fmla="*/ 43259 h 59182"/>
                  <a:gd name="connsiteX20" fmla="*/ 37684 w 61284"/>
                  <a:gd name="connsiteY20" fmla="*/ 43259 h 59182"/>
                  <a:gd name="connsiteX21" fmla="*/ 35654 w 61284"/>
                  <a:gd name="connsiteY21" fmla="*/ 36217 h 59182"/>
                  <a:gd name="connsiteX22" fmla="*/ 29500 w 61284"/>
                  <a:gd name="connsiteY22" fmla="*/ 31205 h 59182"/>
                  <a:gd name="connsiteX23" fmla="*/ 26455 w 61284"/>
                  <a:gd name="connsiteY23" fmla="*/ 31205 h 59182"/>
                  <a:gd name="connsiteX24" fmla="*/ 26455 w 61284"/>
                  <a:gd name="connsiteY24" fmla="*/ 44210 h 59182"/>
                  <a:gd name="connsiteX25" fmla="*/ 26455 w 61284"/>
                  <a:gd name="connsiteY25" fmla="*/ 44210 h 59182"/>
                  <a:gd name="connsiteX26" fmla="*/ 26519 w 61284"/>
                  <a:gd name="connsiteY26" fmla="*/ 27081 h 59182"/>
                  <a:gd name="connsiteX27" fmla="*/ 29564 w 61284"/>
                  <a:gd name="connsiteY27" fmla="*/ 27081 h 59182"/>
                  <a:gd name="connsiteX28" fmla="*/ 36733 w 61284"/>
                  <a:gd name="connsiteY28" fmla="*/ 23085 h 59182"/>
                  <a:gd name="connsiteX29" fmla="*/ 30579 w 61284"/>
                  <a:gd name="connsiteY29" fmla="*/ 19088 h 59182"/>
                  <a:gd name="connsiteX30" fmla="*/ 26519 w 61284"/>
                  <a:gd name="connsiteY30" fmla="*/ 19088 h 59182"/>
                  <a:gd name="connsiteX31" fmla="*/ 26519 w 61284"/>
                  <a:gd name="connsiteY31" fmla="*/ 27081 h 59182"/>
                  <a:gd name="connsiteX32" fmla="*/ 26519 w 61284"/>
                  <a:gd name="connsiteY32" fmla="*/ 27081 h 5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284" h="59182">
                    <a:moveTo>
                      <a:pt x="61284" y="29111"/>
                    </a:moveTo>
                    <a:cubicBezTo>
                      <a:pt x="61284" y="46177"/>
                      <a:pt x="48025" y="59183"/>
                      <a:pt x="30642" y="59183"/>
                    </a:cubicBezTo>
                    <a:cubicBezTo>
                      <a:pt x="13259" y="59183"/>
                      <a:pt x="0" y="46177"/>
                      <a:pt x="0" y="29111"/>
                    </a:cubicBezTo>
                    <a:cubicBezTo>
                      <a:pt x="0" y="13061"/>
                      <a:pt x="13259" y="55"/>
                      <a:pt x="30642" y="55"/>
                    </a:cubicBezTo>
                    <a:cubicBezTo>
                      <a:pt x="48025" y="-960"/>
                      <a:pt x="61284" y="12109"/>
                      <a:pt x="61284" y="29111"/>
                    </a:cubicBezTo>
                    <a:moveTo>
                      <a:pt x="8120" y="29111"/>
                    </a:moveTo>
                    <a:cubicBezTo>
                      <a:pt x="8120" y="42117"/>
                      <a:pt x="18335" y="52204"/>
                      <a:pt x="31594" y="52204"/>
                    </a:cubicBezTo>
                    <a:cubicBezTo>
                      <a:pt x="44853" y="52204"/>
                      <a:pt x="54052" y="42180"/>
                      <a:pt x="54052" y="29111"/>
                    </a:cubicBezTo>
                    <a:cubicBezTo>
                      <a:pt x="54052" y="16042"/>
                      <a:pt x="44853" y="5067"/>
                      <a:pt x="30579" y="5067"/>
                    </a:cubicBezTo>
                    <a:cubicBezTo>
                      <a:pt x="17320" y="5067"/>
                      <a:pt x="8120" y="16106"/>
                      <a:pt x="8120" y="29111"/>
                    </a:cubicBezTo>
                    <a:moveTo>
                      <a:pt x="26519" y="44147"/>
                    </a:moveTo>
                    <a:lnTo>
                      <a:pt x="19350" y="44147"/>
                    </a:lnTo>
                    <a:lnTo>
                      <a:pt x="19350" y="15091"/>
                    </a:lnTo>
                    <a:cubicBezTo>
                      <a:pt x="22395" y="14076"/>
                      <a:pt x="25504" y="14076"/>
                      <a:pt x="30579" y="14076"/>
                    </a:cubicBezTo>
                    <a:cubicBezTo>
                      <a:pt x="36733" y="14076"/>
                      <a:pt x="38763" y="15091"/>
                      <a:pt x="40793" y="16106"/>
                    </a:cubicBezTo>
                    <a:cubicBezTo>
                      <a:pt x="42823" y="17121"/>
                      <a:pt x="43838" y="20103"/>
                      <a:pt x="43838" y="22133"/>
                    </a:cubicBezTo>
                    <a:cubicBezTo>
                      <a:pt x="43838" y="25115"/>
                      <a:pt x="40793" y="28160"/>
                      <a:pt x="37684" y="29175"/>
                    </a:cubicBezTo>
                    <a:lnTo>
                      <a:pt x="37684" y="29175"/>
                    </a:lnTo>
                    <a:cubicBezTo>
                      <a:pt x="40729" y="30190"/>
                      <a:pt x="41744" y="32157"/>
                      <a:pt x="42823" y="36217"/>
                    </a:cubicBezTo>
                    <a:cubicBezTo>
                      <a:pt x="43838" y="40214"/>
                      <a:pt x="43838" y="42244"/>
                      <a:pt x="44853" y="43259"/>
                    </a:cubicBezTo>
                    <a:lnTo>
                      <a:pt x="37684" y="43259"/>
                    </a:lnTo>
                    <a:cubicBezTo>
                      <a:pt x="36669" y="42244"/>
                      <a:pt x="36669" y="39262"/>
                      <a:pt x="35654" y="36217"/>
                    </a:cubicBezTo>
                    <a:cubicBezTo>
                      <a:pt x="34639" y="33235"/>
                      <a:pt x="33624" y="31205"/>
                      <a:pt x="29500" y="31205"/>
                    </a:cubicBezTo>
                    <a:lnTo>
                      <a:pt x="26455" y="31205"/>
                    </a:lnTo>
                    <a:lnTo>
                      <a:pt x="26455" y="44210"/>
                    </a:lnTo>
                    <a:lnTo>
                      <a:pt x="26455" y="44210"/>
                    </a:lnTo>
                    <a:close/>
                    <a:moveTo>
                      <a:pt x="26519" y="27081"/>
                    </a:moveTo>
                    <a:lnTo>
                      <a:pt x="29564" y="27081"/>
                    </a:lnTo>
                    <a:cubicBezTo>
                      <a:pt x="33624" y="27081"/>
                      <a:pt x="36733" y="26066"/>
                      <a:pt x="36733" y="23085"/>
                    </a:cubicBezTo>
                    <a:cubicBezTo>
                      <a:pt x="36733" y="20103"/>
                      <a:pt x="34702" y="19088"/>
                      <a:pt x="30579" y="19088"/>
                    </a:cubicBezTo>
                    <a:lnTo>
                      <a:pt x="26519" y="19088"/>
                    </a:lnTo>
                    <a:lnTo>
                      <a:pt x="26519" y="27081"/>
                    </a:lnTo>
                    <a:lnTo>
                      <a:pt x="26519" y="27081"/>
                    </a:lnTo>
                    <a:close/>
                  </a:path>
                </a:pathLst>
              </a:custGeom>
              <a:solidFill>
                <a:srgbClr val="010101"/>
              </a:solidFill>
              <a:ln w="0"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1C088A45-916C-1574-F2DF-3B34ED87E63E}"/>
                  </a:ext>
                </a:extLst>
              </p:cNvPr>
              <p:cNvSpPr/>
              <p:nvPr/>
            </p:nvSpPr>
            <p:spPr>
              <a:xfrm>
                <a:off x="1987156" y="2616317"/>
                <a:ext cx="61284" cy="59127"/>
              </a:xfrm>
              <a:custGeom>
                <a:avLst/>
                <a:gdLst>
                  <a:gd name="connsiteX0" fmla="*/ 61284 w 61284"/>
                  <a:gd name="connsiteY0" fmla="*/ 29056 h 59127"/>
                  <a:gd name="connsiteX1" fmla="*/ 30642 w 61284"/>
                  <a:gd name="connsiteY1" fmla="*/ 59127 h 59127"/>
                  <a:gd name="connsiteX2" fmla="*/ 0 w 61284"/>
                  <a:gd name="connsiteY2" fmla="*/ 29056 h 59127"/>
                  <a:gd name="connsiteX3" fmla="*/ 30642 w 61284"/>
                  <a:gd name="connsiteY3" fmla="*/ 0 h 59127"/>
                  <a:gd name="connsiteX4" fmla="*/ 61284 w 61284"/>
                  <a:gd name="connsiteY4" fmla="*/ 29056 h 59127"/>
                  <a:gd name="connsiteX5" fmla="*/ 7169 w 61284"/>
                  <a:gd name="connsiteY5" fmla="*/ 29056 h 59127"/>
                  <a:gd name="connsiteX6" fmla="*/ 30642 w 61284"/>
                  <a:gd name="connsiteY6" fmla="*/ 52149 h 59127"/>
                  <a:gd name="connsiteX7" fmla="*/ 53100 w 61284"/>
                  <a:gd name="connsiteY7" fmla="*/ 29056 h 59127"/>
                  <a:gd name="connsiteX8" fmla="*/ 29627 w 61284"/>
                  <a:gd name="connsiteY8" fmla="*/ 5012 h 59127"/>
                  <a:gd name="connsiteX9" fmla="*/ 7169 w 61284"/>
                  <a:gd name="connsiteY9" fmla="*/ 29056 h 59127"/>
                  <a:gd name="connsiteX10" fmla="*/ 25567 w 61284"/>
                  <a:gd name="connsiteY10" fmla="*/ 45107 h 59127"/>
                  <a:gd name="connsiteX11" fmla="*/ 18398 w 61284"/>
                  <a:gd name="connsiteY11" fmla="*/ 45107 h 59127"/>
                  <a:gd name="connsiteX12" fmla="*/ 18398 w 61284"/>
                  <a:gd name="connsiteY12" fmla="*/ 16051 h 59127"/>
                  <a:gd name="connsiteX13" fmla="*/ 29627 w 61284"/>
                  <a:gd name="connsiteY13" fmla="*/ 15036 h 59127"/>
                  <a:gd name="connsiteX14" fmla="*/ 39841 w 61284"/>
                  <a:gd name="connsiteY14" fmla="*/ 17066 h 59127"/>
                  <a:gd name="connsiteX15" fmla="*/ 42886 w 61284"/>
                  <a:gd name="connsiteY15" fmla="*/ 23093 h 59127"/>
                  <a:gd name="connsiteX16" fmla="*/ 36733 w 61284"/>
                  <a:gd name="connsiteY16" fmla="*/ 30135 h 59127"/>
                  <a:gd name="connsiteX17" fmla="*/ 36733 w 61284"/>
                  <a:gd name="connsiteY17" fmla="*/ 30135 h 59127"/>
                  <a:gd name="connsiteX18" fmla="*/ 41871 w 61284"/>
                  <a:gd name="connsiteY18" fmla="*/ 37177 h 59127"/>
                  <a:gd name="connsiteX19" fmla="*/ 43901 w 61284"/>
                  <a:gd name="connsiteY19" fmla="*/ 44219 h 59127"/>
                  <a:gd name="connsiteX20" fmla="*/ 37748 w 61284"/>
                  <a:gd name="connsiteY20" fmla="*/ 44219 h 59127"/>
                  <a:gd name="connsiteX21" fmla="*/ 35717 w 61284"/>
                  <a:gd name="connsiteY21" fmla="*/ 37177 h 59127"/>
                  <a:gd name="connsiteX22" fmla="*/ 29564 w 61284"/>
                  <a:gd name="connsiteY22" fmla="*/ 32165 h 59127"/>
                  <a:gd name="connsiteX23" fmla="*/ 26518 w 61284"/>
                  <a:gd name="connsiteY23" fmla="*/ 32165 h 59127"/>
                  <a:gd name="connsiteX24" fmla="*/ 26518 w 61284"/>
                  <a:gd name="connsiteY24" fmla="*/ 45170 h 59127"/>
                  <a:gd name="connsiteX25" fmla="*/ 25503 w 61284"/>
                  <a:gd name="connsiteY25" fmla="*/ 45170 h 59127"/>
                  <a:gd name="connsiteX26" fmla="*/ 25567 w 61284"/>
                  <a:gd name="connsiteY26" fmla="*/ 28041 h 59127"/>
                  <a:gd name="connsiteX27" fmla="*/ 28612 w 61284"/>
                  <a:gd name="connsiteY27" fmla="*/ 28041 h 59127"/>
                  <a:gd name="connsiteX28" fmla="*/ 35781 w 61284"/>
                  <a:gd name="connsiteY28" fmla="*/ 24044 h 59127"/>
                  <a:gd name="connsiteX29" fmla="*/ 29627 w 61284"/>
                  <a:gd name="connsiteY29" fmla="*/ 20047 h 59127"/>
                  <a:gd name="connsiteX30" fmla="*/ 25567 w 61284"/>
                  <a:gd name="connsiteY30" fmla="*/ 20047 h 59127"/>
                  <a:gd name="connsiteX31" fmla="*/ 25567 w 61284"/>
                  <a:gd name="connsiteY31" fmla="*/ 28041 h 59127"/>
                  <a:gd name="connsiteX32" fmla="*/ 25567 w 61284"/>
                  <a:gd name="connsiteY32" fmla="*/ 28041 h 5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284" h="59127">
                    <a:moveTo>
                      <a:pt x="61284" y="29056"/>
                    </a:moveTo>
                    <a:cubicBezTo>
                      <a:pt x="61284" y="46122"/>
                      <a:pt x="48025" y="59127"/>
                      <a:pt x="30642" y="59127"/>
                    </a:cubicBezTo>
                    <a:cubicBezTo>
                      <a:pt x="13259" y="59127"/>
                      <a:pt x="0" y="46122"/>
                      <a:pt x="0" y="29056"/>
                    </a:cubicBezTo>
                    <a:cubicBezTo>
                      <a:pt x="0" y="13006"/>
                      <a:pt x="13259" y="0"/>
                      <a:pt x="30642" y="0"/>
                    </a:cubicBezTo>
                    <a:cubicBezTo>
                      <a:pt x="48025" y="0"/>
                      <a:pt x="61284" y="13006"/>
                      <a:pt x="61284" y="29056"/>
                    </a:cubicBezTo>
                    <a:moveTo>
                      <a:pt x="7169" y="29056"/>
                    </a:moveTo>
                    <a:cubicBezTo>
                      <a:pt x="7169" y="42062"/>
                      <a:pt x="17383" y="52149"/>
                      <a:pt x="30642" y="52149"/>
                    </a:cubicBezTo>
                    <a:cubicBezTo>
                      <a:pt x="43901" y="52149"/>
                      <a:pt x="53100" y="42125"/>
                      <a:pt x="53100" y="29056"/>
                    </a:cubicBezTo>
                    <a:cubicBezTo>
                      <a:pt x="53100" y="15987"/>
                      <a:pt x="43901" y="5012"/>
                      <a:pt x="29627" y="5012"/>
                    </a:cubicBezTo>
                    <a:cubicBezTo>
                      <a:pt x="17383" y="6027"/>
                      <a:pt x="7169" y="16051"/>
                      <a:pt x="7169" y="29056"/>
                    </a:cubicBezTo>
                    <a:moveTo>
                      <a:pt x="25567" y="45107"/>
                    </a:moveTo>
                    <a:lnTo>
                      <a:pt x="18398" y="45107"/>
                    </a:lnTo>
                    <a:lnTo>
                      <a:pt x="18398" y="16051"/>
                    </a:lnTo>
                    <a:cubicBezTo>
                      <a:pt x="21443" y="15036"/>
                      <a:pt x="24552" y="15036"/>
                      <a:pt x="29627" y="15036"/>
                    </a:cubicBezTo>
                    <a:cubicBezTo>
                      <a:pt x="35781" y="15036"/>
                      <a:pt x="37811" y="16051"/>
                      <a:pt x="39841" y="17066"/>
                    </a:cubicBezTo>
                    <a:cubicBezTo>
                      <a:pt x="41871" y="18081"/>
                      <a:pt x="42886" y="21063"/>
                      <a:pt x="42886" y="23093"/>
                    </a:cubicBezTo>
                    <a:cubicBezTo>
                      <a:pt x="42886" y="26074"/>
                      <a:pt x="39841" y="29120"/>
                      <a:pt x="36733" y="30135"/>
                    </a:cubicBezTo>
                    <a:lnTo>
                      <a:pt x="36733" y="30135"/>
                    </a:lnTo>
                    <a:cubicBezTo>
                      <a:pt x="39778" y="31150"/>
                      <a:pt x="40793" y="33116"/>
                      <a:pt x="41871" y="37177"/>
                    </a:cubicBezTo>
                    <a:cubicBezTo>
                      <a:pt x="42886" y="41174"/>
                      <a:pt x="42886" y="43203"/>
                      <a:pt x="43901" y="44219"/>
                    </a:cubicBezTo>
                    <a:lnTo>
                      <a:pt x="37748" y="44219"/>
                    </a:lnTo>
                    <a:cubicBezTo>
                      <a:pt x="36733" y="43203"/>
                      <a:pt x="36733" y="40222"/>
                      <a:pt x="35717" y="37177"/>
                    </a:cubicBezTo>
                    <a:cubicBezTo>
                      <a:pt x="34702" y="34195"/>
                      <a:pt x="33687" y="32165"/>
                      <a:pt x="29564" y="32165"/>
                    </a:cubicBezTo>
                    <a:lnTo>
                      <a:pt x="26518" y="32165"/>
                    </a:lnTo>
                    <a:lnTo>
                      <a:pt x="26518" y="45170"/>
                    </a:lnTo>
                    <a:lnTo>
                      <a:pt x="25503" y="45170"/>
                    </a:lnTo>
                    <a:close/>
                    <a:moveTo>
                      <a:pt x="25567" y="28041"/>
                    </a:moveTo>
                    <a:lnTo>
                      <a:pt x="28612" y="28041"/>
                    </a:lnTo>
                    <a:cubicBezTo>
                      <a:pt x="32672" y="28041"/>
                      <a:pt x="35781" y="27026"/>
                      <a:pt x="35781" y="24044"/>
                    </a:cubicBezTo>
                    <a:cubicBezTo>
                      <a:pt x="35781" y="21063"/>
                      <a:pt x="33751" y="20047"/>
                      <a:pt x="29627" y="20047"/>
                    </a:cubicBezTo>
                    <a:lnTo>
                      <a:pt x="25567" y="20047"/>
                    </a:lnTo>
                    <a:lnTo>
                      <a:pt x="25567" y="28041"/>
                    </a:lnTo>
                    <a:lnTo>
                      <a:pt x="25567" y="28041"/>
                    </a:lnTo>
                    <a:close/>
                  </a:path>
                </a:pathLst>
              </a:custGeom>
              <a:solidFill>
                <a:srgbClr val="F8B72D"/>
              </a:solidFill>
              <a:ln w="0" cap="flat">
                <a:noFill/>
                <a:prstDash val="solid"/>
                <a:miter/>
              </a:ln>
            </p:spPr>
            <p:txBody>
              <a:bodyPr rtlCol="0" anchor="ctr"/>
              <a:lstStyle/>
              <a:p>
                <a:endParaRPr lang="en-US"/>
              </a:p>
            </p:txBody>
          </p:sp>
          <p:grpSp>
            <p:nvGrpSpPr>
              <p:cNvPr id="210" name="Graphic 222">
                <a:extLst>
                  <a:ext uri="{FF2B5EF4-FFF2-40B4-BE49-F238E27FC236}">
                    <a16:creationId xmlns:a16="http://schemas.microsoft.com/office/drawing/2014/main" id="{80C4401F-45F8-A53D-569B-225F63489F71}"/>
                  </a:ext>
                </a:extLst>
              </p:cNvPr>
              <p:cNvGrpSpPr/>
              <p:nvPr/>
            </p:nvGrpSpPr>
            <p:grpSpPr>
              <a:xfrm>
                <a:off x="4363221" y="2499966"/>
                <a:ext cx="2404614" cy="910509"/>
                <a:chOff x="4363221" y="2499966"/>
                <a:chExt cx="2404614" cy="910509"/>
              </a:xfrm>
            </p:grpSpPr>
            <p:sp>
              <p:nvSpPr>
                <p:cNvPr id="211" name="Freeform: Shape 210">
                  <a:extLst>
                    <a:ext uri="{FF2B5EF4-FFF2-40B4-BE49-F238E27FC236}">
                      <a16:creationId xmlns:a16="http://schemas.microsoft.com/office/drawing/2014/main" id="{4CADC807-0C86-7496-84D8-E31D723B027E}"/>
                    </a:ext>
                  </a:extLst>
                </p:cNvPr>
                <p:cNvSpPr/>
                <p:nvPr/>
              </p:nvSpPr>
              <p:spPr>
                <a:xfrm>
                  <a:off x="4603347" y="2600203"/>
                  <a:ext cx="116414" cy="167548"/>
                </a:xfrm>
                <a:custGeom>
                  <a:avLst/>
                  <a:gdLst>
                    <a:gd name="connsiteX0" fmla="*/ 116415 w 116414"/>
                    <a:gd name="connsiteY0" fmla="*/ 2030 h 167548"/>
                    <a:gd name="connsiteX1" fmla="*/ 116415 w 116414"/>
                    <a:gd name="connsiteY1" fmla="*/ 12054 h 167548"/>
                    <a:gd name="connsiteX2" fmla="*/ 114384 w 116414"/>
                    <a:gd name="connsiteY2" fmla="*/ 14084 h 167548"/>
                    <a:gd name="connsiteX3" fmla="*/ 66359 w 116414"/>
                    <a:gd name="connsiteY3" fmla="*/ 14084 h 167548"/>
                    <a:gd name="connsiteX4" fmla="*/ 65344 w 116414"/>
                    <a:gd name="connsiteY4" fmla="*/ 15099 h 167548"/>
                    <a:gd name="connsiteX5" fmla="*/ 65344 w 116414"/>
                    <a:gd name="connsiteY5" fmla="*/ 165518 h 167548"/>
                    <a:gd name="connsiteX6" fmla="*/ 63314 w 116414"/>
                    <a:gd name="connsiteY6" fmla="*/ 167548 h 167548"/>
                    <a:gd name="connsiteX7" fmla="*/ 51070 w 116414"/>
                    <a:gd name="connsiteY7" fmla="*/ 167548 h 167548"/>
                    <a:gd name="connsiteX8" fmla="*/ 49040 w 116414"/>
                    <a:gd name="connsiteY8" fmla="*/ 165518 h 167548"/>
                    <a:gd name="connsiteX9" fmla="*/ 49040 w 116414"/>
                    <a:gd name="connsiteY9" fmla="*/ 15099 h 167548"/>
                    <a:gd name="connsiteX10" fmla="*/ 48025 w 116414"/>
                    <a:gd name="connsiteY10" fmla="*/ 14084 h 167548"/>
                    <a:gd name="connsiteX11" fmla="*/ 2030 w 116414"/>
                    <a:gd name="connsiteY11" fmla="*/ 14084 h 167548"/>
                    <a:gd name="connsiteX12" fmla="*/ 0 w 116414"/>
                    <a:gd name="connsiteY12" fmla="*/ 12054 h 167548"/>
                    <a:gd name="connsiteX13" fmla="*/ 0 w 116414"/>
                    <a:gd name="connsiteY13" fmla="*/ 2030 h 167548"/>
                    <a:gd name="connsiteX14" fmla="*/ 2030 w 116414"/>
                    <a:gd name="connsiteY14" fmla="*/ 0 h 167548"/>
                    <a:gd name="connsiteX15" fmla="*/ 115400 w 116414"/>
                    <a:gd name="connsiteY15" fmla="*/ 0 h 167548"/>
                    <a:gd name="connsiteX16" fmla="*/ 116415 w 116414"/>
                    <a:gd name="connsiteY16" fmla="*/ 2030 h 167548"/>
                    <a:gd name="connsiteX17" fmla="*/ 116415 w 116414"/>
                    <a:gd name="connsiteY17" fmla="*/ 2030 h 16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414" h="167548">
                      <a:moveTo>
                        <a:pt x="116415" y="2030"/>
                      </a:moveTo>
                      <a:lnTo>
                        <a:pt x="116415" y="12054"/>
                      </a:lnTo>
                      <a:cubicBezTo>
                        <a:pt x="116415" y="14084"/>
                        <a:pt x="115400" y="14084"/>
                        <a:pt x="114384" y="14084"/>
                      </a:cubicBezTo>
                      <a:lnTo>
                        <a:pt x="66359" y="14084"/>
                      </a:lnTo>
                      <a:cubicBezTo>
                        <a:pt x="65681" y="14084"/>
                        <a:pt x="65344" y="14420"/>
                        <a:pt x="65344" y="15099"/>
                      </a:cubicBezTo>
                      <a:lnTo>
                        <a:pt x="65344" y="165518"/>
                      </a:lnTo>
                      <a:cubicBezTo>
                        <a:pt x="65344" y="167548"/>
                        <a:pt x="64329" y="167548"/>
                        <a:pt x="63314" y="167548"/>
                      </a:cubicBezTo>
                      <a:lnTo>
                        <a:pt x="51070" y="167548"/>
                      </a:lnTo>
                      <a:cubicBezTo>
                        <a:pt x="49040" y="167548"/>
                        <a:pt x="49040" y="166533"/>
                        <a:pt x="49040" y="165518"/>
                      </a:cubicBezTo>
                      <a:lnTo>
                        <a:pt x="49040" y="15099"/>
                      </a:lnTo>
                      <a:cubicBezTo>
                        <a:pt x="49040" y="14420"/>
                        <a:pt x="48704" y="14084"/>
                        <a:pt x="48025" y="14084"/>
                      </a:cubicBezTo>
                      <a:lnTo>
                        <a:pt x="2030" y="14084"/>
                      </a:lnTo>
                      <a:cubicBezTo>
                        <a:pt x="0" y="14084"/>
                        <a:pt x="0" y="13069"/>
                        <a:pt x="0" y="12054"/>
                      </a:cubicBezTo>
                      <a:lnTo>
                        <a:pt x="0" y="2030"/>
                      </a:lnTo>
                      <a:cubicBezTo>
                        <a:pt x="0" y="0"/>
                        <a:pt x="1015" y="0"/>
                        <a:pt x="2030" y="0"/>
                      </a:cubicBezTo>
                      <a:lnTo>
                        <a:pt x="115400" y="0"/>
                      </a:lnTo>
                      <a:cubicBezTo>
                        <a:pt x="115400" y="0"/>
                        <a:pt x="116415" y="1015"/>
                        <a:pt x="116415" y="2030"/>
                      </a:cubicBezTo>
                      <a:lnTo>
                        <a:pt x="116415" y="2030"/>
                      </a:lnTo>
                      <a:close/>
                    </a:path>
                  </a:pathLst>
                </a:custGeom>
                <a:solidFill>
                  <a:srgbClr val="000000"/>
                </a:solidFill>
                <a:ln w="0"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3C9F0F29-5FA8-3F58-496F-FFABFE23AB33}"/>
                    </a:ext>
                  </a:extLst>
                </p:cNvPr>
                <p:cNvSpPr/>
                <p:nvPr/>
              </p:nvSpPr>
              <p:spPr>
                <a:xfrm>
                  <a:off x="4750467" y="2600266"/>
                  <a:ext cx="92877" cy="167484"/>
                </a:xfrm>
                <a:custGeom>
                  <a:avLst/>
                  <a:gdLst>
                    <a:gd name="connsiteX0" fmla="*/ 81649 w 92877"/>
                    <a:gd name="connsiteY0" fmla="*/ 56146 h 167484"/>
                    <a:gd name="connsiteX1" fmla="*/ 92878 w 92877"/>
                    <a:gd name="connsiteY1" fmla="*/ 86217 h 167484"/>
                    <a:gd name="connsiteX2" fmla="*/ 92878 w 92877"/>
                    <a:gd name="connsiteY2" fmla="*/ 165455 h 167484"/>
                    <a:gd name="connsiteX3" fmla="*/ 90848 w 92877"/>
                    <a:gd name="connsiteY3" fmla="*/ 167485 h 167484"/>
                    <a:gd name="connsiteX4" fmla="*/ 78603 w 92877"/>
                    <a:gd name="connsiteY4" fmla="*/ 167485 h 167484"/>
                    <a:gd name="connsiteX5" fmla="*/ 76574 w 92877"/>
                    <a:gd name="connsiteY5" fmla="*/ 165455 h 167484"/>
                    <a:gd name="connsiteX6" fmla="*/ 76574 w 92877"/>
                    <a:gd name="connsiteY6" fmla="*/ 90277 h 167484"/>
                    <a:gd name="connsiteX7" fmla="*/ 68389 w 92877"/>
                    <a:gd name="connsiteY7" fmla="*/ 68199 h 167484"/>
                    <a:gd name="connsiteX8" fmla="*/ 46946 w 92877"/>
                    <a:gd name="connsiteY8" fmla="*/ 60206 h 167484"/>
                    <a:gd name="connsiteX9" fmla="*/ 25503 w 92877"/>
                    <a:gd name="connsiteY9" fmla="*/ 68199 h 167484"/>
                    <a:gd name="connsiteX10" fmla="*/ 17319 w 92877"/>
                    <a:gd name="connsiteY10" fmla="*/ 89262 h 167484"/>
                    <a:gd name="connsiteX11" fmla="*/ 17319 w 92877"/>
                    <a:gd name="connsiteY11" fmla="*/ 165455 h 167484"/>
                    <a:gd name="connsiteX12" fmla="*/ 15289 w 92877"/>
                    <a:gd name="connsiteY12" fmla="*/ 167485 h 167484"/>
                    <a:gd name="connsiteX13" fmla="*/ 2030 w 92877"/>
                    <a:gd name="connsiteY13" fmla="*/ 167485 h 167484"/>
                    <a:gd name="connsiteX14" fmla="*/ 0 w 92877"/>
                    <a:gd name="connsiteY14" fmla="*/ 165455 h 167484"/>
                    <a:gd name="connsiteX15" fmla="*/ 0 w 92877"/>
                    <a:gd name="connsiteY15" fmla="*/ 2030 h 167484"/>
                    <a:gd name="connsiteX16" fmla="*/ 2030 w 92877"/>
                    <a:gd name="connsiteY16" fmla="*/ 0 h 167484"/>
                    <a:gd name="connsiteX17" fmla="*/ 14274 w 92877"/>
                    <a:gd name="connsiteY17" fmla="*/ 0 h 167484"/>
                    <a:gd name="connsiteX18" fmla="*/ 16304 w 92877"/>
                    <a:gd name="connsiteY18" fmla="*/ 2030 h 167484"/>
                    <a:gd name="connsiteX19" fmla="*/ 16304 w 92877"/>
                    <a:gd name="connsiteY19" fmla="*/ 60206 h 167484"/>
                    <a:gd name="connsiteX20" fmla="*/ 17319 w 92877"/>
                    <a:gd name="connsiteY20" fmla="*/ 60206 h 167484"/>
                    <a:gd name="connsiteX21" fmla="*/ 49992 w 92877"/>
                    <a:gd name="connsiteY21" fmla="*/ 45170 h 167484"/>
                    <a:gd name="connsiteX22" fmla="*/ 81649 w 92877"/>
                    <a:gd name="connsiteY22" fmla="*/ 56209 h 167484"/>
                    <a:gd name="connsiteX23" fmla="*/ 81649 w 92877"/>
                    <a:gd name="connsiteY23" fmla="*/ 56209 h 1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2877" h="167484">
                      <a:moveTo>
                        <a:pt x="81649" y="56146"/>
                      </a:moveTo>
                      <a:cubicBezTo>
                        <a:pt x="89833" y="64139"/>
                        <a:pt x="92878" y="74226"/>
                        <a:pt x="92878" y="86217"/>
                      </a:cubicBezTo>
                      <a:lnTo>
                        <a:pt x="92878" y="165455"/>
                      </a:lnTo>
                      <a:cubicBezTo>
                        <a:pt x="92878" y="167485"/>
                        <a:pt x="91863" y="167485"/>
                        <a:pt x="90848" y="167485"/>
                      </a:cubicBezTo>
                      <a:lnTo>
                        <a:pt x="78603" y="167485"/>
                      </a:lnTo>
                      <a:cubicBezTo>
                        <a:pt x="76574" y="167485"/>
                        <a:pt x="76574" y="166470"/>
                        <a:pt x="76574" y="165455"/>
                      </a:cubicBezTo>
                      <a:lnTo>
                        <a:pt x="76574" y="90277"/>
                      </a:lnTo>
                      <a:cubicBezTo>
                        <a:pt x="76574" y="81268"/>
                        <a:pt x="73528" y="74226"/>
                        <a:pt x="68389" y="68199"/>
                      </a:cubicBezTo>
                      <a:cubicBezTo>
                        <a:pt x="63251" y="62173"/>
                        <a:pt x="56145" y="60206"/>
                        <a:pt x="46946" y="60206"/>
                      </a:cubicBezTo>
                      <a:cubicBezTo>
                        <a:pt x="37747" y="60206"/>
                        <a:pt x="30579" y="63187"/>
                        <a:pt x="25503" y="68199"/>
                      </a:cubicBezTo>
                      <a:cubicBezTo>
                        <a:pt x="20364" y="73211"/>
                        <a:pt x="17319" y="81205"/>
                        <a:pt x="17319" y="89262"/>
                      </a:cubicBezTo>
                      <a:lnTo>
                        <a:pt x="17319" y="165455"/>
                      </a:lnTo>
                      <a:cubicBezTo>
                        <a:pt x="17319" y="167485"/>
                        <a:pt x="16304" y="167485"/>
                        <a:pt x="15289" y="167485"/>
                      </a:cubicBezTo>
                      <a:lnTo>
                        <a:pt x="2030" y="167485"/>
                      </a:lnTo>
                      <a:cubicBezTo>
                        <a:pt x="0" y="167485"/>
                        <a:pt x="0" y="166470"/>
                        <a:pt x="0" y="165455"/>
                      </a:cubicBezTo>
                      <a:lnTo>
                        <a:pt x="0" y="2030"/>
                      </a:lnTo>
                      <a:cubicBezTo>
                        <a:pt x="0" y="0"/>
                        <a:pt x="1015" y="0"/>
                        <a:pt x="2030" y="0"/>
                      </a:cubicBezTo>
                      <a:lnTo>
                        <a:pt x="14274" y="0"/>
                      </a:lnTo>
                      <a:cubicBezTo>
                        <a:pt x="16304" y="0"/>
                        <a:pt x="16304" y="1015"/>
                        <a:pt x="16304" y="2030"/>
                      </a:cubicBezTo>
                      <a:lnTo>
                        <a:pt x="16304" y="60206"/>
                      </a:lnTo>
                      <a:lnTo>
                        <a:pt x="17319" y="60206"/>
                      </a:lnTo>
                      <a:cubicBezTo>
                        <a:pt x="24488" y="50182"/>
                        <a:pt x="35717" y="45170"/>
                        <a:pt x="49992" y="45170"/>
                      </a:cubicBezTo>
                      <a:cubicBezTo>
                        <a:pt x="63251" y="45170"/>
                        <a:pt x="74480" y="48152"/>
                        <a:pt x="81649" y="56209"/>
                      </a:cubicBezTo>
                      <a:lnTo>
                        <a:pt x="81649" y="56209"/>
                      </a:lnTo>
                      <a:close/>
                    </a:path>
                  </a:pathLst>
                </a:custGeom>
                <a:solidFill>
                  <a:srgbClr val="000000"/>
                </a:solidFill>
                <a:ln w="0"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5326C47B-E302-7014-572F-758AB53DF52A}"/>
                    </a:ext>
                  </a:extLst>
                </p:cNvPr>
                <p:cNvSpPr/>
                <p:nvPr/>
              </p:nvSpPr>
              <p:spPr>
                <a:xfrm>
                  <a:off x="4873923" y="2646452"/>
                  <a:ext cx="102204" cy="124344"/>
                </a:xfrm>
                <a:custGeom>
                  <a:avLst/>
                  <a:gdLst>
                    <a:gd name="connsiteX0" fmla="*/ 102204 w 102204"/>
                    <a:gd name="connsiteY0" fmla="*/ 58049 h 124344"/>
                    <a:gd name="connsiteX1" fmla="*/ 102204 w 102204"/>
                    <a:gd name="connsiteY1" fmla="*/ 66042 h 124344"/>
                    <a:gd name="connsiteX2" fmla="*/ 100174 w 102204"/>
                    <a:gd name="connsiteY2" fmla="*/ 68073 h 124344"/>
                    <a:gd name="connsiteX3" fmla="*/ 20492 w 102204"/>
                    <a:gd name="connsiteY3" fmla="*/ 68073 h 124344"/>
                    <a:gd name="connsiteX4" fmla="*/ 19477 w 102204"/>
                    <a:gd name="connsiteY4" fmla="*/ 69088 h 124344"/>
                    <a:gd name="connsiteX5" fmla="*/ 20492 w 102204"/>
                    <a:gd name="connsiteY5" fmla="*/ 86153 h 124344"/>
                    <a:gd name="connsiteX6" fmla="*/ 31721 w 102204"/>
                    <a:gd name="connsiteY6" fmla="*/ 103219 h 124344"/>
                    <a:gd name="connsiteX7" fmla="*/ 54179 w 102204"/>
                    <a:gd name="connsiteY7" fmla="*/ 109246 h 124344"/>
                    <a:gd name="connsiteX8" fmla="*/ 72577 w 102204"/>
                    <a:gd name="connsiteY8" fmla="*/ 104234 h 124344"/>
                    <a:gd name="connsiteX9" fmla="*/ 84821 w 102204"/>
                    <a:gd name="connsiteY9" fmla="*/ 91229 h 124344"/>
                    <a:gd name="connsiteX10" fmla="*/ 87866 w 102204"/>
                    <a:gd name="connsiteY10" fmla="*/ 90213 h 124344"/>
                    <a:gd name="connsiteX11" fmla="*/ 97065 w 102204"/>
                    <a:gd name="connsiteY11" fmla="*/ 96240 h 124344"/>
                    <a:gd name="connsiteX12" fmla="*/ 98080 w 102204"/>
                    <a:gd name="connsiteY12" fmla="*/ 99222 h 124344"/>
                    <a:gd name="connsiteX13" fmla="*/ 79682 w 102204"/>
                    <a:gd name="connsiteY13" fmla="*/ 117303 h 124344"/>
                    <a:gd name="connsiteX14" fmla="*/ 51071 w 102204"/>
                    <a:gd name="connsiteY14" fmla="*/ 124345 h 124344"/>
                    <a:gd name="connsiteX15" fmla="*/ 21443 w 102204"/>
                    <a:gd name="connsiteY15" fmla="*/ 116351 h 124344"/>
                    <a:gd name="connsiteX16" fmla="*/ 4060 w 102204"/>
                    <a:gd name="connsiteY16" fmla="*/ 94274 h 124344"/>
                    <a:gd name="connsiteX17" fmla="*/ 0 w 102204"/>
                    <a:gd name="connsiteY17" fmla="*/ 61157 h 124344"/>
                    <a:gd name="connsiteX18" fmla="*/ 0 w 102204"/>
                    <a:gd name="connsiteY18" fmla="*/ 45107 h 124344"/>
                    <a:gd name="connsiteX19" fmla="*/ 2030 w 102204"/>
                    <a:gd name="connsiteY19" fmla="*/ 34068 h 124344"/>
                    <a:gd name="connsiteX20" fmla="*/ 18398 w 102204"/>
                    <a:gd name="connsiteY20" fmla="*/ 9009 h 124344"/>
                    <a:gd name="connsiteX21" fmla="*/ 49040 w 102204"/>
                    <a:gd name="connsiteY21" fmla="*/ 0 h 124344"/>
                    <a:gd name="connsiteX22" fmla="*/ 83743 w 102204"/>
                    <a:gd name="connsiteY22" fmla="*/ 11039 h 124344"/>
                    <a:gd name="connsiteX23" fmla="*/ 99095 w 102204"/>
                    <a:gd name="connsiteY23" fmla="*/ 42125 h 124344"/>
                    <a:gd name="connsiteX24" fmla="*/ 102141 w 102204"/>
                    <a:gd name="connsiteY24" fmla="*/ 58176 h 124344"/>
                    <a:gd name="connsiteX25" fmla="*/ 102141 w 102204"/>
                    <a:gd name="connsiteY25" fmla="*/ 58176 h 124344"/>
                    <a:gd name="connsiteX26" fmla="*/ 31721 w 102204"/>
                    <a:gd name="connsiteY26" fmla="*/ 18969 h 124344"/>
                    <a:gd name="connsiteX27" fmla="*/ 21507 w 102204"/>
                    <a:gd name="connsiteY27" fmla="*/ 35020 h 124344"/>
                    <a:gd name="connsiteX28" fmla="*/ 19477 w 102204"/>
                    <a:gd name="connsiteY28" fmla="*/ 51070 h 124344"/>
                    <a:gd name="connsiteX29" fmla="*/ 20492 w 102204"/>
                    <a:gd name="connsiteY29" fmla="*/ 52085 h 124344"/>
                    <a:gd name="connsiteX30" fmla="*/ 83806 w 102204"/>
                    <a:gd name="connsiteY30" fmla="*/ 52085 h 124344"/>
                    <a:gd name="connsiteX31" fmla="*/ 84821 w 102204"/>
                    <a:gd name="connsiteY31" fmla="*/ 51070 h 124344"/>
                    <a:gd name="connsiteX32" fmla="*/ 83806 w 102204"/>
                    <a:gd name="connsiteY32" fmla="*/ 36035 h 124344"/>
                    <a:gd name="connsiteX33" fmla="*/ 72577 w 102204"/>
                    <a:gd name="connsiteY33" fmla="*/ 18969 h 124344"/>
                    <a:gd name="connsiteX34" fmla="*/ 52149 w 102204"/>
                    <a:gd name="connsiteY34" fmla="*/ 12942 h 124344"/>
                    <a:gd name="connsiteX35" fmla="*/ 31721 w 102204"/>
                    <a:gd name="connsiteY35" fmla="*/ 18969 h 124344"/>
                    <a:gd name="connsiteX36" fmla="*/ 31721 w 102204"/>
                    <a:gd name="connsiteY36" fmla="*/ 18969 h 12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2204" h="124344">
                      <a:moveTo>
                        <a:pt x="102204" y="58049"/>
                      </a:moveTo>
                      <a:lnTo>
                        <a:pt x="102204" y="66042"/>
                      </a:lnTo>
                      <a:cubicBezTo>
                        <a:pt x="102204" y="68073"/>
                        <a:pt x="101189" y="68073"/>
                        <a:pt x="100174" y="68073"/>
                      </a:cubicBezTo>
                      <a:lnTo>
                        <a:pt x="20492" y="68073"/>
                      </a:lnTo>
                      <a:cubicBezTo>
                        <a:pt x="19813" y="68073"/>
                        <a:pt x="19477" y="68409"/>
                        <a:pt x="19477" y="69088"/>
                      </a:cubicBezTo>
                      <a:cubicBezTo>
                        <a:pt x="19477" y="78096"/>
                        <a:pt x="20492" y="83108"/>
                        <a:pt x="20492" y="86153"/>
                      </a:cubicBezTo>
                      <a:cubicBezTo>
                        <a:pt x="22522" y="93195"/>
                        <a:pt x="26645" y="99159"/>
                        <a:pt x="31721" y="103219"/>
                      </a:cubicBezTo>
                      <a:cubicBezTo>
                        <a:pt x="36796" y="107279"/>
                        <a:pt x="44980" y="109246"/>
                        <a:pt x="54179" y="109246"/>
                      </a:cubicBezTo>
                      <a:cubicBezTo>
                        <a:pt x="61348" y="109246"/>
                        <a:pt x="67438" y="107216"/>
                        <a:pt x="72577" y="104234"/>
                      </a:cubicBezTo>
                      <a:cubicBezTo>
                        <a:pt x="77716" y="101252"/>
                        <a:pt x="81776" y="97192"/>
                        <a:pt x="84821" y="91229"/>
                      </a:cubicBezTo>
                      <a:cubicBezTo>
                        <a:pt x="85836" y="90213"/>
                        <a:pt x="86851" y="89198"/>
                        <a:pt x="87866" y="90213"/>
                      </a:cubicBezTo>
                      <a:lnTo>
                        <a:pt x="97065" y="96240"/>
                      </a:lnTo>
                      <a:cubicBezTo>
                        <a:pt x="98080" y="97256"/>
                        <a:pt x="99095" y="98271"/>
                        <a:pt x="98080" y="99222"/>
                      </a:cubicBezTo>
                      <a:cubicBezTo>
                        <a:pt x="94020" y="107216"/>
                        <a:pt x="87866" y="113243"/>
                        <a:pt x="79682" y="117303"/>
                      </a:cubicBezTo>
                      <a:cubicBezTo>
                        <a:pt x="71498" y="121300"/>
                        <a:pt x="62299" y="124345"/>
                        <a:pt x="51071" y="124345"/>
                      </a:cubicBezTo>
                      <a:cubicBezTo>
                        <a:pt x="39841" y="124345"/>
                        <a:pt x="29627" y="121363"/>
                        <a:pt x="21443" y="116351"/>
                      </a:cubicBezTo>
                      <a:cubicBezTo>
                        <a:pt x="13259" y="111340"/>
                        <a:pt x="8184" y="103346"/>
                        <a:pt x="4060" y="94274"/>
                      </a:cubicBezTo>
                      <a:cubicBezTo>
                        <a:pt x="1015" y="86280"/>
                        <a:pt x="0" y="75241"/>
                        <a:pt x="0" y="61157"/>
                      </a:cubicBezTo>
                      <a:lnTo>
                        <a:pt x="0" y="45107"/>
                      </a:lnTo>
                      <a:cubicBezTo>
                        <a:pt x="0" y="41110"/>
                        <a:pt x="1015" y="37113"/>
                        <a:pt x="2030" y="34068"/>
                      </a:cubicBezTo>
                      <a:cubicBezTo>
                        <a:pt x="5076" y="24044"/>
                        <a:pt x="10214" y="15036"/>
                        <a:pt x="18398" y="9009"/>
                      </a:cubicBezTo>
                      <a:cubicBezTo>
                        <a:pt x="26582" y="2982"/>
                        <a:pt x="36796" y="0"/>
                        <a:pt x="49040" y="0"/>
                      </a:cubicBezTo>
                      <a:cubicBezTo>
                        <a:pt x="64393" y="0"/>
                        <a:pt x="75622" y="3997"/>
                        <a:pt x="83743" y="11039"/>
                      </a:cubicBezTo>
                      <a:cubicBezTo>
                        <a:pt x="91926" y="18081"/>
                        <a:pt x="97002" y="29120"/>
                        <a:pt x="99095" y="42125"/>
                      </a:cubicBezTo>
                      <a:cubicBezTo>
                        <a:pt x="102141" y="45107"/>
                        <a:pt x="102141" y="51134"/>
                        <a:pt x="102141" y="58176"/>
                      </a:cubicBezTo>
                      <a:lnTo>
                        <a:pt x="102141" y="58176"/>
                      </a:lnTo>
                      <a:close/>
                      <a:moveTo>
                        <a:pt x="31721" y="18969"/>
                      </a:moveTo>
                      <a:cubicBezTo>
                        <a:pt x="26582" y="22966"/>
                        <a:pt x="22522" y="28993"/>
                        <a:pt x="21507" y="35020"/>
                      </a:cubicBezTo>
                      <a:cubicBezTo>
                        <a:pt x="20492" y="38001"/>
                        <a:pt x="19477" y="44028"/>
                        <a:pt x="19477" y="51070"/>
                      </a:cubicBezTo>
                      <a:cubicBezTo>
                        <a:pt x="19477" y="51749"/>
                        <a:pt x="19813" y="52085"/>
                        <a:pt x="20492" y="52085"/>
                      </a:cubicBezTo>
                      <a:lnTo>
                        <a:pt x="83806" y="52085"/>
                      </a:lnTo>
                      <a:cubicBezTo>
                        <a:pt x="84485" y="52085"/>
                        <a:pt x="84821" y="51749"/>
                        <a:pt x="84821" y="51070"/>
                      </a:cubicBezTo>
                      <a:cubicBezTo>
                        <a:pt x="84821" y="44028"/>
                        <a:pt x="83806" y="39016"/>
                        <a:pt x="83806" y="36035"/>
                      </a:cubicBezTo>
                      <a:cubicBezTo>
                        <a:pt x="81776" y="28993"/>
                        <a:pt x="78667" y="23029"/>
                        <a:pt x="72577" y="18969"/>
                      </a:cubicBezTo>
                      <a:cubicBezTo>
                        <a:pt x="67438" y="14972"/>
                        <a:pt x="60333" y="12942"/>
                        <a:pt x="52149" y="12942"/>
                      </a:cubicBezTo>
                      <a:cubicBezTo>
                        <a:pt x="43965" y="12942"/>
                        <a:pt x="36796" y="14972"/>
                        <a:pt x="31721" y="18969"/>
                      </a:cubicBezTo>
                      <a:lnTo>
                        <a:pt x="31721" y="18969"/>
                      </a:lnTo>
                      <a:close/>
                    </a:path>
                  </a:pathLst>
                </a:custGeom>
                <a:solidFill>
                  <a:srgbClr val="000000"/>
                </a:solidFill>
                <a:ln w="0"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47CA31C-7DFB-77EB-BA1A-88C876EDBD2C}"/>
                    </a:ext>
                  </a:extLst>
                </p:cNvPr>
                <p:cNvSpPr/>
                <p:nvPr/>
              </p:nvSpPr>
              <p:spPr>
                <a:xfrm>
                  <a:off x="4608422" y="2860883"/>
                  <a:ext cx="121553" cy="168499"/>
                </a:xfrm>
                <a:custGeom>
                  <a:avLst/>
                  <a:gdLst>
                    <a:gd name="connsiteX0" fmla="*/ 1015 w 121553"/>
                    <a:gd name="connsiteY0" fmla="*/ 167548 h 168499"/>
                    <a:gd name="connsiteX1" fmla="*/ 0 w 121553"/>
                    <a:gd name="connsiteY1" fmla="*/ 165518 h 168499"/>
                    <a:gd name="connsiteX2" fmla="*/ 0 w 121553"/>
                    <a:gd name="connsiteY2" fmla="*/ 3045 h 168499"/>
                    <a:gd name="connsiteX3" fmla="*/ 1015 w 121553"/>
                    <a:gd name="connsiteY3" fmla="*/ 1015 h 168499"/>
                    <a:gd name="connsiteX4" fmla="*/ 3045 w 121553"/>
                    <a:gd name="connsiteY4" fmla="*/ 0 h 168499"/>
                    <a:gd name="connsiteX5" fmla="*/ 63314 w 121553"/>
                    <a:gd name="connsiteY5" fmla="*/ 0 h 168499"/>
                    <a:gd name="connsiteX6" fmla="*/ 93956 w 121553"/>
                    <a:gd name="connsiteY6" fmla="*/ 6027 h 168499"/>
                    <a:gd name="connsiteX7" fmla="*/ 114384 w 121553"/>
                    <a:gd name="connsiteY7" fmla="*/ 23093 h 168499"/>
                    <a:gd name="connsiteX8" fmla="*/ 121553 w 121553"/>
                    <a:gd name="connsiteY8" fmla="*/ 49167 h 168499"/>
                    <a:gd name="connsiteX9" fmla="*/ 121553 w 121553"/>
                    <a:gd name="connsiteY9" fmla="*/ 119333 h 168499"/>
                    <a:gd name="connsiteX10" fmla="*/ 114384 w 121553"/>
                    <a:gd name="connsiteY10" fmla="*/ 145407 h 168499"/>
                    <a:gd name="connsiteX11" fmla="*/ 93956 w 121553"/>
                    <a:gd name="connsiteY11" fmla="*/ 162473 h 168499"/>
                    <a:gd name="connsiteX12" fmla="*/ 63314 w 121553"/>
                    <a:gd name="connsiteY12" fmla="*/ 168500 h 168499"/>
                    <a:gd name="connsiteX13" fmla="*/ 3045 w 121553"/>
                    <a:gd name="connsiteY13" fmla="*/ 168500 h 168499"/>
                    <a:gd name="connsiteX14" fmla="*/ 1015 w 121553"/>
                    <a:gd name="connsiteY14" fmla="*/ 167485 h 168499"/>
                    <a:gd name="connsiteX15" fmla="*/ 1015 w 121553"/>
                    <a:gd name="connsiteY15" fmla="*/ 167485 h 168499"/>
                    <a:gd name="connsiteX16" fmla="*/ 29563 w 121553"/>
                    <a:gd name="connsiteY16" fmla="*/ 144456 h 168499"/>
                    <a:gd name="connsiteX17" fmla="*/ 64266 w 121553"/>
                    <a:gd name="connsiteY17" fmla="*/ 144456 h 168499"/>
                    <a:gd name="connsiteX18" fmla="*/ 84694 w 121553"/>
                    <a:gd name="connsiteY18" fmla="*/ 136462 h 168499"/>
                    <a:gd name="connsiteX19" fmla="*/ 92878 w 121553"/>
                    <a:gd name="connsiteY19" fmla="*/ 115400 h 168499"/>
                    <a:gd name="connsiteX20" fmla="*/ 92878 w 121553"/>
                    <a:gd name="connsiteY20" fmla="*/ 54242 h 168499"/>
                    <a:gd name="connsiteX21" fmla="*/ 84694 w 121553"/>
                    <a:gd name="connsiteY21" fmla="*/ 32165 h 168499"/>
                    <a:gd name="connsiteX22" fmla="*/ 63251 w 121553"/>
                    <a:gd name="connsiteY22" fmla="*/ 24171 h 168499"/>
                    <a:gd name="connsiteX23" fmla="*/ 29563 w 121553"/>
                    <a:gd name="connsiteY23" fmla="*/ 24171 h 168499"/>
                    <a:gd name="connsiteX24" fmla="*/ 28549 w 121553"/>
                    <a:gd name="connsiteY24" fmla="*/ 25186 h 168499"/>
                    <a:gd name="connsiteX25" fmla="*/ 28549 w 121553"/>
                    <a:gd name="connsiteY25" fmla="*/ 143504 h 168499"/>
                    <a:gd name="connsiteX26" fmla="*/ 29563 w 121553"/>
                    <a:gd name="connsiteY26" fmla="*/ 144519 h 168499"/>
                    <a:gd name="connsiteX27" fmla="*/ 29563 w 121553"/>
                    <a:gd name="connsiteY27" fmla="*/ 144519 h 168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553" h="168499">
                      <a:moveTo>
                        <a:pt x="1015" y="167548"/>
                      </a:moveTo>
                      <a:cubicBezTo>
                        <a:pt x="336" y="166869"/>
                        <a:pt x="0" y="166197"/>
                        <a:pt x="0" y="165518"/>
                      </a:cubicBezTo>
                      <a:lnTo>
                        <a:pt x="0" y="3045"/>
                      </a:lnTo>
                      <a:cubicBezTo>
                        <a:pt x="0" y="2366"/>
                        <a:pt x="336" y="1694"/>
                        <a:pt x="1015" y="1015"/>
                      </a:cubicBezTo>
                      <a:cubicBezTo>
                        <a:pt x="1694" y="336"/>
                        <a:pt x="2366" y="0"/>
                        <a:pt x="3045" y="0"/>
                      </a:cubicBezTo>
                      <a:lnTo>
                        <a:pt x="63314" y="0"/>
                      </a:lnTo>
                      <a:cubicBezTo>
                        <a:pt x="74543" y="0"/>
                        <a:pt x="84757" y="2030"/>
                        <a:pt x="93956" y="6027"/>
                      </a:cubicBezTo>
                      <a:cubicBezTo>
                        <a:pt x="103156" y="10024"/>
                        <a:pt x="109309" y="16051"/>
                        <a:pt x="114384" y="23093"/>
                      </a:cubicBezTo>
                      <a:cubicBezTo>
                        <a:pt x="119523" y="30135"/>
                        <a:pt x="121553" y="39143"/>
                        <a:pt x="121553" y="49167"/>
                      </a:cubicBezTo>
                      <a:lnTo>
                        <a:pt x="121553" y="119333"/>
                      </a:lnTo>
                      <a:cubicBezTo>
                        <a:pt x="121553" y="129357"/>
                        <a:pt x="119523" y="138365"/>
                        <a:pt x="114384" y="145407"/>
                      </a:cubicBezTo>
                      <a:cubicBezTo>
                        <a:pt x="109246" y="152449"/>
                        <a:pt x="103156" y="158413"/>
                        <a:pt x="93956" y="162473"/>
                      </a:cubicBezTo>
                      <a:cubicBezTo>
                        <a:pt x="84757" y="166470"/>
                        <a:pt x="74543" y="168500"/>
                        <a:pt x="63314" y="168500"/>
                      </a:cubicBezTo>
                      <a:lnTo>
                        <a:pt x="3045" y="168500"/>
                      </a:lnTo>
                      <a:cubicBezTo>
                        <a:pt x="2030" y="168500"/>
                        <a:pt x="1015" y="168500"/>
                        <a:pt x="1015" y="167485"/>
                      </a:cubicBezTo>
                      <a:lnTo>
                        <a:pt x="1015" y="167485"/>
                      </a:lnTo>
                      <a:close/>
                      <a:moveTo>
                        <a:pt x="29563" y="144456"/>
                      </a:moveTo>
                      <a:lnTo>
                        <a:pt x="64266" y="144456"/>
                      </a:lnTo>
                      <a:cubicBezTo>
                        <a:pt x="72450" y="144456"/>
                        <a:pt x="79619" y="141474"/>
                        <a:pt x="84694" y="136462"/>
                      </a:cubicBezTo>
                      <a:cubicBezTo>
                        <a:pt x="89833" y="131450"/>
                        <a:pt x="92878" y="123457"/>
                        <a:pt x="92878" y="115400"/>
                      </a:cubicBezTo>
                      <a:lnTo>
                        <a:pt x="92878" y="54242"/>
                      </a:lnTo>
                      <a:cubicBezTo>
                        <a:pt x="92878" y="45233"/>
                        <a:pt x="89833" y="38192"/>
                        <a:pt x="84694" y="32165"/>
                      </a:cubicBezTo>
                      <a:cubicBezTo>
                        <a:pt x="79555" y="27153"/>
                        <a:pt x="72450" y="24171"/>
                        <a:pt x="63251" y="24171"/>
                      </a:cubicBezTo>
                      <a:lnTo>
                        <a:pt x="29563" y="24171"/>
                      </a:lnTo>
                      <a:cubicBezTo>
                        <a:pt x="28885" y="24171"/>
                        <a:pt x="28549" y="24507"/>
                        <a:pt x="28549" y="25186"/>
                      </a:cubicBezTo>
                      <a:lnTo>
                        <a:pt x="28549" y="143504"/>
                      </a:lnTo>
                      <a:cubicBezTo>
                        <a:pt x="28549" y="143504"/>
                        <a:pt x="28549" y="144519"/>
                        <a:pt x="29563" y="144519"/>
                      </a:cubicBezTo>
                      <a:lnTo>
                        <a:pt x="29563" y="144519"/>
                      </a:lnTo>
                      <a:close/>
                    </a:path>
                  </a:pathLst>
                </a:custGeom>
                <a:solidFill>
                  <a:srgbClr val="000000"/>
                </a:solidFill>
                <a:ln w="0"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79CBB6E-204E-4D25-2295-B54602453024}"/>
                    </a:ext>
                  </a:extLst>
                </p:cNvPr>
                <p:cNvSpPr/>
                <p:nvPr/>
              </p:nvSpPr>
              <p:spPr>
                <a:xfrm>
                  <a:off x="4755479" y="2855871"/>
                  <a:ext cx="34765" cy="173575"/>
                </a:xfrm>
                <a:custGeom>
                  <a:avLst/>
                  <a:gdLst>
                    <a:gd name="connsiteX0" fmla="*/ 5139 w 34765"/>
                    <a:gd name="connsiteY0" fmla="*/ 29120 h 173575"/>
                    <a:gd name="connsiteX1" fmla="*/ 0 w 34765"/>
                    <a:gd name="connsiteY1" fmla="*/ 17066 h 173575"/>
                    <a:gd name="connsiteX2" fmla="*/ 5139 w 34765"/>
                    <a:gd name="connsiteY2" fmla="*/ 5012 h 173575"/>
                    <a:gd name="connsiteX3" fmla="*/ 17383 w 34765"/>
                    <a:gd name="connsiteY3" fmla="*/ 0 h 173575"/>
                    <a:gd name="connsiteX4" fmla="*/ 29627 w 34765"/>
                    <a:gd name="connsiteY4" fmla="*/ 5012 h 173575"/>
                    <a:gd name="connsiteX5" fmla="*/ 34766 w 34765"/>
                    <a:gd name="connsiteY5" fmla="*/ 17066 h 173575"/>
                    <a:gd name="connsiteX6" fmla="*/ 29627 w 34765"/>
                    <a:gd name="connsiteY6" fmla="*/ 29120 h 173575"/>
                    <a:gd name="connsiteX7" fmla="*/ 17383 w 34765"/>
                    <a:gd name="connsiteY7" fmla="*/ 34131 h 173575"/>
                    <a:gd name="connsiteX8" fmla="*/ 5139 w 34765"/>
                    <a:gd name="connsiteY8" fmla="*/ 29120 h 173575"/>
                    <a:gd name="connsiteX9" fmla="*/ 5139 w 34765"/>
                    <a:gd name="connsiteY9" fmla="*/ 29120 h 173575"/>
                    <a:gd name="connsiteX10" fmla="*/ 4124 w 34765"/>
                    <a:gd name="connsiteY10" fmla="*/ 172560 h 173575"/>
                    <a:gd name="connsiteX11" fmla="*/ 3109 w 34765"/>
                    <a:gd name="connsiteY11" fmla="*/ 170530 h 173575"/>
                    <a:gd name="connsiteX12" fmla="*/ 3109 w 34765"/>
                    <a:gd name="connsiteY12" fmla="*/ 53227 h 173575"/>
                    <a:gd name="connsiteX13" fmla="*/ 4124 w 34765"/>
                    <a:gd name="connsiteY13" fmla="*/ 51197 h 173575"/>
                    <a:gd name="connsiteX14" fmla="*/ 6154 w 34765"/>
                    <a:gd name="connsiteY14" fmla="*/ 50182 h 173575"/>
                    <a:gd name="connsiteX15" fmla="*/ 28612 w 34765"/>
                    <a:gd name="connsiteY15" fmla="*/ 50182 h 173575"/>
                    <a:gd name="connsiteX16" fmla="*/ 30642 w 34765"/>
                    <a:gd name="connsiteY16" fmla="*/ 51197 h 173575"/>
                    <a:gd name="connsiteX17" fmla="*/ 31657 w 34765"/>
                    <a:gd name="connsiteY17" fmla="*/ 53227 h 173575"/>
                    <a:gd name="connsiteX18" fmla="*/ 31657 w 34765"/>
                    <a:gd name="connsiteY18" fmla="*/ 170530 h 173575"/>
                    <a:gd name="connsiteX19" fmla="*/ 30642 w 34765"/>
                    <a:gd name="connsiteY19" fmla="*/ 172560 h 173575"/>
                    <a:gd name="connsiteX20" fmla="*/ 28612 w 34765"/>
                    <a:gd name="connsiteY20" fmla="*/ 173575 h 173575"/>
                    <a:gd name="connsiteX21" fmla="*/ 6154 w 34765"/>
                    <a:gd name="connsiteY21" fmla="*/ 173575 h 173575"/>
                    <a:gd name="connsiteX22" fmla="*/ 4124 w 34765"/>
                    <a:gd name="connsiteY22" fmla="*/ 172560 h 173575"/>
                    <a:gd name="connsiteX23" fmla="*/ 4124 w 34765"/>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5"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82" y="32101"/>
                        <a:pt x="22458" y="34131"/>
                        <a:pt x="17383" y="34131"/>
                      </a:cubicBezTo>
                      <a:cubicBezTo>
                        <a:pt x="12308" y="34131"/>
                        <a:pt x="9199"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7" y="52548"/>
                        <a:pt x="31657" y="53227"/>
                      </a:cubicBezTo>
                      <a:lnTo>
                        <a:pt x="31657" y="170530"/>
                      </a:lnTo>
                      <a:cubicBezTo>
                        <a:pt x="31657" y="171209"/>
                        <a:pt x="31321" y="171881"/>
                        <a:pt x="30642" y="172560"/>
                      </a:cubicBezTo>
                      <a:cubicBezTo>
                        <a:pt x="29963" y="173239"/>
                        <a:pt x="29291" y="173575"/>
                        <a:pt x="28612" y="173575"/>
                      </a:cubicBezTo>
                      <a:lnTo>
                        <a:pt x="6154" y="173575"/>
                      </a:lnTo>
                      <a:cubicBezTo>
                        <a:pt x="5475" y="173575"/>
                        <a:pt x="4803" y="173239"/>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C169EE41-A986-E817-6AAE-DB7156505922}"/>
                    </a:ext>
                  </a:extLst>
                </p:cNvPr>
                <p:cNvSpPr/>
                <p:nvPr/>
              </p:nvSpPr>
              <p:spPr>
                <a:xfrm>
                  <a:off x="4815621" y="2905228"/>
                  <a:ext cx="109373" cy="172306"/>
                </a:xfrm>
                <a:custGeom>
                  <a:avLst/>
                  <a:gdLst>
                    <a:gd name="connsiteX0" fmla="*/ 81839 w 109373"/>
                    <a:gd name="connsiteY0" fmla="*/ 1840 h 172306"/>
                    <a:gd name="connsiteX1" fmla="*/ 83870 w 109373"/>
                    <a:gd name="connsiteY1" fmla="*/ 825 h 172306"/>
                    <a:gd name="connsiteX2" fmla="*/ 106328 w 109373"/>
                    <a:gd name="connsiteY2" fmla="*/ 825 h 172306"/>
                    <a:gd name="connsiteX3" fmla="*/ 108358 w 109373"/>
                    <a:gd name="connsiteY3" fmla="*/ 1840 h 172306"/>
                    <a:gd name="connsiteX4" fmla="*/ 109373 w 109373"/>
                    <a:gd name="connsiteY4" fmla="*/ 3870 h 172306"/>
                    <a:gd name="connsiteX5" fmla="*/ 109373 w 109373"/>
                    <a:gd name="connsiteY5" fmla="*/ 116161 h 172306"/>
                    <a:gd name="connsiteX6" fmla="*/ 91990 w 109373"/>
                    <a:gd name="connsiteY6" fmla="*/ 159301 h 172306"/>
                    <a:gd name="connsiteX7" fmla="*/ 45995 w 109373"/>
                    <a:gd name="connsiteY7" fmla="*/ 172306 h 172306"/>
                    <a:gd name="connsiteX8" fmla="*/ 30642 w 109373"/>
                    <a:gd name="connsiteY8" fmla="*/ 171291 h 172306"/>
                    <a:gd name="connsiteX9" fmla="*/ 27597 w 109373"/>
                    <a:gd name="connsiteY9" fmla="*/ 168310 h 172306"/>
                    <a:gd name="connsiteX10" fmla="*/ 28612 w 109373"/>
                    <a:gd name="connsiteY10" fmla="*/ 148262 h 172306"/>
                    <a:gd name="connsiteX11" fmla="*/ 31658 w 109373"/>
                    <a:gd name="connsiteY11" fmla="*/ 145280 h 172306"/>
                    <a:gd name="connsiteX12" fmla="*/ 43902 w 109373"/>
                    <a:gd name="connsiteY12" fmla="*/ 146296 h 172306"/>
                    <a:gd name="connsiteX13" fmla="*/ 71498 w 109373"/>
                    <a:gd name="connsiteY13" fmla="*/ 139254 h 172306"/>
                    <a:gd name="connsiteX14" fmla="*/ 80697 w 109373"/>
                    <a:gd name="connsiteY14" fmla="*/ 115209 h 172306"/>
                    <a:gd name="connsiteX15" fmla="*/ 80697 w 109373"/>
                    <a:gd name="connsiteY15" fmla="*/ 112228 h 172306"/>
                    <a:gd name="connsiteX16" fmla="*/ 79682 w 109373"/>
                    <a:gd name="connsiteY16" fmla="*/ 112228 h 172306"/>
                    <a:gd name="connsiteX17" fmla="*/ 51071 w 109373"/>
                    <a:gd name="connsiteY17" fmla="*/ 123266 h 172306"/>
                    <a:gd name="connsiteX18" fmla="*/ 21443 w 109373"/>
                    <a:gd name="connsiteY18" fmla="*/ 115273 h 172306"/>
                    <a:gd name="connsiteX19" fmla="*/ 3045 w 109373"/>
                    <a:gd name="connsiteY19" fmla="*/ 91229 h 172306"/>
                    <a:gd name="connsiteX20" fmla="*/ 0 w 109373"/>
                    <a:gd name="connsiteY20" fmla="*/ 62172 h 172306"/>
                    <a:gd name="connsiteX21" fmla="*/ 4060 w 109373"/>
                    <a:gd name="connsiteY21" fmla="*/ 32101 h 172306"/>
                    <a:gd name="connsiteX22" fmla="*/ 21443 w 109373"/>
                    <a:gd name="connsiteY22" fmla="*/ 9009 h 172306"/>
                    <a:gd name="connsiteX23" fmla="*/ 50055 w 109373"/>
                    <a:gd name="connsiteY23" fmla="*/ 0 h 172306"/>
                    <a:gd name="connsiteX24" fmla="*/ 80697 w 109373"/>
                    <a:gd name="connsiteY24" fmla="*/ 11039 h 172306"/>
                    <a:gd name="connsiteX25" fmla="*/ 81712 w 109373"/>
                    <a:gd name="connsiteY25" fmla="*/ 11039 h 172306"/>
                    <a:gd name="connsiteX26" fmla="*/ 81712 w 109373"/>
                    <a:gd name="connsiteY26" fmla="*/ 3997 h 172306"/>
                    <a:gd name="connsiteX27" fmla="*/ 81712 w 109373"/>
                    <a:gd name="connsiteY27" fmla="*/ 1967 h 172306"/>
                    <a:gd name="connsiteX28" fmla="*/ 81712 w 109373"/>
                    <a:gd name="connsiteY28" fmla="*/ 1967 h 172306"/>
                    <a:gd name="connsiteX29" fmla="*/ 80824 w 109373"/>
                    <a:gd name="connsiteY29" fmla="*/ 75051 h 172306"/>
                    <a:gd name="connsiteX30" fmla="*/ 80824 w 109373"/>
                    <a:gd name="connsiteY30" fmla="*/ 47962 h 172306"/>
                    <a:gd name="connsiteX31" fmla="*/ 78794 w 109373"/>
                    <a:gd name="connsiteY31" fmla="*/ 39968 h 172306"/>
                    <a:gd name="connsiteX32" fmla="*/ 70610 w 109373"/>
                    <a:gd name="connsiteY32" fmla="*/ 26963 h 172306"/>
                    <a:gd name="connsiteX33" fmla="*/ 55257 w 109373"/>
                    <a:gd name="connsiteY33" fmla="*/ 21951 h 172306"/>
                    <a:gd name="connsiteX34" fmla="*/ 39905 w 109373"/>
                    <a:gd name="connsiteY34" fmla="*/ 26963 h 172306"/>
                    <a:gd name="connsiteX35" fmla="*/ 30706 w 109373"/>
                    <a:gd name="connsiteY35" fmla="*/ 39968 h 172306"/>
                    <a:gd name="connsiteX36" fmla="*/ 27661 w 109373"/>
                    <a:gd name="connsiteY36" fmla="*/ 61030 h 172306"/>
                    <a:gd name="connsiteX37" fmla="*/ 29690 w 109373"/>
                    <a:gd name="connsiteY37" fmla="*/ 82093 h 172306"/>
                    <a:gd name="connsiteX38" fmla="*/ 38890 w 109373"/>
                    <a:gd name="connsiteY38" fmla="*/ 95098 h 172306"/>
                    <a:gd name="connsiteX39" fmla="*/ 54243 w 109373"/>
                    <a:gd name="connsiteY39" fmla="*/ 100110 h 172306"/>
                    <a:gd name="connsiteX40" fmla="*/ 69595 w 109373"/>
                    <a:gd name="connsiteY40" fmla="*/ 95098 h 172306"/>
                    <a:gd name="connsiteX41" fmla="*/ 77779 w 109373"/>
                    <a:gd name="connsiteY41" fmla="*/ 83045 h 172306"/>
                    <a:gd name="connsiteX42" fmla="*/ 80824 w 109373"/>
                    <a:gd name="connsiteY42" fmla="*/ 75051 h 172306"/>
                    <a:gd name="connsiteX43" fmla="*/ 80824 w 109373"/>
                    <a:gd name="connsiteY43" fmla="*/ 75051 h 17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373" h="172306">
                      <a:moveTo>
                        <a:pt x="81839" y="1840"/>
                      </a:moveTo>
                      <a:cubicBezTo>
                        <a:pt x="82518" y="1161"/>
                        <a:pt x="83191" y="825"/>
                        <a:pt x="83870" y="825"/>
                      </a:cubicBezTo>
                      <a:lnTo>
                        <a:pt x="106328" y="825"/>
                      </a:lnTo>
                      <a:cubicBezTo>
                        <a:pt x="107006" y="825"/>
                        <a:pt x="107679" y="1161"/>
                        <a:pt x="108358" y="1840"/>
                      </a:cubicBezTo>
                      <a:cubicBezTo>
                        <a:pt x="109037" y="2519"/>
                        <a:pt x="109373" y="3191"/>
                        <a:pt x="109373" y="3870"/>
                      </a:cubicBezTo>
                      <a:lnTo>
                        <a:pt x="109373" y="116161"/>
                      </a:lnTo>
                      <a:cubicBezTo>
                        <a:pt x="109373" y="136208"/>
                        <a:pt x="103219" y="150229"/>
                        <a:pt x="91990" y="159301"/>
                      </a:cubicBezTo>
                      <a:cubicBezTo>
                        <a:pt x="80761" y="168310"/>
                        <a:pt x="65408" y="172306"/>
                        <a:pt x="45995" y="172306"/>
                      </a:cubicBezTo>
                      <a:cubicBezTo>
                        <a:pt x="40856" y="172306"/>
                        <a:pt x="35781" y="172306"/>
                        <a:pt x="30642" y="171291"/>
                      </a:cubicBezTo>
                      <a:cubicBezTo>
                        <a:pt x="28612" y="171291"/>
                        <a:pt x="27597" y="170276"/>
                        <a:pt x="27597" y="168310"/>
                      </a:cubicBezTo>
                      <a:lnTo>
                        <a:pt x="28612" y="148262"/>
                      </a:lnTo>
                      <a:cubicBezTo>
                        <a:pt x="28612" y="146232"/>
                        <a:pt x="29627" y="145280"/>
                        <a:pt x="31658" y="145280"/>
                      </a:cubicBezTo>
                      <a:cubicBezTo>
                        <a:pt x="36796" y="145280"/>
                        <a:pt x="40856" y="146296"/>
                        <a:pt x="43902" y="146296"/>
                      </a:cubicBezTo>
                      <a:cubicBezTo>
                        <a:pt x="56146" y="146296"/>
                        <a:pt x="65345" y="144265"/>
                        <a:pt x="71498" y="139254"/>
                      </a:cubicBezTo>
                      <a:cubicBezTo>
                        <a:pt x="77652" y="134242"/>
                        <a:pt x="80697" y="126248"/>
                        <a:pt x="80697" y="115209"/>
                      </a:cubicBezTo>
                      <a:lnTo>
                        <a:pt x="80697" y="112228"/>
                      </a:lnTo>
                      <a:lnTo>
                        <a:pt x="79682" y="112228"/>
                      </a:lnTo>
                      <a:cubicBezTo>
                        <a:pt x="72513" y="119269"/>
                        <a:pt x="63315" y="123266"/>
                        <a:pt x="51071" y="123266"/>
                      </a:cubicBezTo>
                      <a:cubicBezTo>
                        <a:pt x="40856" y="123266"/>
                        <a:pt x="30642" y="120285"/>
                        <a:pt x="21443" y="115273"/>
                      </a:cubicBezTo>
                      <a:cubicBezTo>
                        <a:pt x="12244" y="110261"/>
                        <a:pt x="6091" y="102267"/>
                        <a:pt x="3045" y="91229"/>
                      </a:cubicBezTo>
                      <a:cubicBezTo>
                        <a:pt x="1015" y="83235"/>
                        <a:pt x="0" y="74163"/>
                        <a:pt x="0" y="62172"/>
                      </a:cubicBezTo>
                      <a:cubicBezTo>
                        <a:pt x="0" y="49167"/>
                        <a:pt x="1015" y="39080"/>
                        <a:pt x="4060" y="32101"/>
                      </a:cubicBezTo>
                      <a:cubicBezTo>
                        <a:pt x="7105" y="22078"/>
                        <a:pt x="13259" y="14020"/>
                        <a:pt x="21443" y="9009"/>
                      </a:cubicBezTo>
                      <a:cubicBezTo>
                        <a:pt x="29627" y="2982"/>
                        <a:pt x="38826" y="0"/>
                        <a:pt x="50055" y="0"/>
                      </a:cubicBezTo>
                      <a:cubicBezTo>
                        <a:pt x="63315" y="0"/>
                        <a:pt x="72513" y="3997"/>
                        <a:pt x="80697" y="11039"/>
                      </a:cubicBezTo>
                      <a:cubicBezTo>
                        <a:pt x="80697" y="11039"/>
                        <a:pt x="81712" y="12054"/>
                        <a:pt x="81712" y="11039"/>
                      </a:cubicBezTo>
                      <a:lnTo>
                        <a:pt x="81712" y="3997"/>
                      </a:lnTo>
                      <a:cubicBezTo>
                        <a:pt x="81034" y="3318"/>
                        <a:pt x="81034" y="2645"/>
                        <a:pt x="81712" y="1967"/>
                      </a:cubicBezTo>
                      <a:lnTo>
                        <a:pt x="81712" y="1967"/>
                      </a:lnTo>
                      <a:close/>
                      <a:moveTo>
                        <a:pt x="80824" y="75051"/>
                      </a:moveTo>
                      <a:lnTo>
                        <a:pt x="80824" y="47962"/>
                      </a:lnTo>
                      <a:cubicBezTo>
                        <a:pt x="80824" y="44980"/>
                        <a:pt x="79809" y="42950"/>
                        <a:pt x="78794" y="39968"/>
                      </a:cubicBezTo>
                      <a:cubicBezTo>
                        <a:pt x="77779" y="34956"/>
                        <a:pt x="74734" y="29944"/>
                        <a:pt x="70610" y="26963"/>
                      </a:cubicBezTo>
                      <a:cubicBezTo>
                        <a:pt x="66550" y="23981"/>
                        <a:pt x="61411" y="21951"/>
                        <a:pt x="55257" y="21951"/>
                      </a:cubicBezTo>
                      <a:cubicBezTo>
                        <a:pt x="49104" y="21951"/>
                        <a:pt x="44028" y="23981"/>
                        <a:pt x="39905" y="26963"/>
                      </a:cubicBezTo>
                      <a:cubicBezTo>
                        <a:pt x="35844" y="29944"/>
                        <a:pt x="32736" y="34004"/>
                        <a:pt x="30706" y="39968"/>
                      </a:cubicBezTo>
                      <a:cubicBezTo>
                        <a:pt x="28676" y="43965"/>
                        <a:pt x="27661" y="52022"/>
                        <a:pt x="27661" y="61030"/>
                      </a:cubicBezTo>
                      <a:cubicBezTo>
                        <a:pt x="27661" y="71054"/>
                        <a:pt x="28676" y="78096"/>
                        <a:pt x="29690" y="82093"/>
                      </a:cubicBezTo>
                      <a:cubicBezTo>
                        <a:pt x="31721" y="87105"/>
                        <a:pt x="34830" y="91102"/>
                        <a:pt x="38890" y="95098"/>
                      </a:cubicBezTo>
                      <a:cubicBezTo>
                        <a:pt x="42950" y="99095"/>
                        <a:pt x="48089" y="100110"/>
                        <a:pt x="54243" y="100110"/>
                      </a:cubicBezTo>
                      <a:cubicBezTo>
                        <a:pt x="60396" y="100110"/>
                        <a:pt x="65471" y="98080"/>
                        <a:pt x="69595" y="95098"/>
                      </a:cubicBezTo>
                      <a:cubicBezTo>
                        <a:pt x="73656" y="92117"/>
                        <a:pt x="75749" y="88057"/>
                        <a:pt x="77779" y="83045"/>
                      </a:cubicBezTo>
                      <a:cubicBezTo>
                        <a:pt x="79809" y="81014"/>
                        <a:pt x="79809" y="78033"/>
                        <a:pt x="80824" y="75051"/>
                      </a:cubicBezTo>
                      <a:lnTo>
                        <a:pt x="80824" y="75051"/>
                      </a:lnTo>
                      <a:close/>
                    </a:path>
                  </a:pathLst>
                </a:custGeom>
                <a:solidFill>
                  <a:srgbClr val="000000"/>
                </a:solidFill>
                <a:ln w="0"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626BC0B-5892-10B2-222B-5A094932A172}"/>
                    </a:ext>
                  </a:extLst>
                </p:cNvPr>
                <p:cNvSpPr/>
                <p:nvPr/>
              </p:nvSpPr>
              <p:spPr>
                <a:xfrm>
                  <a:off x="4952591" y="2855871"/>
                  <a:ext cx="34765" cy="173575"/>
                </a:xfrm>
                <a:custGeom>
                  <a:avLst/>
                  <a:gdLst>
                    <a:gd name="connsiteX0" fmla="*/ 5139 w 34765"/>
                    <a:gd name="connsiteY0" fmla="*/ 29120 h 173575"/>
                    <a:gd name="connsiteX1" fmla="*/ 0 w 34765"/>
                    <a:gd name="connsiteY1" fmla="*/ 17066 h 173575"/>
                    <a:gd name="connsiteX2" fmla="*/ 5139 w 34765"/>
                    <a:gd name="connsiteY2" fmla="*/ 5012 h 173575"/>
                    <a:gd name="connsiteX3" fmla="*/ 17383 w 34765"/>
                    <a:gd name="connsiteY3" fmla="*/ 0 h 173575"/>
                    <a:gd name="connsiteX4" fmla="*/ 29627 w 34765"/>
                    <a:gd name="connsiteY4" fmla="*/ 5012 h 173575"/>
                    <a:gd name="connsiteX5" fmla="*/ 34766 w 34765"/>
                    <a:gd name="connsiteY5" fmla="*/ 17066 h 173575"/>
                    <a:gd name="connsiteX6" fmla="*/ 29627 w 34765"/>
                    <a:gd name="connsiteY6" fmla="*/ 29120 h 173575"/>
                    <a:gd name="connsiteX7" fmla="*/ 17383 w 34765"/>
                    <a:gd name="connsiteY7" fmla="*/ 34131 h 173575"/>
                    <a:gd name="connsiteX8" fmla="*/ 5139 w 34765"/>
                    <a:gd name="connsiteY8" fmla="*/ 29120 h 173575"/>
                    <a:gd name="connsiteX9" fmla="*/ 5139 w 34765"/>
                    <a:gd name="connsiteY9" fmla="*/ 29120 h 173575"/>
                    <a:gd name="connsiteX10" fmla="*/ 4124 w 34765"/>
                    <a:gd name="connsiteY10" fmla="*/ 172560 h 173575"/>
                    <a:gd name="connsiteX11" fmla="*/ 3109 w 34765"/>
                    <a:gd name="connsiteY11" fmla="*/ 170530 h 173575"/>
                    <a:gd name="connsiteX12" fmla="*/ 3109 w 34765"/>
                    <a:gd name="connsiteY12" fmla="*/ 53227 h 173575"/>
                    <a:gd name="connsiteX13" fmla="*/ 4124 w 34765"/>
                    <a:gd name="connsiteY13" fmla="*/ 51197 h 173575"/>
                    <a:gd name="connsiteX14" fmla="*/ 6154 w 34765"/>
                    <a:gd name="connsiteY14" fmla="*/ 50182 h 173575"/>
                    <a:gd name="connsiteX15" fmla="*/ 28612 w 34765"/>
                    <a:gd name="connsiteY15" fmla="*/ 50182 h 173575"/>
                    <a:gd name="connsiteX16" fmla="*/ 30642 w 34765"/>
                    <a:gd name="connsiteY16" fmla="*/ 51197 h 173575"/>
                    <a:gd name="connsiteX17" fmla="*/ 31657 w 34765"/>
                    <a:gd name="connsiteY17" fmla="*/ 53227 h 173575"/>
                    <a:gd name="connsiteX18" fmla="*/ 31657 w 34765"/>
                    <a:gd name="connsiteY18" fmla="*/ 170530 h 173575"/>
                    <a:gd name="connsiteX19" fmla="*/ 30642 w 34765"/>
                    <a:gd name="connsiteY19" fmla="*/ 172560 h 173575"/>
                    <a:gd name="connsiteX20" fmla="*/ 28612 w 34765"/>
                    <a:gd name="connsiteY20" fmla="*/ 173575 h 173575"/>
                    <a:gd name="connsiteX21" fmla="*/ 6154 w 34765"/>
                    <a:gd name="connsiteY21" fmla="*/ 173575 h 173575"/>
                    <a:gd name="connsiteX22" fmla="*/ 4124 w 34765"/>
                    <a:gd name="connsiteY22" fmla="*/ 172560 h 173575"/>
                    <a:gd name="connsiteX23" fmla="*/ 4124 w 34765"/>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5"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18" y="32165"/>
                        <a:pt x="22458" y="34131"/>
                        <a:pt x="17383" y="34131"/>
                      </a:cubicBezTo>
                      <a:cubicBezTo>
                        <a:pt x="12308" y="34131"/>
                        <a:pt x="8184"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7" y="52548"/>
                        <a:pt x="31657" y="53227"/>
                      </a:cubicBezTo>
                      <a:lnTo>
                        <a:pt x="31657" y="170530"/>
                      </a:lnTo>
                      <a:cubicBezTo>
                        <a:pt x="31657" y="171209"/>
                        <a:pt x="31321" y="171881"/>
                        <a:pt x="30642" y="172560"/>
                      </a:cubicBezTo>
                      <a:cubicBezTo>
                        <a:pt x="29963" y="173239"/>
                        <a:pt x="29291" y="173575"/>
                        <a:pt x="28612" y="173575"/>
                      </a:cubicBezTo>
                      <a:lnTo>
                        <a:pt x="6154" y="173575"/>
                      </a:lnTo>
                      <a:cubicBezTo>
                        <a:pt x="5139" y="173575"/>
                        <a:pt x="4124" y="173575"/>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122712-A1A3-2710-8030-BC76954C2951}"/>
                    </a:ext>
                  </a:extLst>
                </p:cNvPr>
                <p:cNvSpPr/>
                <p:nvPr/>
              </p:nvSpPr>
              <p:spPr>
                <a:xfrm>
                  <a:off x="5009942"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7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20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20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7 w 74416"/>
                    <a:gd name="connsiteY35" fmla="*/ 35210 h 154606"/>
                    <a:gd name="connsiteX36" fmla="*/ 74417 w 74416"/>
                    <a:gd name="connsiteY36" fmla="*/ 52276 h 154606"/>
                    <a:gd name="connsiteX37" fmla="*/ 72387 w 74416"/>
                    <a:gd name="connsiteY37" fmla="*/ 53291 h 154606"/>
                    <a:gd name="connsiteX38" fmla="*/ 72387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9" y="54306"/>
                        <a:pt x="70420" y="54306"/>
                      </a:cubicBezTo>
                      <a:lnTo>
                        <a:pt x="45931" y="54306"/>
                      </a:lnTo>
                      <a:cubicBezTo>
                        <a:pt x="45253" y="54306"/>
                        <a:pt x="44917" y="54642"/>
                        <a:pt x="44917" y="55321"/>
                      </a:cubicBezTo>
                      <a:lnTo>
                        <a:pt x="44917" y="113497"/>
                      </a:lnTo>
                      <a:cubicBezTo>
                        <a:pt x="44917" y="119523"/>
                        <a:pt x="45931" y="123520"/>
                        <a:pt x="48977" y="126502"/>
                      </a:cubicBezTo>
                      <a:cubicBezTo>
                        <a:pt x="52022" y="129484"/>
                        <a:pt x="56146"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2" y="154606"/>
                        <a:pt x="34703" y="152576"/>
                        <a:pt x="28549" y="148580"/>
                      </a:cubicBezTo>
                      <a:cubicBezTo>
                        <a:pt x="22395" y="144583"/>
                        <a:pt x="19350" y="136526"/>
                        <a:pt x="18335" y="124535"/>
                      </a:cubicBezTo>
                      <a:lnTo>
                        <a:pt x="18335" y="56336"/>
                      </a:lnTo>
                      <a:cubicBezTo>
                        <a:pt x="18335" y="55657"/>
                        <a:pt x="17999" y="55321"/>
                        <a:pt x="17320" y="55321"/>
                      </a:cubicBezTo>
                      <a:lnTo>
                        <a:pt x="3045" y="55321"/>
                      </a:lnTo>
                      <a:cubicBezTo>
                        <a:pt x="2367" y="55321"/>
                        <a:pt x="1694" y="54984"/>
                        <a:pt x="1015" y="54306"/>
                      </a:cubicBezTo>
                      <a:cubicBezTo>
                        <a:pt x="336" y="53627"/>
                        <a:pt x="0" y="52955"/>
                        <a:pt x="0" y="52276"/>
                      </a:cubicBezTo>
                      <a:lnTo>
                        <a:pt x="0" y="35210"/>
                      </a:lnTo>
                      <a:cubicBezTo>
                        <a:pt x="0" y="34531"/>
                        <a:pt x="336" y="33859"/>
                        <a:pt x="1015" y="33180"/>
                      </a:cubicBezTo>
                      <a:cubicBezTo>
                        <a:pt x="1694" y="32501"/>
                        <a:pt x="2367" y="32165"/>
                        <a:pt x="3045" y="32165"/>
                      </a:cubicBezTo>
                      <a:lnTo>
                        <a:pt x="17320" y="32165"/>
                      </a:lnTo>
                      <a:cubicBezTo>
                        <a:pt x="17999" y="32165"/>
                        <a:pt x="18335" y="31828"/>
                        <a:pt x="18335" y="31150"/>
                      </a:cubicBezTo>
                      <a:lnTo>
                        <a:pt x="18335" y="3045"/>
                      </a:lnTo>
                      <a:cubicBezTo>
                        <a:pt x="18335" y="2366"/>
                        <a:pt x="18671" y="1694"/>
                        <a:pt x="19350" y="1015"/>
                      </a:cubicBezTo>
                      <a:cubicBezTo>
                        <a:pt x="20029"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7" y="34531"/>
                        <a:pt x="74417" y="35210"/>
                      </a:cubicBezTo>
                      <a:lnTo>
                        <a:pt x="74417" y="52276"/>
                      </a:lnTo>
                      <a:cubicBezTo>
                        <a:pt x="73738" y="52276"/>
                        <a:pt x="73065" y="52612"/>
                        <a:pt x="72387" y="53291"/>
                      </a:cubicBezTo>
                      <a:lnTo>
                        <a:pt x="72387" y="53291"/>
                      </a:lnTo>
                      <a:close/>
                    </a:path>
                  </a:pathLst>
                </a:custGeom>
                <a:solidFill>
                  <a:srgbClr val="000000"/>
                </a:solidFill>
                <a:ln w="0"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E40F75B-F5C4-568C-D812-573427DEA9B1}"/>
                    </a:ext>
                  </a:extLst>
                </p:cNvPr>
                <p:cNvSpPr/>
                <p:nvPr/>
              </p:nvSpPr>
              <p:spPr>
                <a:xfrm>
                  <a:off x="5100916" y="2904087"/>
                  <a:ext cx="107152" cy="127326"/>
                </a:xfrm>
                <a:custGeom>
                  <a:avLst/>
                  <a:gdLst>
                    <a:gd name="connsiteX0" fmla="*/ 82601 w 107152"/>
                    <a:gd name="connsiteY0" fmla="*/ 6027 h 127326"/>
                    <a:gd name="connsiteX1" fmla="*/ 100998 w 107152"/>
                    <a:gd name="connsiteY1" fmla="*/ 21062 h 127326"/>
                    <a:gd name="connsiteX2" fmla="*/ 107152 w 107152"/>
                    <a:gd name="connsiteY2" fmla="*/ 42125 h 127326"/>
                    <a:gd name="connsiteX3" fmla="*/ 107152 w 107152"/>
                    <a:gd name="connsiteY3" fmla="*/ 123330 h 127326"/>
                    <a:gd name="connsiteX4" fmla="*/ 106137 w 107152"/>
                    <a:gd name="connsiteY4" fmla="*/ 125360 h 127326"/>
                    <a:gd name="connsiteX5" fmla="*/ 104107 w 107152"/>
                    <a:gd name="connsiteY5" fmla="*/ 126375 h 127326"/>
                    <a:gd name="connsiteX6" fmla="*/ 81649 w 107152"/>
                    <a:gd name="connsiteY6" fmla="*/ 126375 h 127326"/>
                    <a:gd name="connsiteX7" fmla="*/ 79619 w 107152"/>
                    <a:gd name="connsiteY7" fmla="*/ 125360 h 127326"/>
                    <a:gd name="connsiteX8" fmla="*/ 78604 w 107152"/>
                    <a:gd name="connsiteY8" fmla="*/ 123330 h 127326"/>
                    <a:gd name="connsiteX9" fmla="*/ 78604 w 107152"/>
                    <a:gd name="connsiteY9" fmla="*/ 114321 h 127326"/>
                    <a:gd name="connsiteX10" fmla="*/ 77589 w 107152"/>
                    <a:gd name="connsiteY10" fmla="*/ 114321 h 127326"/>
                    <a:gd name="connsiteX11" fmla="*/ 42886 w 107152"/>
                    <a:gd name="connsiteY11" fmla="*/ 127326 h 127326"/>
                    <a:gd name="connsiteX12" fmla="*/ 12244 w 107152"/>
                    <a:gd name="connsiteY12" fmla="*/ 118318 h 127326"/>
                    <a:gd name="connsiteX13" fmla="*/ 0 w 107152"/>
                    <a:gd name="connsiteY13" fmla="*/ 91229 h 127326"/>
                    <a:gd name="connsiteX14" fmla="*/ 13259 w 107152"/>
                    <a:gd name="connsiteY14" fmla="*/ 62172 h 127326"/>
                    <a:gd name="connsiteX15" fmla="*/ 51070 w 107152"/>
                    <a:gd name="connsiteY15" fmla="*/ 52149 h 127326"/>
                    <a:gd name="connsiteX16" fmla="*/ 77652 w 107152"/>
                    <a:gd name="connsiteY16" fmla="*/ 52149 h 127326"/>
                    <a:gd name="connsiteX17" fmla="*/ 78667 w 107152"/>
                    <a:gd name="connsiteY17" fmla="*/ 51134 h 127326"/>
                    <a:gd name="connsiteX18" fmla="*/ 78667 w 107152"/>
                    <a:gd name="connsiteY18" fmla="*/ 45107 h 127326"/>
                    <a:gd name="connsiteX19" fmla="*/ 72513 w 107152"/>
                    <a:gd name="connsiteY19" fmla="*/ 30071 h 127326"/>
                    <a:gd name="connsiteX20" fmla="*/ 55130 w 107152"/>
                    <a:gd name="connsiteY20" fmla="*/ 25059 h 127326"/>
                    <a:gd name="connsiteX21" fmla="*/ 39778 w 107152"/>
                    <a:gd name="connsiteY21" fmla="*/ 28041 h 127326"/>
                    <a:gd name="connsiteX22" fmla="*/ 32609 w 107152"/>
                    <a:gd name="connsiteY22" fmla="*/ 37050 h 127326"/>
                    <a:gd name="connsiteX23" fmla="*/ 29563 w 107152"/>
                    <a:gd name="connsiteY23" fmla="*/ 39080 h 127326"/>
                    <a:gd name="connsiteX24" fmla="*/ 6090 w 107152"/>
                    <a:gd name="connsiteY24" fmla="*/ 36098 h 127326"/>
                    <a:gd name="connsiteX25" fmla="*/ 4060 w 107152"/>
                    <a:gd name="connsiteY25" fmla="*/ 35083 h 127326"/>
                    <a:gd name="connsiteX26" fmla="*/ 3045 w 107152"/>
                    <a:gd name="connsiteY26" fmla="*/ 33053 h 127326"/>
                    <a:gd name="connsiteX27" fmla="*/ 19413 w 107152"/>
                    <a:gd name="connsiteY27" fmla="*/ 9009 h 127326"/>
                    <a:gd name="connsiteX28" fmla="*/ 55194 w 107152"/>
                    <a:gd name="connsiteY28" fmla="*/ 0 h 127326"/>
                    <a:gd name="connsiteX29" fmla="*/ 82791 w 107152"/>
                    <a:gd name="connsiteY29" fmla="*/ 6027 h 127326"/>
                    <a:gd name="connsiteX30" fmla="*/ 82791 w 107152"/>
                    <a:gd name="connsiteY30" fmla="*/ 6027 h 127326"/>
                    <a:gd name="connsiteX31" fmla="*/ 70356 w 107152"/>
                    <a:gd name="connsiteY31" fmla="*/ 98270 h 127326"/>
                    <a:gd name="connsiteX32" fmla="*/ 78540 w 107152"/>
                    <a:gd name="connsiteY32" fmla="*/ 82220 h 127326"/>
                    <a:gd name="connsiteX33" fmla="*/ 78540 w 107152"/>
                    <a:gd name="connsiteY33" fmla="*/ 71181 h 127326"/>
                    <a:gd name="connsiteX34" fmla="*/ 77525 w 107152"/>
                    <a:gd name="connsiteY34" fmla="*/ 70166 h 127326"/>
                    <a:gd name="connsiteX35" fmla="*/ 57097 w 107152"/>
                    <a:gd name="connsiteY35" fmla="*/ 70166 h 127326"/>
                    <a:gd name="connsiteX36" fmla="*/ 36669 w 107152"/>
                    <a:gd name="connsiteY36" fmla="*/ 75178 h 127326"/>
                    <a:gd name="connsiteX37" fmla="*/ 29500 w 107152"/>
                    <a:gd name="connsiteY37" fmla="*/ 89198 h 127326"/>
                    <a:gd name="connsiteX38" fmla="*/ 35654 w 107152"/>
                    <a:gd name="connsiteY38" fmla="*/ 101252 h 127326"/>
                    <a:gd name="connsiteX39" fmla="*/ 51007 w 107152"/>
                    <a:gd name="connsiteY39" fmla="*/ 105249 h 127326"/>
                    <a:gd name="connsiteX40" fmla="*/ 70420 w 107152"/>
                    <a:gd name="connsiteY40" fmla="*/ 98207 h 127326"/>
                    <a:gd name="connsiteX41" fmla="*/ 70420 w 107152"/>
                    <a:gd name="connsiteY41" fmla="*/ 98207 h 1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7152" h="127326">
                      <a:moveTo>
                        <a:pt x="82601" y="6027"/>
                      </a:moveTo>
                      <a:cubicBezTo>
                        <a:pt x="90784" y="10024"/>
                        <a:pt x="96875" y="14020"/>
                        <a:pt x="100998" y="21062"/>
                      </a:cubicBezTo>
                      <a:cubicBezTo>
                        <a:pt x="105059" y="27089"/>
                        <a:pt x="107152" y="34068"/>
                        <a:pt x="107152" y="42125"/>
                      </a:cubicBezTo>
                      <a:lnTo>
                        <a:pt x="107152" y="123330"/>
                      </a:lnTo>
                      <a:cubicBezTo>
                        <a:pt x="107152" y="124009"/>
                        <a:pt x="106816" y="124681"/>
                        <a:pt x="106137" y="125360"/>
                      </a:cubicBezTo>
                      <a:cubicBezTo>
                        <a:pt x="105458" y="126039"/>
                        <a:pt x="104786" y="126375"/>
                        <a:pt x="104107" y="126375"/>
                      </a:cubicBezTo>
                      <a:lnTo>
                        <a:pt x="81649" y="126375"/>
                      </a:lnTo>
                      <a:cubicBezTo>
                        <a:pt x="80970" y="126375"/>
                        <a:pt x="80297" y="126039"/>
                        <a:pt x="79619" y="125360"/>
                      </a:cubicBezTo>
                      <a:cubicBezTo>
                        <a:pt x="78940" y="124681"/>
                        <a:pt x="78604" y="124009"/>
                        <a:pt x="78604" y="123330"/>
                      </a:cubicBezTo>
                      <a:lnTo>
                        <a:pt x="78604" y="114321"/>
                      </a:lnTo>
                      <a:lnTo>
                        <a:pt x="77589" y="114321"/>
                      </a:lnTo>
                      <a:cubicBezTo>
                        <a:pt x="69405" y="123330"/>
                        <a:pt x="58176" y="127326"/>
                        <a:pt x="42886" y="127326"/>
                      </a:cubicBezTo>
                      <a:cubicBezTo>
                        <a:pt x="30642" y="127326"/>
                        <a:pt x="20428" y="124345"/>
                        <a:pt x="12244" y="118318"/>
                      </a:cubicBezTo>
                      <a:cubicBezTo>
                        <a:pt x="4060" y="112291"/>
                        <a:pt x="0" y="103282"/>
                        <a:pt x="0" y="91229"/>
                      </a:cubicBezTo>
                      <a:cubicBezTo>
                        <a:pt x="0" y="79175"/>
                        <a:pt x="4060" y="69151"/>
                        <a:pt x="13259" y="62172"/>
                      </a:cubicBezTo>
                      <a:cubicBezTo>
                        <a:pt x="22458" y="55130"/>
                        <a:pt x="34702" y="52149"/>
                        <a:pt x="51070" y="52149"/>
                      </a:cubicBezTo>
                      <a:lnTo>
                        <a:pt x="77652" y="52149"/>
                      </a:lnTo>
                      <a:cubicBezTo>
                        <a:pt x="78331" y="52149"/>
                        <a:pt x="78667" y="51812"/>
                        <a:pt x="78667" y="51134"/>
                      </a:cubicBezTo>
                      <a:lnTo>
                        <a:pt x="78667" y="45107"/>
                      </a:lnTo>
                      <a:cubicBezTo>
                        <a:pt x="78667" y="39080"/>
                        <a:pt x="76637" y="34068"/>
                        <a:pt x="72513" y="30071"/>
                      </a:cubicBezTo>
                      <a:cubicBezTo>
                        <a:pt x="68453" y="27089"/>
                        <a:pt x="63314" y="25059"/>
                        <a:pt x="55130" y="25059"/>
                      </a:cubicBezTo>
                      <a:cubicBezTo>
                        <a:pt x="48976" y="25059"/>
                        <a:pt x="43901" y="26074"/>
                        <a:pt x="39778" y="28041"/>
                      </a:cubicBezTo>
                      <a:cubicBezTo>
                        <a:pt x="35654" y="30008"/>
                        <a:pt x="33624" y="33053"/>
                        <a:pt x="32609" y="37050"/>
                      </a:cubicBezTo>
                      <a:cubicBezTo>
                        <a:pt x="32609" y="39080"/>
                        <a:pt x="30579" y="40031"/>
                        <a:pt x="29563" y="39080"/>
                      </a:cubicBezTo>
                      <a:lnTo>
                        <a:pt x="6090" y="36098"/>
                      </a:lnTo>
                      <a:cubicBezTo>
                        <a:pt x="5411" y="36098"/>
                        <a:pt x="4739" y="35762"/>
                        <a:pt x="4060" y="35083"/>
                      </a:cubicBezTo>
                      <a:cubicBezTo>
                        <a:pt x="3382" y="34404"/>
                        <a:pt x="3045" y="33732"/>
                        <a:pt x="3045" y="33053"/>
                      </a:cubicBezTo>
                      <a:cubicBezTo>
                        <a:pt x="4060" y="23029"/>
                        <a:pt x="10214" y="14972"/>
                        <a:pt x="19413" y="9009"/>
                      </a:cubicBezTo>
                      <a:cubicBezTo>
                        <a:pt x="28612" y="2982"/>
                        <a:pt x="40856" y="0"/>
                        <a:pt x="55194" y="0"/>
                      </a:cubicBezTo>
                      <a:cubicBezTo>
                        <a:pt x="65408" y="0"/>
                        <a:pt x="74607" y="2030"/>
                        <a:pt x="82791" y="6027"/>
                      </a:cubicBezTo>
                      <a:lnTo>
                        <a:pt x="82791" y="6027"/>
                      </a:lnTo>
                      <a:close/>
                      <a:moveTo>
                        <a:pt x="70356" y="98270"/>
                      </a:moveTo>
                      <a:cubicBezTo>
                        <a:pt x="76510" y="94274"/>
                        <a:pt x="78540" y="89262"/>
                        <a:pt x="78540" y="82220"/>
                      </a:cubicBezTo>
                      <a:lnTo>
                        <a:pt x="78540" y="71181"/>
                      </a:lnTo>
                      <a:cubicBezTo>
                        <a:pt x="78540" y="70502"/>
                        <a:pt x="78204" y="70166"/>
                        <a:pt x="77525" y="70166"/>
                      </a:cubicBezTo>
                      <a:lnTo>
                        <a:pt x="57097" y="70166"/>
                      </a:lnTo>
                      <a:cubicBezTo>
                        <a:pt x="48913" y="70166"/>
                        <a:pt x="41744" y="72196"/>
                        <a:pt x="36669" y="75178"/>
                      </a:cubicBezTo>
                      <a:cubicBezTo>
                        <a:pt x="31530" y="78159"/>
                        <a:pt x="29500" y="83171"/>
                        <a:pt x="29500" y="89198"/>
                      </a:cubicBezTo>
                      <a:cubicBezTo>
                        <a:pt x="29500" y="94210"/>
                        <a:pt x="31530" y="98207"/>
                        <a:pt x="35654" y="101252"/>
                      </a:cubicBezTo>
                      <a:cubicBezTo>
                        <a:pt x="39714" y="104234"/>
                        <a:pt x="44853" y="105249"/>
                        <a:pt x="51007" y="105249"/>
                      </a:cubicBezTo>
                      <a:cubicBezTo>
                        <a:pt x="57161" y="105249"/>
                        <a:pt x="64266" y="103219"/>
                        <a:pt x="70420" y="98207"/>
                      </a:cubicBezTo>
                      <a:lnTo>
                        <a:pt x="70420" y="98207"/>
                      </a:lnTo>
                      <a:close/>
                    </a:path>
                  </a:pathLst>
                </a:custGeom>
                <a:solidFill>
                  <a:srgbClr val="000000"/>
                </a:solidFill>
                <a:ln w="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D5100C71-1343-8915-61B7-0E92CF5FC547}"/>
                    </a:ext>
                  </a:extLst>
                </p:cNvPr>
                <p:cNvSpPr/>
                <p:nvPr/>
              </p:nvSpPr>
              <p:spPr>
                <a:xfrm>
                  <a:off x="5236617" y="2860883"/>
                  <a:ext cx="28548" cy="168563"/>
                </a:xfrm>
                <a:custGeom>
                  <a:avLst/>
                  <a:gdLst>
                    <a:gd name="connsiteX0" fmla="*/ 1015 w 28548"/>
                    <a:gd name="connsiteY0" fmla="*/ 167548 h 168563"/>
                    <a:gd name="connsiteX1" fmla="*/ 0 w 28548"/>
                    <a:gd name="connsiteY1" fmla="*/ 165518 h 168563"/>
                    <a:gd name="connsiteX2" fmla="*/ 0 w 28548"/>
                    <a:gd name="connsiteY2" fmla="*/ 3045 h 168563"/>
                    <a:gd name="connsiteX3" fmla="*/ 1015 w 28548"/>
                    <a:gd name="connsiteY3" fmla="*/ 1015 h 168563"/>
                    <a:gd name="connsiteX4" fmla="*/ 3045 w 28548"/>
                    <a:gd name="connsiteY4" fmla="*/ 0 h 168563"/>
                    <a:gd name="connsiteX5" fmla="*/ 25503 w 28548"/>
                    <a:gd name="connsiteY5" fmla="*/ 0 h 168563"/>
                    <a:gd name="connsiteX6" fmla="*/ 27533 w 28548"/>
                    <a:gd name="connsiteY6" fmla="*/ 1015 h 168563"/>
                    <a:gd name="connsiteX7" fmla="*/ 28549 w 28548"/>
                    <a:gd name="connsiteY7" fmla="*/ 3045 h 168563"/>
                    <a:gd name="connsiteX8" fmla="*/ 28549 w 28548"/>
                    <a:gd name="connsiteY8" fmla="*/ 165518 h 168563"/>
                    <a:gd name="connsiteX9" fmla="*/ 27533 w 28548"/>
                    <a:gd name="connsiteY9" fmla="*/ 167548 h 168563"/>
                    <a:gd name="connsiteX10" fmla="*/ 25503 w 28548"/>
                    <a:gd name="connsiteY10" fmla="*/ 168563 h 168563"/>
                    <a:gd name="connsiteX11" fmla="*/ 3045 w 28548"/>
                    <a:gd name="connsiteY11" fmla="*/ 168563 h 168563"/>
                    <a:gd name="connsiteX12" fmla="*/ 1015 w 28548"/>
                    <a:gd name="connsiteY12" fmla="*/ 167548 h 168563"/>
                    <a:gd name="connsiteX13" fmla="*/ 1015 w 28548"/>
                    <a:gd name="connsiteY13" fmla="*/ 167548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48" h="168563">
                      <a:moveTo>
                        <a:pt x="1015" y="167548"/>
                      </a:moveTo>
                      <a:cubicBezTo>
                        <a:pt x="336" y="166869"/>
                        <a:pt x="0" y="166197"/>
                        <a:pt x="0" y="165518"/>
                      </a:cubicBezTo>
                      <a:lnTo>
                        <a:pt x="0" y="3045"/>
                      </a:lnTo>
                      <a:cubicBezTo>
                        <a:pt x="0" y="2366"/>
                        <a:pt x="336" y="1694"/>
                        <a:pt x="1015" y="1015"/>
                      </a:cubicBezTo>
                      <a:cubicBezTo>
                        <a:pt x="1694" y="336"/>
                        <a:pt x="2366" y="0"/>
                        <a:pt x="3045" y="0"/>
                      </a:cubicBezTo>
                      <a:lnTo>
                        <a:pt x="25503" y="0"/>
                      </a:lnTo>
                      <a:cubicBezTo>
                        <a:pt x="26182" y="0"/>
                        <a:pt x="26855" y="336"/>
                        <a:pt x="27533" y="1015"/>
                      </a:cubicBezTo>
                      <a:cubicBezTo>
                        <a:pt x="28212" y="1694"/>
                        <a:pt x="28549" y="2366"/>
                        <a:pt x="28549" y="3045"/>
                      </a:cubicBezTo>
                      <a:lnTo>
                        <a:pt x="28549" y="165518"/>
                      </a:lnTo>
                      <a:cubicBezTo>
                        <a:pt x="28549" y="166197"/>
                        <a:pt x="28212" y="166869"/>
                        <a:pt x="27533" y="167548"/>
                      </a:cubicBezTo>
                      <a:cubicBezTo>
                        <a:pt x="26855" y="168227"/>
                        <a:pt x="26182" y="168563"/>
                        <a:pt x="25503" y="168563"/>
                      </a:cubicBezTo>
                      <a:lnTo>
                        <a:pt x="3045" y="168563"/>
                      </a:lnTo>
                      <a:cubicBezTo>
                        <a:pt x="2030" y="168563"/>
                        <a:pt x="1015" y="168563"/>
                        <a:pt x="1015" y="167548"/>
                      </a:cubicBezTo>
                      <a:lnTo>
                        <a:pt x="1015" y="167548"/>
                      </a:lnTo>
                      <a:close/>
                    </a:path>
                  </a:pathLst>
                </a:custGeom>
                <a:solidFill>
                  <a:srgbClr val="000000"/>
                </a:solidFill>
                <a:ln w="0"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284545-24C4-9530-480A-EB7B954434D1}"/>
                    </a:ext>
                  </a:extLst>
                </p:cNvPr>
                <p:cNvSpPr/>
                <p:nvPr/>
              </p:nvSpPr>
              <p:spPr>
                <a:xfrm>
                  <a:off x="5346941" y="2860883"/>
                  <a:ext cx="28548" cy="168563"/>
                </a:xfrm>
                <a:custGeom>
                  <a:avLst/>
                  <a:gdLst>
                    <a:gd name="connsiteX0" fmla="*/ 1015 w 28548"/>
                    <a:gd name="connsiteY0" fmla="*/ 167548 h 168563"/>
                    <a:gd name="connsiteX1" fmla="*/ 0 w 28548"/>
                    <a:gd name="connsiteY1" fmla="*/ 165518 h 168563"/>
                    <a:gd name="connsiteX2" fmla="*/ 0 w 28548"/>
                    <a:gd name="connsiteY2" fmla="*/ 3045 h 168563"/>
                    <a:gd name="connsiteX3" fmla="*/ 1015 w 28548"/>
                    <a:gd name="connsiteY3" fmla="*/ 1015 h 168563"/>
                    <a:gd name="connsiteX4" fmla="*/ 3045 w 28548"/>
                    <a:gd name="connsiteY4" fmla="*/ 0 h 168563"/>
                    <a:gd name="connsiteX5" fmla="*/ 25504 w 28548"/>
                    <a:gd name="connsiteY5" fmla="*/ 0 h 168563"/>
                    <a:gd name="connsiteX6" fmla="*/ 27534 w 28548"/>
                    <a:gd name="connsiteY6" fmla="*/ 1015 h 168563"/>
                    <a:gd name="connsiteX7" fmla="*/ 28549 w 28548"/>
                    <a:gd name="connsiteY7" fmla="*/ 3045 h 168563"/>
                    <a:gd name="connsiteX8" fmla="*/ 28549 w 28548"/>
                    <a:gd name="connsiteY8" fmla="*/ 165518 h 168563"/>
                    <a:gd name="connsiteX9" fmla="*/ 27534 w 28548"/>
                    <a:gd name="connsiteY9" fmla="*/ 167548 h 168563"/>
                    <a:gd name="connsiteX10" fmla="*/ 25504 w 28548"/>
                    <a:gd name="connsiteY10" fmla="*/ 168563 h 168563"/>
                    <a:gd name="connsiteX11" fmla="*/ 3045 w 28548"/>
                    <a:gd name="connsiteY11" fmla="*/ 168563 h 168563"/>
                    <a:gd name="connsiteX12" fmla="*/ 1015 w 28548"/>
                    <a:gd name="connsiteY12" fmla="*/ 167548 h 168563"/>
                    <a:gd name="connsiteX13" fmla="*/ 1015 w 28548"/>
                    <a:gd name="connsiteY13" fmla="*/ 167548 h 16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48" h="168563">
                      <a:moveTo>
                        <a:pt x="1015" y="167548"/>
                      </a:moveTo>
                      <a:cubicBezTo>
                        <a:pt x="336" y="166869"/>
                        <a:pt x="0" y="166197"/>
                        <a:pt x="0" y="165518"/>
                      </a:cubicBezTo>
                      <a:lnTo>
                        <a:pt x="0" y="3045"/>
                      </a:lnTo>
                      <a:cubicBezTo>
                        <a:pt x="0" y="2366"/>
                        <a:pt x="336" y="1694"/>
                        <a:pt x="1015" y="1015"/>
                      </a:cubicBezTo>
                      <a:cubicBezTo>
                        <a:pt x="1694" y="336"/>
                        <a:pt x="2367" y="0"/>
                        <a:pt x="3045" y="0"/>
                      </a:cubicBezTo>
                      <a:lnTo>
                        <a:pt x="25504" y="0"/>
                      </a:lnTo>
                      <a:cubicBezTo>
                        <a:pt x="26182" y="0"/>
                        <a:pt x="26855" y="336"/>
                        <a:pt x="27534" y="1015"/>
                      </a:cubicBezTo>
                      <a:cubicBezTo>
                        <a:pt x="28212" y="1694"/>
                        <a:pt x="28549" y="2366"/>
                        <a:pt x="28549" y="3045"/>
                      </a:cubicBezTo>
                      <a:lnTo>
                        <a:pt x="28549" y="165518"/>
                      </a:lnTo>
                      <a:cubicBezTo>
                        <a:pt x="28549" y="166197"/>
                        <a:pt x="28212" y="166869"/>
                        <a:pt x="27534" y="167548"/>
                      </a:cubicBezTo>
                      <a:cubicBezTo>
                        <a:pt x="26855" y="168227"/>
                        <a:pt x="26182" y="168563"/>
                        <a:pt x="25504" y="168563"/>
                      </a:cubicBezTo>
                      <a:lnTo>
                        <a:pt x="3045" y="168563"/>
                      </a:lnTo>
                      <a:cubicBezTo>
                        <a:pt x="2030" y="168563"/>
                        <a:pt x="1015" y="168563"/>
                        <a:pt x="1015" y="167548"/>
                      </a:cubicBezTo>
                      <a:lnTo>
                        <a:pt x="1015" y="167548"/>
                      </a:lnTo>
                      <a:close/>
                    </a:path>
                  </a:pathLst>
                </a:custGeom>
                <a:solidFill>
                  <a:srgbClr val="000000"/>
                </a:solidFill>
                <a:ln w="0"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91EA9AC1-D76A-5A07-2F50-1E43F53A34F2}"/>
                    </a:ext>
                  </a:extLst>
                </p:cNvPr>
                <p:cNvSpPr/>
                <p:nvPr/>
              </p:nvSpPr>
              <p:spPr>
                <a:xfrm>
                  <a:off x="5405181" y="2860946"/>
                  <a:ext cx="109246" cy="169578"/>
                </a:xfrm>
                <a:custGeom>
                  <a:avLst/>
                  <a:gdLst>
                    <a:gd name="connsiteX0" fmla="*/ 81712 w 109246"/>
                    <a:gd name="connsiteY0" fmla="*/ 1015 h 169578"/>
                    <a:gd name="connsiteX1" fmla="*/ 83743 w 109246"/>
                    <a:gd name="connsiteY1" fmla="*/ 0 h 169578"/>
                    <a:gd name="connsiteX2" fmla="*/ 106201 w 109246"/>
                    <a:gd name="connsiteY2" fmla="*/ 0 h 169578"/>
                    <a:gd name="connsiteX3" fmla="*/ 108231 w 109246"/>
                    <a:gd name="connsiteY3" fmla="*/ 1015 h 169578"/>
                    <a:gd name="connsiteX4" fmla="*/ 109246 w 109246"/>
                    <a:gd name="connsiteY4" fmla="*/ 3045 h 169578"/>
                    <a:gd name="connsiteX5" fmla="*/ 109246 w 109246"/>
                    <a:gd name="connsiteY5" fmla="*/ 165518 h 169578"/>
                    <a:gd name="connsiteX6" fmla="*/ 108231 w 109246"/>
                    <a:gd name="connsiteY6" fmla="*/ 167548 h 169578"/>
                    <a:gd name="connsiteX7" fmla="*/ 106201 w 109246"/>
                    <a:gd name="connsiteY7" fmla="*/ 168563 h 169578"/>
                    <a:gd name="connsiteX8" fmla="*/ 83743 w 109246"/>
                    <a:gd name="connsiteY8" fmla="*/ 168563 h 169578"/>
                    <a:gd name="connsiteX9" fmla="*/ 81712 w 109246"/>
                    <a:gd name="connsiteY9" fmla="*/ 167548 h 169578"/>
                    <a:gd name="connsiteX10" fmla="*/ 80697 w 109246"/>
                    <a:gd name="connsiteY10" fmla="*/ 165518 h 169578"/>
                    <a:gd name="connsiteX11" fmla="*/ 80697 w 109246"/>
                    <a:gd name="connsiteY11" fmla="*/ 157525 h 169578"/>
                    <a:gd name="connsiteX12" fmla="*/ 79683 w 109246"/>
                    <a:gd name="connsiteY12" fmla="*/ 157525 h 169578"/>
                    <a:gd name="connsiteX13" fmla="*/ 51071 w 109246"/>
                    <a:gd name="connsiteY13" fmla="*/ 169579 h 169578"/>
                    <a:gd name="connsiteX14" fmla="*/ 21443 w 109246"/>
                    <a:gd name="connsiteY14" fmla="*/ 160570 h 169578"/>
                    <a:gd name="connsiteX15" fmla="*/ 4060 w 109246"/>
                    <a:gd name="connsiteY15" fmla="*/ 135511 h 169578"/>
                    <a:gd name="connsiteX16" fmla="*/ 0 w 109246"/>
                    <a:gd name="connsiteY16" fmla="*/ 105439 h 169578"/>
                    <a:gd name="connsiteX17" fmla="*/ 4060 w 109246"/>
                    <a:gd name="connsiteY17" fmla="*/ 76383 h 169578"/>
                    <a:gd name="connsiteX18" fmla="*/ 21443 w 109246"/>
                    <a:gd name="connsiteY18" fmla="*/ 51324 h 169578"/>
                    <a:gd name="connsiteX19" fmla="*/ 52085 w 109246"/>
                    <a:gd name="connsiteY19" fmla="*/ 42315 h 169578"/>
                    <a:gd name="connsiteX20" fmla="*/ 79683 w 109246"/>
                    <a:gd name="connsiteY20" fmla="*/ 54369 h 169578"/>
                    <a:gd name="connsiteX21" fmla="*/ 80697 w 109246"/>
                    <a:gd name="connsiteY21" fmla="*/ 54369 h 169578"/>
                    <a:gd name="connsiteX22" fmla="*/ 80697 w 109246"/>
                    <a:gd name="connsiteY22" fmla="*/ 1205 h 169578"/>
                    <a:gd name="connsiteX23" fmla="*/ 81712 w 109246"/>
                    <a:gd name="connsiteY23" fmla="*/ 1205 h 169578"/>
                    <a:gd name="connsiteX24" fmla="*/ 81712 w 109246"/>
                    <a:gd name="connsiteY24" fmla="*/ 1205 h 169578"/>
                    <a:gd name="connsiteX25" fmla="*/ 80697 w 109246"/>
                    <a:gd name="connsiteY25" fmla="*/ 106328 h 169578"/>
                    <a:gd name="connsiteX26" fmla="*/ 74543 w 109246"/>
                    <a:gd name="connsiteY26" fmla="*/ 77272 h 169578"/>
                    <a:gd name="connsiteX27" fmla="*/ 56146 w 109246"/>
                    <a:gd name="connsiteY27" fmla="*/ 66233 h 169578"/>
                    <a:gd name="connsiteX28" fmla="*/ 36733 w 109246"/>
                    <a:gd name="connsiteY28" fmla="*/ 76257 h 169578"/>
                    <a:gd name="connsiteX29" fmla="*/ 29564 w 109246"/>
                    <a:gd name="connsiteY29" fmla="*/ 105313 h 169578"/>
                    <a:gd name="connsiteX30" fmla="*/ 35717 w 109246"/>
                    <a:gd name="connsiteY30" fmla="*/ 133417 h 169578"/>
                    <a:gd name="connsiteX31" fmla="*/ 56146 w 109246"/>
                    <a:gd name="connsiteY31" fmla="*/ 145471 h 169578"/>
                    <a:gd name="connsiteX32" fmla="*/ 75559 w 109246"/>
                    <a:gd name="connsiteY32" fmla="*/ 133417 h 169578"/>
                    <a:gd name="connsiteX33" fmla="*/ 80697 w 109246"/>
                    <a:gd name="connsiteY33" fmla="*/ 106328 h 169578"/>
                    <a:gd name="connsiteX34" fmla="*/ 80697 w 109246"/>
                    <a:gd name="connsiteY34" fmla="*/ 106328 h 16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9246" h="169578">
                      <a:moveTo>
                        <a:pt x="81712" y="1015"/>
                      </a:moveTo>
                      <a:cubicBezTo>
                        <a:pt x="82391" y="336"/>
                        <a:pt x="83064" y="0"/>
                        <a:pt x="83743" y="0"/>
                      </a:cubicBezTo>
                      <a:lnTo>
                        <a:pt x="106201" y="0"/>
                      </a:lnTo>
                      <a:cubicBezTo>
                        <a:pt x="106880" y="0"/>
                        <a:pt x="107552" y="336"/>
                        <a:pt x="108231" y="1015"/>
                      </a:cubicBezTo>
                      <a:cubicBezTo>
                        <a:pt x="108910" y="1694"/>
                        <a:pt x="109246" y="2366"/>
                        <a:pt x="109246" y="3045"/>
                      </a:cubicBezTo>
                      <a:lnTo>
                        <a:pt x="109246" y="165518"/>
                      </a:lnTo>
                      <a:cubicBezTo>
                        <a:pt x="109246" y="166197"/>
                        <a:pt x="108910" y="166870"/>
                        <a:pt x="108231" y="167548"/>
                      </a:cubicBezTo>
                      <a:cubicBezTo>
                        <a:pt x="107552" y="168227"/>
                        <a:pt x="106880" y="168563"/>
                        <a:pt x="106201" y="168563"/>
                      </a:cubicBezTo>
                      <a:lnTo>
                        <a:pt x="83743" y="168563"/>
                      </a:lnTo>
                      <a:cubicBezTo>
                        <a:pt x="83064" y="168563"/>
                        <a:pt x="82391" y="168227"/>
                        <a:pt x="81712" y="167548"/>
                      </a:cubicBezTo>
                      <a:cubicBezTo>
                        <a:pt x="81034" y="166870"/>
                        <a:pt x="80697" y="166197"/>
                        <a:pt x="80697" y="165518"/>
                      </a:cubicBezTo>
                      <a:lnTo>
                        <a:pt x="80697" y="157525"/>
                      </a:lnTo>
                      <a:lnTo>
                        <a:pt x="79683" y="157525"/>
                      </a:lnTo>
                      <a:cubicBezTo>
                        <a:pt x="72514" y="165518"/>
                        <a:pt x="63315" y="169579"/>
                        <a:pt x="51071" y="169579"/>
                      </a:cubicBezTo>
                      <a:cubicBezTo>
                        <a:pt x="39841" y="169579"/>
                        <a:pt x="29627" y="166597"/>
                        <a:pt x="21443" y="160570"/>
                      </a:cubicBezTo>
                      <a:cubicBezTo>
                        <a:pt x="13259" y="154543"/>
                        <a:pt x="7169" y="146549"/>
                        <a:pt x="4060" y="135511"/>
                      </a:cubicBezTo>
                      <a:cubicBezTo>
                        <a:pt x="1015" y="126502"/>
                        <a:pt x="0" y="116478"/>
                        <a:pt x="0" y="105439"/>
                      </a:cubicBezTo>
                      <a:cubicBezTo>
                        <a:pt x="0" y="94401"/>
                        <a:pt x="1015" y="84377"/>
                        <a:pt x="4060" y="76383"/>
                      </a:cubicBezTo>
                      <a:cubicBezTo>
                        <a:pt x="8121" y="65345"/>
                        <a:pt x="13259" y="57351"/>
                        <a:pt x="21443" y="51324"/>
                      </a:cubicBezTo>
                      <a:cubicBezTo>
                        <a:pt x="29627" y="45297"/>
                        <a:pt x="39841" y="42315"/>
                        <a:pt x="52085" y="42315"/>
                      </a:cubicBezTo>
                      <a:cubicBezTo>
                        <a:pt x="63315" y="42315"/>
                        <a:pt x="72514" y="46312"/>
                        <a:pt x="79683" y="54369"/>
                      </a:cubicBezTo>
                      <a:lnTo>
                        <a:pt x="80697" y="54369"/>
                      </a:lnTo>
                      <a:lnTo>
                        <a:pt x="80697" y="1205"/>
                      </a:lnTo>
                      <a:cubicBezTo>
                        <a:pt x="80697" y="2220"/>
                        <a:pt x="80697" y="1205"/>
                        <a:pt x="81712" y="1205"/>
                      </a:cubicBezTo>
                      <a:lnTo>
                        <a:pt x="81712" y="1205"/>
                      </a:lnTo>
                      <a:close/>
                      <a:moveTo>
                        <a:pt x="80697" y="106328"/>
                      </a:moveTo>
                      <a:cubicBezTo>
                        <a:pt x="80697" y="94274"/>
                        <a:pt x="78667" y="84250"/>
                        <a:pt x="74543" y="77272"/>
                      </a:cubicBezTo>
                      <a:cubicBezTo>
                        <a:pt x="70420" y="70293"/>
                        <a:pt x="64330" y="66233"/>
                        <a:pt x="56146" y="66233"/>
                      </a:cubicBezTo>
                      <a:cubicBezTo>
                        <a:pt x="47962" y="66233"/>
                        <a:pt x="40793" y="69214"/>
                        <a:pt x="36733" y="76257"/>
                      </a:cubicBezTo>
                      <a:cubicBezTo>
                        <a:pt x="31594" y="83298"/>
                        <a:pt x="29564" y="93322"/>
                        <a:pt x="29564" y="105313"/>
                      </a:cubicBezTo>
                      <a:cubicBezTo>
                        <a:pt x="29564" y="116351"/>
                        <a:pt x="31594" y="125360"/>
                        <a:pt x="35717" y="133417"/>
                      </a:cubicBezTo>
                      <a:cubicBezTo>
                        <a:pt x="39841" y="141474"/>
                        <a:pt x="46947" y="145471"/>
                        <a:pt x="56146" y="145471"/>
                      </a:cubicBezTo>
                      <a:cubicBezTo>
                        <a:pt x="64330" y="145471"/>
                        <a:pt x="70420" y="141474"/>
                        <a:pt x="75559" y="133417"/>
                      </a:cubicBezTo>
                      <a:cubicBezTo>
                        <a:pt x="78604" y="128405"/>
                        <a:pt x="80697" y="118381"/>
                        <a:pt x="80697" y="106328"/>
                      </a:cubicBezTo>
                      <a:lnTo>
                        <a:pt x="80697" y="106328"/>
                      </a:lnTo>
                      <a:close/>
                    </a:path>
                  </a:pathLst>
                </a:custGeom>
                <a:solidFill>
                  <a:srgbClr val="000000"/>
                </a:solidFill>
                <a:ln w="0"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3D2883D-46AC-08F0-4D1E-35E7AEDF9140}"/>
                    </a:ext>
                  </a:extLst>
                </p:cNvPr>
                <p:cNvSpPr/>
                <p:nvPr/>
              </p:nvSpPr>
              <p:spPr>
                <a:xfrm>
                  <a:off x="5543102" y="2904213"/>
                  <a:ext cx="109309" cy="128341"/>
                </a:xfrm>
                <a:custGeom>
                  <a:avLst/>
                  <a:gdLst>
                    <a:gd name="connsiteX0" fmla="*/ 109309 w 109309"/>
                    <a:gd name="connsiteY0" fmla="*/ 63061 h 128341"/>
                    <a:gd name="connsiteX1" fmla="*/ 109309 w 109309"/>
                    <a:gd name="connsiteY1" fmla="*/ 70103 h 128341"/>
                    <a:gd name="connsiteX2" fmla="*/ 106264 w 109309"/>
                    <a:gd name="connsiteY2" fmla="*/ 73084 h 128341"/>
                    <a:gd name="connsiteX3" fmla="*/ 29627 w 109309"/>
                    <a:gd name="connsiteY3" fmla="*/ 73084 h 128341"/>
                    <a:gd name="connsiteX4" fmla="*/ 28612 w 109309"/>
                    <a:gd name="connsiteY4" fmla="*/ 74099 h 128341"/>
                    <a:gd name="connsiteX5" fmla="*/ 30642 w 109309"/>
                    <a:gd name="connsiteY5" fmla="*/ 85138 h 128341"/>
                    <a:gd name="connsiteX6" fmla="*/ 59254 w 109309"/>
                    <a:gd name="connsiteY6" fmla="*/ 103219 h 128341"/>
                    <a:gd name="connsiteX7" fmla="*/ 85836 w 109309"/>
                    <a:gd name="connsiteY7" fmla="*/ 90213 h 128341"/>
                    <a:gd name="connsiteX8" fmla="*/ 87866 w 109309"/>
                    <a:gd name="connsiteY8" fmla="*/ 89198 h 128341"/>
                    <a:gd name="connsiteX9" fmla="*/ 89896 w 109309"/>
                    <a:gd name="connsiteY9" fmla="*/ 90213 h 128341"/>
                    <a:gd name="connsiteX10" fmla="*/ 105249 w 109309"/>
                    <a:gd name="connsiteY10" fmla="*/ 102267 h 128341"/>
                    <a:gd name="connsiteX11" fmla="*/ 106264 w 109309"/>
                    <a:gd name="connsiteY11" fmla="*/ 106264 h 128341"/>
                    <a:gd name="connsiteX12" fmla="*/ 85836 w 109309"/>
                    <a:gd name="connsiteY12" fmla="*/ 122315 h 128341"/>
                    <a:gd name="connsiteX13" fmla="*/ 58239 w 109309"/>
                    <a:gd name="connsiteY13" fmla="*/ 128342 h 128341"/>
                    <a:gd name="connsiteX14" fmla="*/ 25567 w 109309"/>
                    <a:gd name="connsiteY14" fmla="*/ 120348 h 128341"/>
                    <a:gd name="connsiteX15" fmla="*/ 6154 w 109309"/>
                    <a:gd name="connsiteY15" fmla="*/ 96304 h 128341"/>
                    <a:gd name="connsiteX16" fmla="*/ 0 w 109309"/>
                    <a:gd name="connsiteY16" fmla="*/ 60206 h 128341"/>
                    <a:gd name="connsiteX17" fmla="*/ 3045 w 109309"/>
                    <a:gd name="connsiteY17" fmla="*/ 37113 h 128341"/>
                    <a:gd name="connsiteX18" fmla="*/ 21443 w 109309"/>
                    <a:gd name="connsiteY18" fmla="*/ 10024 h 128341"/>
                    <a:gd name="connsiteX19" fmla="*/ 54115 w 109309"/>
                    <a:gd name="connsiteY19" fmla="*/ 0 h 128341"/>
                    <a:gd name="connsiteX20" fmla="*/ 108231 w 109309"/>
                    <a:gd name="connsiteY20" fmla="*/ 49167 h 128341"/>
                    <a:gd name="connsiteX21" fmla="*/ 109246 w 109309"/>
                    <a:gd name="connsiteY21" fmla="*/ 63187 h 128341"/>
                    <a:gd name="connsiteX22" fmla="*/ 109246 w 109309"/>
                    <a:gd name="connsiteY22" fmla="*/ 63187 h 128341"/>
                    <a:gd name="connsiteX23" fmla="*/ 38826 w 109309"/>
                    <a:gd name="connsiteY23" fmla="*/ 28929 h 128341"/>
                    <a:gd name="connsiteX24" fmla="*/ 30642 w 109309"/>
                    <a:gd name="connsiteY24" fmla="*/ 40983 h 128341"/>
                    <a:gd name="connsiteX25" fmla="*/ 28612 w 109309"/>
                    <a:gd name="connsiteY25" fmla="*/ 52022 h 128341"/>
                    <a:gd name="connsiteX26" fmla="*/ 29627 w 109309"/>
                    <a:gd name="connsiteY26" fmla="*/ 53037 h 128341"/>
                    <a:gd name="connsiteX27" fmla="*/ 79682 w 109309"/>
                    <a:gd name="connsiteY27" fmla="*/ 53037 h 128341"/>
                    <a:gd name="connsiteX28" fmla="*/ 80697 w 109309"/>
                    <a:gd name="connsiteY28" fmla="*/ 52022 h 128341"/>
                    <a:gd name="connsiteX29" fmla="*/ 79682 w 109309"/>
                    <a:gd name="connsiteY29" fmla="*/ 43013 h 128341"/>
                    <a:gd name="connsiteX30" fmla="*/ 70483 w 109309"/>
                    <a:gd name="connsiteY30" fmla="*/ 30008 h 128341"/>
                    <a:gd name="connsiteX31" fmla="*/ 54115 w 109309"/>
                    <a:gd name="connsiteY31" fmla="*/ 24996 h 128341"/>
                    <a:gd name="connsiteX32" fmla="*/ 38763 w 109309"/>
                    <a:gd name="connsiteY32" fmla="*/ 28993 h 128341"/>
                    <a:gd name="connsiteX33" fmla="*/ 38763 w 109309"/>
                    <a:gd name="connsiteY33" fmla="*/ 28993 h 12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9309" h="128341">
                      <a:moveTo>
                        <a:pt x="109309" y="63061"/>
                      </a:moveTo>
                      <a:lnTo>
                        <a:pt x="109309" y="70103"/>
                      </a:lnTo>
                      <a:cubicBezTo>
                        <a:pt x="109309" y="72133"/>
                        <a:pt x="108294" y="73084"/>
                        <a:pt x="106264" y="73084"/>
                      </a:cubicBezTo>
                      <a:lnTo>
                        <a:pt x="29627" y="73084"/>
                      </a:lnTo>
                      <a:cubicBezTo>
                        <a:pt x="28948" y="73084"/>
                        <a:pt x="28612" y="73421"/>
                        <a:pt x="28612" y="74099"/>
                      </a:cubicBezTo>
                      <a:cubicBezTo>
                        <a:pt x="28612" y="79111"/>
                        <a:pt x="29627" y="83108"/>
                        <a:pt x="30642" y="85138"/>
                      </a:cubicBezTo>
                      <a:cubicBezTo>
                        <a:pt x="34702" y="97192"/>
                        <a:pt x="43901" y="102204"/>
                        <a:pt x="59254" y="103219"/>
                      </a:cubicBezTo>
                      <a:cubicBezTo>
                        <a:pt x="70483" y="103219"/>
                        <a:pt x="79682" y="99222"/>
                        <a:pt x="85836" y="90213"/>
                      </a:cubicBezTo>
                      <a:cubicBezTo>
                        <a:pt x="86515" y="89535"/>
                        <a:pt x="87187" y="89198"/>
                        <a:pt x="87866" y="89198"/>
                      </a:cubicBezTo>
                      <a:cubicBezTo>
                        <a:pt x="88545" y="89198"/>
                        <a:pt x="89217" y="89535"/>
                        <a:pt x="89896" y="90213"/>
                      </a:cubicBezTo>
                      <a:lnTo>
                        <a:pt x="105249" y="102267"/>
                      </a:lnTo>
                      <a:cubicBezTo>
                        <a:pt x="106264" y="103282"/>
                        <a:pt x="107279" y="104297"/>
                        <a:pt x="106264" y="106264"/>
                      </a:cubicBezTo>
                      <a:cubicBezTo>
                        <a:pt x="101125" y="113306"/>
                        <a:pt x="94020" y="118318"/>
                        <a:pt x="85836" y="122315"/>
                      </a:cubicBezTo>
                      <a:cubicBezTo>
                        <a:pt x="77652" y="126312"/>
                        <a:pt x="68453" y="128342"/>
                        <a:pt x="58239" y="128342"/>
                      </a:cubicBezTo>
                      <a:cubicBezTo>
                        <a:pt x="45995" y="128342"/>
                        <a:pt x="34766" y="125360"/>
                        <a:pt x="25567" y="120348"/>
                      </a:cubicBezTo>
                      <a:cubicBezTo>
                        <a:pt x="16368" y="114321"/>
                        <a:pt x="10214" y="107343"/>
                        <a:pt x="6154" y="96304"/>
                      </a:cubicBezTo>
                      <a:cubicBezTo>
                        <a:pt x="2093" y="87295"/>
                        <a:pt x="0" y="75241"/>
                        <a:pt x="0" y="60206"/>
                      </a:cubicBezTo>
                      <a:cubicBezTo>
                        <a:pt x="0" y="51197"/>
                        <a:pt x="1015" y="43140"/>
                        <a:pt x="3045" y="37113"/>
                      </a:cubicBezTo>
                      <a:cubicBezTo>
                        <a:pt x="6090" y="26074"/>
                        <a:pt x="12244" y="17066"/>
                        <a:pt x="21443" y="10024"/>
                      </a:cubicBezTo>
                      <a:cubicBezTo>
                        <a:pt x="30642" y="3997"/>
                        <a:pt x="41871" y="0"/>
                        <a:pt x="54115" y="0"/>
                      </a:cubicBezTo>
                      <a:cubicBezTo>
                        <a:pt x="86788" y="0"/>
                        <a:pt x="104170" y="16051"/>
                        <a:pt x="108231" y="49167"/>
                      </a:cubicBezTo>
                      <a:cubicBezTo>
                        <a:pt x="108231" y="54179"/>
                        <a:pt x="109246" y="58176"/>
                        <a:pt x="109246" y="63187"/>
                      </a:cubicBezTo>
                      <a:lnTo>
                        <a:pt x="109246" y="63187"/>
                      </a:lnTo>
                      <a:close/>
                      <a:moveTo>
                        <a:pt x="38826" y="28929"/>
                      </a:moveTo>
                      <a:cubicBezTo>
                        <a:pt x="34766" y="31911"/>
                        <a:pt x="31657" y="35971"/>
                        <a:pt x="30642" y="40983"/>
                      </a:cubicBezTo>
                      <a:cubicBezTo>
                        <a:pt x="29627" y="43965"/>
                        <a:pt x="28612" y="47010"/>
                        <a:pt x="28612" y="52022"/>
                      </a:cubicBezTo>
                      <a:cubicBezTo>
                        <a:pt x="28612" y="52701"/>
                        <a:pt x="28948" y="53037"/>
                        <a:pt x="29627" y="53037"/>
                      </a:cubicBezTo>
                      <a:lnTo>
                        <a:pt x="79682" y="53037"/>
                      </a:lnTo>
                      <a:cubicBezTo>
                        <a:pt x="80361" y="53037"/>
                        <a:pt x="80697" y="52701"/>
                        <a:pt x="80697" y="52022"/>
                      </a:cubicBezTo>
                      <a:cubicBezTo>
                        <a:pt x="80697" y="48025"/>
                        <a:pt x="79682" y="44980"/>
                        <a:pt x="79682" y="43013"/>
                      </a:cubicBezTo>
                      <a:cubicBezTo>
                        <a:pt x="78667" y="36986"/>
                        <a:pt x="75622" y="32990"/>
                        <a:pt x="70483" y="30008"/>
                      </a:cubicBezTo>
                      <a:cubicBezTo>
                        <a:pt x="66423" y="27026"/>
                        <a:pt x="60269" y="24996"/>
                        <a:pt x="54115" y="24996"/>
                      </a:cubicBezTo>
                      <a:cubicBezTo>
                        <a:pt x="47962" y="23981"/>
                        <a:pt x="42886" y="26011"/>
                        <a:pt x="38763" y="28993"/>
                      </a:cubicBezTo>
                      <a:lnTo>
                        <a:pt x="38763" y="28993"/>
                      </a:lnTo>
                      <a:close/>
                    </a:path>
                  </a:pathLst>
                </a:custGeom>
                <a:solidFill>
                  <a:srgbClr val="000000"/>
                </a:solidFill>
                <a:ln w="0"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FFD37A14-9031-D9C1-C5E4-866EDF2DEBA2}"/>
                    </a:ext>
                  </a:extLst>
                </p:cNvPr>
                <p:cNvSpPr/>
                <p:nvPr/>
              </p:nvSpPr>
              <p:spPr>
                <a:xfrm>
                  <a:off x="5677915" y="2904946"/>
                  <a:ext cx="104170" cy="124499"/>
                </a:xfrm>
                <a:custGeom>
                  <a:avLst/>
                  <a:gdLst>
                    <a:gd name="connsiteX0" fmla="*/ 91926 w 104170"/>
                    <a:gd name="connsiteY0" fmla="*/ 11130 h 124499"/>
                    <a:gd name="connsiteX1" fmla="*/ 104170 w 104170"/>
                    <a:gd name="connsiteY1" fmla="*/ 42217 h 124499"/>
                    <a:gd name="connsiteX2" fmla="*/ 104170 w 104170"/>
                    <a:gd name="connsiteY2" fmla="*/ 121455 h 124499"/>
                    <a:gd name="connsiteX3" fmla="*/ 103155 w 104170"/>
                    <a:gd name="connsiteY3" fmla="*/ 123485 h 124499"/>
                    <a:gd name="connsiteX4" fmla="*/ 101125 w 104170"/>
                    <a:gd name="connsiteY4" fmla="*/ 124500 h 124499"/>
                    <a:gd name="connsiteX5" fmla="*/ 78667 w 104170"/>
                    <a:gd name="connsiteY5" fmla="*/ 124500 h 124499"/>
                    <a:gd name="connsiteX6" fmla="*/ 76637 w 104170"/>
                    <a:gd name="connsiteY6" fmla="*/ 123485 h 124499"/>
                    <a:gd name="connsiteX7" fmla="*/ 75622 w 104170"/>
                    <a:gd name="connsiteY7" fmla="*/ 121455 h 124499"/>
                    <a:gd name="connsiteX8" fmla="*/ 75622 w 104170"/>
                    <a:gd name="connsiteY8" fmla="*/ 48244 h 124499"/>
                    <a:gd name="connsiteX9" fmla="*/ 69468 w 104170"/>
                    <a:gd name="connsiteY9" fmla="*/ 30163 h 124499"/>
                    <a:gd name="connsiteX10" fmla="*/ 52085 w 104170"/>
                    <a:gd name="connsiteY10" fmla="*/ 23121 h 124499"/>
                    <a:gd name="connsiteX11" fmla="*/ 34702 w 104170"/>
                    <a:gd name="connsiteY11" fmla="*/ 30163 h 124499"/>
                    <a:gd name="connsiteX12" fmla="*/ 28549 w 104170"/>
                    <a:gd name="connsiteY12" fmla="*/ 48244 h 124499"/>
                    <a:gd name="connsiteX13" fmla="*/ 28549 w 104170"/>
                    <a:gd name="connsiteY13" fmla="*/ 121455 h 124499"/>
                    <a:gd name="connsiteX14" fmla="*/ 27533 w 104170"/>
                    <a:gd name="connsiteY14" fmla="*/ 123485 h 124499"/>
                    <a:gd name="connsiteX15" fmla="*/ 25503 w 104170"/>
                    <a:gd name="connsiteY15" fmla="*/ 124500 h 124499"/>
                    <a:gd name="connsiteX16" fmla="*/ 3045 w 104170"/>
                    <a:gd name="connsiteY16" fmla="*/ 124500 h 124499"/>
                    <a:gd name="connsiteX17" fmla="*/ 1015 w 104170"/>
                    <a:gd name="connsiteY17" fmla="*/ 123485 h 124499"/>
                    <a:gd name="connsiteX18" fmla="*/ 0 w 104170"/>
                    <a:gd name="connsiteY18" fmla="*/ 121455 h 124499"/>
                    <a:gd name="connsiteX19" fmla="*/ 0 w 104170"/>
                    <a:gd name="connsiteY19" fmla="*/ 4152 h 124499"/>
                    <a:gd name="connsiteX20" fmla="*/ 1015 w 104170"/>
                    <a:gd name="connsiteY20" fmla="*/ 2122 h 124499"/>
                    <a:gd name="connsiteX21" fmla="*/ 3045 w 104170"/>
                    <a:gd name="connsiteY21" fmla="*/ 1107 h 124499"/>
                    <a:gd name="connsiteX22" fmla="*/ 25503 w 104170"/>
                    <a:gd name="connsiteY22" fmla="*/ 1107 h 124499"/>
                    <a:gd name="connsiteX23" fmla="*/ 27533 w 104170"/>
                    <a:gd name="connsiteY23" fmla="*/ 2122 h 124499"/>
                    <a:gd name="connsiteX24" fmla="*/ 28549 w 104170"/>
                    <a:gd name="connsiteY24" fmla="*/ 4152 h 124499"/>
                    <a:gd name="connsiteX25" fmla="*/ 28549 w 104170"/>
                    <a:gd name="connsiteY25" fmla="*/ 13161 h 124499"/>
                    <a:gd name="connsiteX26" fmla="*/ 29563 w 104170"/>
                    <a:gd name="connsiteY26" fmla="*/ 13161 h 124499"/>
                    <a:gd name="connsiteX27" fmla="*/ 60206 w 104170"/>
                    <a:gd name="connsiteY27" fmla="*/ 155 h 124499"/>
                    <a:gd name="connsiteX28" fmla="*/ 91863 w 104170"/>
                    <a:gd name="connsiteY28" fmla="*/ 11194 h 124499"/>
                    <a:gd name="connsiteX29" fmla="*/ 91863 w 104170"/>
                    <a:gd name="connsiteY29" fmla="*/ 11194 h 12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170" h="124499">
                      <a:moveTo>
                        <a:pt x="91926" y="11130"/>
                      </a:moveTo>
                      <a:cubicBezTo>
                        <a:pt x="100110" y="19124"/>
                        <a:pt x="104170" y="29211"/>
                        <a:pt x="104170" y="42217"/>
                      </a:cubicBezTo>
                      <a:lnTo>
                        <a:pt x="104170" y="121455"/>
                      </a:lnTo>
                      <a:cubicBezTo>
                        <a:pt x="104170" y="122134"/>
                        <a:pt x="103834" y="122806"/>
                        <a:pt x="103155" y="123485"/>
                      </a:cubicBezTo>
                      <a:cubicBezTo>
                        <a:pt x="102476" y="124164"/>
                        <a:pt x="101804" y="124500"/>
                        <a:pt x="101125" y="124500"/>
                      </a:cubicBezTo>
                      <a:lnTo>
                        <a:pt x="78667" y="124500"/>
                      </a:lnTo>
                      <a:cubicBezTo>
                        <a:pt x="77988" y="124500"/>
                        <a:pt x="77316" y="124164"/>
                        <a:pt x="76637" y="123485"/>
                      </a:cubicBezTo>
                      <a:cubicBezTo>
                        <a:pt x="75958" y="122806"/>
                        <a:pt x="75622" y="122134"/>
                        <a:pt x="75622" y="121455"/>
                      </a:cubicBezTo>
                      <a:lnTo>
                        <a:pt x="75622" y="48244"/>
                      </a:lnTo>
                      <a:cubicBezTo>
                        <a:pt x="75622" y="41202"/>
                        <a:pt x="73592" y="35238"/>
                        <a:pt x="69468" y="30163"/>
                      </a:cubicBezTo>
                      <a:cubicBezTo>
                        <a:pt x="65408" y="25151"/>
                        <a:pt x="59254" y="23121"/>
                        <a:pt x="52085" y="23121"/>
                      </a:cubicBezTo>
                      <a:cubicBezTo>
                        <a:pt x="44916" y="23121"/>
                        <a:pt x="39841" y="25151"/>
                        <a:pt x="34702" y="30163"/>
                      </a:cubicBezTo>
                      <a:cubicBezTo>
                        <a:pt x="29563" y="35175"/>
                        <a:pt x="28549" y="40187"/>
                        <a:pt x="28549" y="48244"/>
                      </a:cubicBezTo>
                      <a:lnTo>
                        <a:pt x="28549" y="121455"/>
                      </a:lnTo>
                      <a:cubicBezTo>
                        <a:pt x="28549" y="122134"/>
                        <a:pt x="28212" y="122806"/>
                        <a:pt x="27533" y="123485"/>
                      </a:cubicBezTo>
                      <a:cubicBezTo>
                        <a:pt x="26855" y="124164"/>
                        <a:pt x="26182" y="124500"/>
                        <a:pt x="25503" y="124500"/>
                      </a:cubicBezTo>
                      <a:lnTo>
                        <a:pt x="3045" y="124500"/>
                      </a:lnTo>
                      <a:cubicBezTo>
                        <a:pt x="2366" y="124500"/>
                        <a:pt x="1694" y="124164"/>
                        <a:pt x="1015" y="123485"/>
                      </a:cubicBezTo>
                      <a:cubicBezTo>
                        <a:pt x="336" y="122806"/>
                        <a:pt x="0" y="122134"/>
                        <a:pt x="0" y="121455"/>
                      </a:cubicBezTo>
                      <a:lnTo>
                        <a:pt x="0" y="4152"/>
                      </a:lnTo>
                      <a:cubicBezTo>
                        <a:pt x="0" y="3473"/>
                        <a:pt x="336" y="2801"/>
                        <a:pt x="1015" y="2122"/>
                      </a:cubicBezTo>
                      <a:cubicBezTo>
                        <a:pt x="1694" y="1443"/>
                        <a:pt x="2366" y="1107"/>
                        <a:pt x="3045" y="1107"/>
                      </a:cubicBezTo>
                      <a:lnTo>
                        <a:pt x="25503" y="1107"/>
                      </a:lnTo>
                      <a:cubicBezTo>
                        <a:pt x="26182" y="1107"/>
                        <a:pt x="26855" y="1443"/>
                        <a:pt x="27533" y="2122"/>
                      </a:cubicBezTo>
                      <a:cubicBezTo>
                        <a:pt x="28212" y="2801"/>
                        <a:pt x="28549" y="3473"/>
                        <a:pt x="28549" y="4152"/>
                      </a:cubicBezTo>
                      <a:lnTo>
                        <a:pt x="28549" y="13161"/>
                      </a:lnTo>
                      <a:lnTo>
                        <a:pt x="29563" y="13161"/>
                      </a:lnTo>
                      <a:cubicBezTo>
                        <a:pt x="36732" y="4152"/>
                        <a:pt x="45931" y="155"/>
                        <a:pt x="60206" y="155"/>
                      </a:cubicBezTo>
                      <a:cubicBezTo>
                        <a:pt x="73465" y="-860"/>
                        <a:pt x="83679" y="3137"/>
                        <a:pt x="91863" y="11194"/>
                      </a:cubicBezTo>
                      <a:lnTo>
                        <a:pt x="91863" y="11194"/>
                      </a:lnTo>
                      <a:close/>
                    </a:path>
                  </a:pathLst>
                </a:custGeom>
                <a:solidFill>
                  <a:srgbClr val="000000"/>
                </a:solidFill>
                <a:ln w="0"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D7B75233-D7FE-328A-14CB-684CCAB24E6D}"/>
                    </a:ext>
                  </a:extLst>
                </p:cNvPr>
                <p:cNvSpPr/>
                <p:nvPr/>
              </p:nvSpPr>
              <p:spPr>
                <a:xfrm>
                  <a:off x="5804670"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6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7" y="54642"/>
                        <a:pt x="44917" y="55321"/>
                      </a:cubicBezTo>
                      <a:lnTo>
                        <a:pt x="44917" y="113497"/>
                      </a:lnTo>
                      <a:cubicBezTo>
                        <a:pt x="44917" y="119523"/>
                        <a:pt x="45931" y="123520"/>
                        <a:pt x="48976" y="126502"/>
                      </a:cubicBezTo>
                      <a:cubicBezTo>
                        <a:pt x="52022" y="129484"/>
                        <a:pt x="56145"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1" y="154606"/>
                        <a:pt x="34702" y="152576"/>
                        <a:pt x="28549" y="148580"/>
                      </a:cubicBezTo>
                      <a:cubicBezTo>
                        <a:pt x="22395" y="144583"/>
                        <a:pt x="19350" y="136526"/>
                        <a:pt x="18335" y="124535"/>
                      </a:cubicBezTo>
                      <a:lnTo>
                        <a:pt x="18335" y="56336"/>
                      </a:lnTo>
                      <a:cubicBezTo>
                        <a:pt x="18335"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5" y="31828"/>
                        <a:pt x="18335" y="31150"/>
                      </a:cubicBezTo>
                      <a:lnTo>
                        <a:pt x="18335" y="3045"/>
                      </a:lnTo>
                      <a:cubicBezTo>
                        <a:pt x="18335" y="2366"/>
                        <a:pt x="18671" y="1694"/>
                        <a:pt x="19350" y="1015"/>
                      </a:cubicBezTo>
                      <a:cubicBezTo>
                        <a:pt x="20028"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6" y="34531"/>
                        <a:pt x="74416" y="35210"/>
                      </a:cubicBezTo>
                      <a:lnTo>
                        <a:pt x="74416" y="52276"/>
                      </a:lnTo>
                      <a:cubicBezTo>
                        <a:pt x="73402" y="52276"/>
                        <a:pt x="72386" y="52276"/>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C2791B32-9F51-080C-FE83-56427587A2B7}"/>
                    </a:ext>
                  </a:extLst>
                </p:cNvPr>
                <p:cNvSpPr/>
                <p:nvPr/>
              </p:nvSpPr>
              <p:spPr>
                <a:xfrm>
                  <a:off x="5901608" y="2855871"/>
                  <a:ext cx="34766" cy="173575"/>
                </a:xfrm>
                <a:custGeom>
                  <a:avLst/>
                  <a:gdLst>
                    <a:gd name="connsiteX0" fmla="*/ 5139 w 34766"/>
                    <a:gd name="connsiteY0" fmla="*/ 29120 h 173575"/>
                    <a:gd name="connsiteX1" fmla="*/ 0 w 34766"/>
                    <a:gd name="connsiteY1" fmla="*/ 17066 h 173575"/>
                    <a:gd name="connsiteX2" fmla="*/ 5139 w 34766"/>
                    <a:gd name="connsiteY2" fmla="*/ 5012 h 173575"/>
                    <a:gd name="connsiteX3" fmla="*/ 17383 w 34766"/>
                    <a:gd name="connsiteY3" fmla="*/ 0 h 173575"/>
                    <a:gd name="connsiteX4" fmla="*/ 29627 w 34766"/>
                    <a:gd name="connsiteY4" fmla="*/ 5012 h 173575"/>
                    <a:gd name="connsiteX5" fmla="*/ 34766 w 34766"/>
                    <a:gd name="connsiteY5" fmla="*/ 17066 h 173575"/>
                    <a:gd name="connsiteX6" fmla="*/ 29627 w 34766"/>
                    <a:gd name="connsiteY6" fmla="*/ 29120 h 173575"/>
                    <a:gd name="connsiteX7" fmla="*/ 17383 w 34766"/>
                    <a:gd name="connsiteY7" fmla="*/ 34131 h 173575"/>
                    <a:gd name="connsiteX8" fmla="*/ 5139 w 34766"/>
                    <a:gd name="connsiteY8" fmla="*/ 29120 h 173575"/>
                    <a:gd name="connsiteX9" fmla="*/ 5139 w 34766"/>
                    <a:gd name="connsiteY9" fmla="*/ 29120 h 173575"/>
                    <a:gd name="connsiteX10" fmla="*/ 4124 w 34766"/>
                    <a:gd name="connsiteY10" fmla="*/ 172560 h 173575"/>
                    <a:gd name="connsiteX11" fmla="*/ 3109 w 34766"/>
                    <a:gd name="connsiteY11" fmla="*/ 170530 h 173575"/>
                    <a:gd name="connsiteX12" fmla="*/ 3109 w 34766"/>
                    <a:gd name="connsiteY12" fmla="*/ 53227 h 173575"/>
                    <a:gd name="connsiteX13" fmla="*/ 4124 w 34766"/>
                    <a:gd name="connsiteY13" fmla="*/ 51197 h 173575"/>
                    <a:gd name="connsiteX14" fmla="*/ 6154 w 34766"/>
                    <a:gd name="connsiteY14" fmla="*/ 50182 h 173575"/>
                    <a:gd name="connsiteX15" fmla="*/ 28612 w 34766"/>
                    <a:gd name="connsiteY15" fmla="*/ 50182 h 173575"/>
                    <a:gd name="connsiteX16" fmla="*/ 30642 w 34766"/>
                    <a:gd name="connsiteY16" fmla="*/ 51197 h 173575"/>
                    <a:gd name="connsiteX17" fmla="*/ 31658 w 34766"/>
                    <a:gd name="connsiteY17" fmla="*/ 53227 h 173575"/>
                    <a:gd name="connsiteX18" fmla="*/ 31658 w 34766"/>
                    <a:gd name="connsiteY18" fmla="*/ 170530 h 173575"/>
                    <a:gd name="connsiteX19" fmla="*/ 30642 w 34766"/>
                    <a:gd name="connsiteY19" fmla="*/ 172560 h 173575"/>
                    <a:gd name="connsiteX20" fmla="*/ 28612 w 34766"/>
                    <a:gd name="connsiteY20" fmla="*/ 173575 h 173575"/>
                    <a:gd name="connsiteX21" fmla="*/ 6154 w 34766"/>
                    <a:gd name="connsiteY21" fmla="*/ 173575 h 173575"/>
                    <a:gd name="connsiteX22" fmla="*/ 4124 w 34766"/>
                    <a:gd name="connsiteY22" fmla="*/ 172560 h 173575"/>
                    <a:gd name="connsiteX23" fmla="*/ 4124 w 34766"/>
                    <a:gd name="connsiteY23" fmla="*/ 172560 h 17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66" h="173575">
                      <a:moveTo>
                        <a:pt x="5139" y="29120"/>
                      </a:moveTo>
                      <a:cubicBezTo>
                        <a:pt x="2094" y="26138"/>
                        <a:pt x="0" y="22078"/>
                        <a:pt x="0" y="17066"/>
                      </a:cubicBezTo>
                      <a:cubicBezTo>
                        <a:pt x="0" y="12054"/>
                        <a:pt x="2030" y="8057"/>
                        <a:pt x="5139" y="5012"/>
                      </a:cubicBezTo>
                      <a:cubicBezTo>
                        <a:pt x="8184" y="2030"/>
                        <a:pt x="12308" y="0"/>
                        <a:pt x="17383" y="0"/>
                      </a:cubicBezTo>
                      <a:cubicBezTo>
                        <a:pt x="22458" y="0"/>
                        <a:pt x="26582" y="2030"/>
                        <a:pt x="29627" y="5012"/>
                      </a:cubicBezTo>
                      <a:cubicBezTo>
                        <a:pt x="32672" y="7994"/>
                        <a:pt x="34766" y="12054"/>
                        <a:pt x="34766" y="17066"/>
                      </a:cubicBezTo>
                      <a:cubicBezTo>
                        <a:pt x="34766" y="22078"/>
                        <a:pt x="32736" y="26074"/>
                        <a:pt x="29627" y="29120"/>
                      </a:cubicBezTo>
                      <a:cubicBezTo>
                        <a:pt x="26582" y="32101"/>
                        <a:pt x="22458" y="34131"/>
                        <a:pt x="17383" y="34131"/>
                      </a:cubicBezTo>
                      <a:cubicBezTo>
                        <a:pt x="12308" y="34131"/>
                        <a:pt x="8184" y="32101"/>
                        <a:pt x="5139" y="29120"/>
                      </a:cubicBezTo>
                      <a:lnTo>
                        <a:pt x="5139" y="29120"/>
                      </a:lnTo>
                      <a:close/>
                      <a:moveTo>
                        <a:pt x="4124" y="172560"/>
                      </a:moveTo>
                      <a:cubicBezTo>
                        <a:pt x="3445" y="171881"/>
                        <a:pt x="3109" y="171209"/>
                        <a:pt x="3109" y="170530"/>
                      </a:cubicBezTo>
                      <a:lnTo>
                        <a:pt x="3109" y="53227"/>
                      </a:lnTo>
                      <a:cubicBezTo>
                        <a:pt x="3109" y="52548"/>
                        <a:pt x="3445" y="51876"/>
                        <a:pt x="4124" y="51197"/>
                      </a:cubicBezTo>
                      <a:cubicBezTo>
                        <a:pt x="4803" y="50518"/>
                        <a:pt x="5475" y="50182"/>
                        <a:pt x="6154" y="50182"/>
                      </a:cubicBezTo>
                      <a:lnTo>
                        <a:pt x="28612" y="50182"/>
                      </a:lnTo>
                      <a:cubicBezTo>
                        <a:pt x="29291" y="50182"/>
                        <a:pt x="29963" y="50518"/>
                        <a:pt x="30642" y="51197"/>
                      </a:cubicBezTo>
                      <a:cubicBezTo>
                        <a:pt x="31321" y="51876"/>
                        <a:pt x="31658" y="52548"/>
                        <a:pt x="31658" y="53227"/>
                      </a:cubicBezTo>
                      <a:lnTo>
                        <a:pt x="31658" y="170530"/>
                      </a:lnTo>
                      <a:cubicBezTo>
                        <a:pt x="31658" y="171209"/>
                        <a:pt x="31321" y="171881"/>
                        <a:pt x="30642" y="172560"/>
                      </a:cubicBezTo>
                      <a:cubicBezTo>
                        <a:pt x="29963" y="173239"/>
                        <a:pt x="29291" y="173575"/>
                        <a:pt x="28612" y="173575"/>
                      </a:cubicBezTo>
                      <a:lnTo>
                        <a:pt x="6154" y="173575"/>
                      </a:lnTo>
                      <a:cubicBezTo>
                        <a:pt x="5139" y="173575"/>
                        <a:pt x="4124" y="173575"/>
                        <a:pt x="4124" y="172560"/>
                      </a:cubicBezTo>
                      <a:lnTo>
                        <a:pt x="4124" y="172560"/>
                      </a:lnTo>
                      <a:close/>
                    </a:path>
                  </a:pathLst>
                </a:custGeom>
                <a:solidFill>
                  <a:srgbClr val="000000"/>
                </a:solidFill>
                <a:ln w="0"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774F2C5F-F44E-8351-6C93-EC44581A5E0E}"/>
                    </a:ext>
                  </a:extLst>
                </p:cNvPr>
                <p:cNvSpPr/>
                <p:nvPr/>
              </p:nvSpPr>
              <p:spPr>
                <a:xfrm>
                  <a:off x="5958896"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7 w 74416"/>
                    <a:gd name="connsiteY3" fmla="*/ 55321 h 154606"/>
                    <a:gd name="connsiteX4" fmla="*/ 44917 w 74416"/>
                    <a:gd name="connsiteY4" fmla="*/ 113497 h 154606"/>
                    <a:gd name="connsiteX5" fmla="*/ 48976 w 74416"/>
                    <a:gd name="connsiteY5" fmla="*/ 126502 h 154606"/>
                    <a:gd name="connsiteX6" fmla="*/ 62236 w 74416"/>
                    <a:gd name="connsiteY6" fmla="*/ 130499 h 154606"/>
                    <a:gd name="connsiteX7" fmla="*/ 69405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5 w 74416"/>
                    <a:gd name="connsiteY11" fmla="*/ 154606 h 154606"/>
                    <a:gd name="connsiteX12" fmla="*/ 57161 w 74416"/>
                    <a:gd name="connsiteY12" fmla="*/ 154606 h 154606"/>
                    <a:gd name="connsiteX13" fmla="*/ 28549 w 74416"/>
                    <a:gd name="connsiteY13" fmla="*/ 148580 h 154606"/>
                    <a:gd name="connsiteX14" fmla="*/ 18335 w 74416"/>
                    <a:gd name="connsiteY14" fmla="*/ 124535 h 154606"/>
                    <a:gd name="connsiteX15" fmla="*/ 18335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5 w 74416"/>
                    <a:gd name="connsiteY24" fmla="*/ 31150 h 154606"/>
                    <a:gd name="connsiteX25" fmla="*/ 18335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2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7" y="54642"/>
                        <a:pt x="44917" y="55321"/>
                      </a:cubicBezTo>
                      <a:lnTo>
                        <a:pt x="44917" y="113497"/>
                      </a:lnTo>
                      <a:cubicBezTo>
                        <a:pt x="44917" y="119523"/>
                        <a:pt x="45931" y="123520"/>
                        <a:pt x="48976" y="126502"/>
                      </a:cubicBezTo>
                      <a:cubicBezTo>
                        <a:pt x="52022" y="129484"/>
                        <a:pt x="56145" y="130499"/>
                        <a:pt x="62236" y="130499"/>
                      </a:cubicBezTo>
                      <a:lnTo>
                        <a:pt x="69405" y="130499"/>
                      </a:lnTo>
                      <a:cubicBezTo>
                        <a:pt x="70084" y="130499"/>
                        <a:pt x="70756" y="130835"/>
                        <a:pt x="71435" y="131514"/>
                      </a:cubicBezTo>
                      <a:cubicBezTo>
                        <a:pt x="72114" y="132193"/>
                        <a:pt x="72450" y="132865"/>
                        <a:pt x="72450" y="133544"/>
                      </a:cubicBezTo>
                      <a:lnTo>
                        <a:pt x="72450" y="151625"/>
                      </a:lnTo>
                      <a:cubicBezTo>
                        <a:pt x="72450" y="153655"/>
                        <a:pt x="71435" y="154606"/>
                        <a:pt x="69405" y="154606"/>
                      </a:cubicBezTo>
                      <a:lnTo>
                        <a:pt x="57161" y="154606"/>
                      </a:lnTo>
                      <a:cubicBezTo>
                        <a:pt x="43901" y="154606"/>
                        <a:pt x="34702" y="152576"/>
                        <a:pt x="28549" y="148580"/>
                      </a:cubicBezTo>
                      <a:cubicBezTo>
                        <a:pt x="22395" y="144583"/>
                        <a:pt x="19350" y="136526"/>
                        <a:pt x="18335" y="124535"/>
                      </a:cubicBezTo>
                      <a:lnTo>
                        <a:pt x="18335" y="56336"/>
                      </a:lnTo>
                      <a:cubicBezTo>
                        <a:pt x="18335"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5" y="31828"/>
                        <a:pt x="18335" y="31150"/>
                      </a:cubicBezTo>
                      <a:lnTo>
                        <a:pt x="18335" y="3045"/>
                      </a:lnTo>
                      <a:cubicBezTo>
                        <a:pt x="18335" y="2366"/>
                        <a:pt x="18671" y="1694"/>
                        <a:pt x="19350" y="1015"/>
                      </a:cubicBezTo>
                      <a:cubicBezTo>
                        <a:pt x="20028" y="336"/>
                        <a:pt x="20701" y="0"/>
                        <a:pt x="21380" y="0"/>
                      </a:cubicBezTo>
                      <a:lnTo>
                        <a:pt x="42823" y="0"/>
                      </a:lnTo>
                      <a:cubicBezTo>
                        <a:pt x="43502" y="0"/>
                        <a:pt x="44174" y="336"/>
                        <a:pt x="44853" y="1015"/>
                      </a:cubicBezTo>
                      <a:cubicBezTo>
                        <a:pt x="45532" y="1694"/>
                        <a:pt x="45868" y="2366"/>
                        <a:pt x="45868" y="3045"/>
                      </a:cubicBezTo>
                      <a:lnTo>
                        <a:pt x="45868" y="31150"/>
                      </a:lnTo>
                      <a:cubicBezTo>
                        <a:pt x="45868" y="31828"/>
                        <a:pt x="46204" y="32165"/>
                        <a:pt x="46883" y="32165"/>
                      </a:cubicBezTo>
                      <a:lnTo>
                        <a:pt x="71371" y="32165"/>
                      </a:lnTo>
                      <a:cubicBezTo>
                        <a:pt x="72050" y="32165"/>
                        <a:pt x="72723" y="32501"/>
                        <a:pt x="73402" y="33180"/>
                      </a:cubicBezTo>
                      <a:cubicBezTo>
                        <a:pt x="74080" y="33859"/>
                        <a:pt x="74416" y="34531"/>
                        <a:pt x="74416" y="35210"/>
                      </a:cubicBezTo>
                      <a:lnTo>
                        <a:pt x="74416" y="52276"/>
                      </a:lnTo>
                      <a:cubicBezTo>
                        <a:pt x="73402" y="52276"/>
                        <a:pt x="72386" y="52276"/>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04BE736-3FFD-A7E0-EFF1-1E20E491BDFC}"/>
                    </a:ext>
                  </a:extLst>
                </p:cNvPr>
                <p:cNvSpPr/>
                <p:nvPr/>
              </p:nvSpPr>
              <p:spPr>
                <a:xfrm>
                  <a:off x="6046762" y="2906941"/>
                  <a:ext cx="109119" cy="171481"/>
                </a:xfrm>
                <a:custGeom>
                  <a:avLst/>
                  <a:gdLst>
                    <a:gd name="connsiteX0" fmla="*/ 7105 w 109119"/>
                    <a:gd name="connsiteY0" fmla="*/ 169579 h 171481"/>
                    <a:gd name="connsiteX1" fmla="*/ 7105 w 109119"/>
                    <a:gd name="connsiteY1" fmla="*/ 150546 h 171481"/>
                    <a:gd name="connsiteX2" fmla="*/ 8121 w 109119"/>
                    <a:gd name="connsiteY2" fmla="*/ 148516 h 171481"/>
                    <a:gd name="connsiteX3" fmla="*/ 10151 w 109119"/>
                    <a:gd name="connsiteY3" fmla="*/ 147501 h 171481"/>
                    <a:gd name="connsiteX4" fmla="*/ 10151 w 109119"/>
                    <a:gd name="connsiteY4" fmla="*/ 147501 h 171481"/>
                    <a:gd name="connsiteX5" fmla="*/ 25504 w 109119"/>
                    <a:gd name="connsiteY5" fmla="*/ 145471 h 171481"/>
                    <a:gd name="connsiteX6" fmla="*/ 34703 w 109119"/>
                    <a:gd name="connsiteY6" fmla="*/ 138429 h 171481"/>
                    <a:gd name="connsiteX7" fmla="*/ 40856 w 109119"/>
                    <a:gd name="connsiteY7" fmla="*/ 123393 h 171481"/>
                    <a:gd name="connsiteX8" fmla="*/ 40856 w 109119"/>
                    <a:gd name="connsiteY8" fmla="*/ 122378 h 171481"/>
                    <a:gd name="connsiteX9" fmla="*/ 0 w 109119"/>
                    <a:gd name="connsiteY9" fmla="*/ 3045 h 171481"/>
                    <a:gd name="connsiteX10" fmla="*/ 0 w 109119"/>
                    <a:gd name="connsiteY10" fmla="*/ 2030 h 171481"/>
                    <a:gd name="connsiteX11" fmla="*/ 2030 w 109119"/>
                    <a:gd name="connsiteY11" fmla="*/ 0 h 171481"/>
                    <a:gd name="connsiteX12" fmla="*/ 26519 w 109119"/>
                    <a:gd name="connsiteY12" fmla="*/ 0 h 171481"/>
                    <a:gd name="connsiteX13" fmla="*/ 29564 w 109119"/>
                    <a:gd name="connsiteY13" fmla="*/ 2030 h 171481"/>
                    <a:gd name="connsiteX14" fmla="*/ 54052 w 109119"/>
                    <a:gd name="connsiteY14" fmla="*/ 86280 h 171481"/>
                    <a:gd name="connsiteX15" fmla="*/ 55067 w 109119"/>
                    <a:gd name="connsiteY15" fmla="*/ 87295 h 171481"/>
                    <a:gd name="connsiteX16" fmla="*/ 56082 w 109119"/>
                    <a:gd name="connsiteY16" fmla="*/ 86280 h 171481"/>
                    <a:gd name="connsiteX17" fmla="*/ 80570 w 109119"/>
                    <a:gd name="connsiteY17" fmla="*/ 2030 h 171481"/>
                    <a:gd name="connsiteX18" fmla="*/ 83616 w 109119"/>
                    <a:gd name="connsiteY18" fmla="*/ 0 h 171481"/>
                    <a:gd name="connsiteX19" fmla="*/ 107089 w 109119"/>
                    <a:gd name="connsiteY19" fmla="*/ 0 h 171481"/>
                    <a:gd name="connsiteX20" fmla="*/ 109119 w 109119"/>
                    <a:gd name="connsiteY20" fmla="*/ 1015 h 171481"/>
                    <a:gd name="connsiteX21" fmla="*/ 109119 w 109119"/>
                    <a:gd name="connsiteY21" fmla="*/ 3997 h 171481"/>
                    <a:gd name="connsiteX22" fmla="*/ 66233 w 109119"/>
                    <a:gd name="connsiteY22" fmla="*/ 130372 h 171481"/>
                    <a:gd name="connsiteX23" fmla="*/ 53989 w 109119"/>
                    <a:gd name="connsiteY23" fmla="*/ 155431 h 171481"/>
                    <a:gd name="connsiteX24" fmla="*/ 37621 w 109119"/>
                    <a:gd name="connsiteY24" fmla="*/ 167485 h 171481"/>
                    <a:gd name="connsiteX25" fmla="*/ 9009 w 109119"/>
                    <a:gd name="connsiteY25" fmla="*/ 171482 h 171481"/>
                    <a:gd name="connsiteX26" fmla="*/ 6979 w 109119"/>
                    <a:gd name="connsiteY26" fmla="*/ 171482 h 171481"/>
                    <a:gd name="connsiteX27" fmla="*/ 6979 w 109119"/>
                    <a:gd name="connsiteY27" fmla="*/ 169452 h 171481"/>
                    <a:gd name="connsiteX28" fmla="*/ 6979 w 109119"/>
                    <a:gd name="connsiteY28" fmla="*/ 169452 h 17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9119" h="171481">
                      <a:moveTo>
                        <a:pt x="7105" y="169579"/>
                      </a:moveTo>
                      <a:lnTo>
                        <a:pt x="7105" y="150546"/>
                      </a:lnTo>
                      <a:cubicBezTo>
                        <a:pt x="7105" y="149867"/>
                        <a:pt x="7442" y="149195"/>
                        <a:pt x="8121" y="148516"/>
                      </a:cubicBezTo>
                      <a:cubicBezTo>
                        <a:pt x="8799" y="147837"/>
                        <a:pt x="9472" y="147501"/>
                        <a:pt x="10151" y="147501"/>
                      </a:cubicBezTo>
                      <a:lnTo>
                        <a:pt x="10151" y="147501"/>
                      </a:lnTo>
                      <a:cubicBezTo>
                        <a:pt x="17320" y="147501"/>
                        <a:pt x="22395" y="146486"/>
                        <a:pt x="25504" y="145471"/>
                      </a:cubicBezTo>
                      <a:cubicBezTo>
                        <a:pt x="29564" y="144456"/>
                        <a:pt x="32672" y="142489"/>
                        <a:pt x="34703" y="138429"/>
                      </a:cubicBezTo>
                      <a:cubicBezTo>
                        <a:pt x="36733" y="134432"/>
                        <a:pt x="39841" y="130435"/>
                        <a:pt x="40856" y="123393"/>
                      </a:cubicBezTo>
                      <a:lnTo>
                        <a:pt x="40856" y="122378"/>
                      </a:lnTo>
                      <a:lnTo>
                        <a:pt x="0" y="3045"/>
                      </a:lnTo>
                      <a:lnTo>
                        <a:pt x="0" y="2030"/>
                      </a:lnTo>
                      <a:cubicBezTo>
                        <a:pt x="0" y="1015"/>
                        <a:pt x="1015" y="0"/>
                        <a:pt x="2030" y="0"/>
                      </a:cubicBezTo>
                      <a:lnTo>
                        <a:pt x="26519" y="0"/>
                      </a:lnTo>
                      <a:cubicBezTo>
                        <a:pt x="28549" y="0"/>
                        <a:pt x="29564" y="1015"/>
                        <a:pt x="29564" y="2030"/>
                      </a:cubicBezTo>
                      <a:lnTo>
                        <a:pt x="54052" y="86280"/>
                      </a:lnTo>
                      <a:cubicBezTo>
                        <a:pt x="54052" y="86280"/>
                        <a:pt x="54052" y="87295"/>
                        <a:pt x="55067" y="87295"/>
                      </a:cubicBezTo>
                      <a:cubicBezTo>
                        <a:pt x="55067" y="87295"/>
                        <a:pt x="56082" y="87295"/>
                        <a:pt x="56082" y="86280"/>
                      </a:cubicBezTo>
                      <a:lnTo>
                        <a:pt x="80570" y="2030"/>
                      </a:lnTo>
                      <a:cubicBezTo>
                        <a:pt x="80570" y="0"/>
                        <a:pt x="82601" y="0"/>
                        <a:pt x="83616" y="0"/>
                      </a:cubicBezTo>
                      <a:lnTo>
                        <a:pt x="107089" y="0"/>
                      </a:lnTo>
                      <a:cubicBezTo>
                        <a:pt x="108104" y="0"/>
                        <a:pt x="109119" y="0"/>
                        <a:pt x="109119" y="1015"/>
                      </a:cubicBezTo>
                      <a:lnTo>
                        <a:pt x="109119" y="3997"/>
                      </a:lnTo>
                      <a:lnTo>
                        <a:pt x="66233" y="130372"/>
                      </a:lnTo>
                      <a:cubicBezTo>
                        <a:pt x="62173" y="141411"/>
                        <a:pt x="58049" y="150419"/>
                        <a:pt x="53989" y="155431"/>
                      </a:cubicBezTo>
                      <a:cubicBezTo>
                        <a:pt x="49928" y="161458"/>
                        <a:pt x="44790" y="165455"/>
                        <a:pt x="37621" y="167485"/>
                      </a:cubicBezTo>
                      <a:cubicBezTo>
                        <a:pt x="30452" y="169515"/>
                        <a:pt x="21253" y="171482"/>
                        <a:pt x="9009" y="171482"/>
                      </a:cubicBezTo>
                      <a:lnTo>
                        <a:pt x="6979" y="171482"/>
                      </a:lnTo>
                      <a:cubicBezTo>
                        <a:pt x="7994" y="170467"/>
                        <a:pt x="6979" y="169452"/>
                        <a:pt x="6979" y="169452"/>
                      </a:cubicBezTo>
                      <a:lnTo>
                        <a:pt x="6979" y="169452"/>
                      </a:lnTo>
                      <a:close/>
                    </a:path>
                  </a:pathLst>
                </a:custGeom>
                <a:solidFill>
                  <a:srgbClr val="000000"/>
                </a:solidFill>
                <a:ln w="0"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C913F43-E20E-FA05-94D2-4BC41EFAF0E6}"/>
                    </a:ext>
                  </a:extLst>
                </p:cNvPr>
                <p:cNvSpPr/>
                <p:nvPr/>
              </p:nvSpPr>
              <p:spPr>
                <a:xfrm>
                  <a:off x="6220528" y="2860946"/>
                  <a:ext cx="124471" cy="168626"/>
                </a:xfrm>
                <a:custGeom>
                  <a:avLst/>
                  <a:gdLst>
                    <a:gd name="connsiteX0" fmla="*/ 123457 w 124471"/>
                    <a:gd name="connsiteY0" fmla="*/ 1015 h 168626"/>
                    <a:gd name="connsiteX1" fmla="*/ 124472 w 124471"/>
                    <a:gd name="connsiteY1" fmla="*/ 3045 h 168626"/>
                    <a:gd name="connsiteX2" fmla="*/ 124472 w 124471"/>
                    <a:gd name="connsiteY2" fmla="*/ 21126 h 168626"/>
                    <a:gd name="connsiteX3" fmla="*/ 123457 w 124471"/>
                    <a:gd name="connsiteY3" fmla="*/ 23156 h 168626"/>
                    <a:gd name="connsiteX4" fmla="*/ 121427 w 124471"/>
                    <a:gd name="connsiteY4" fmla="*/ 24171 h 168626"/>
                    <a:gd name="connsiteX5" fmla="*/ 76510 w 124471"/>
                    <a:gd name="connsiteY5" fmla="*/ 24171 h 168626"/>
                    <a:gd name="connsiteX6" fmla="*/ 75495 w 124471"/>
                    <a:gd name="connsiteY6" fmla="*/ 25186 h 168626"/>
                    <a:gd name="connsiteX7" fmla="*/ 75495 w 124471"/>
                    <a:gd name="connsiteY7" fmla="*/ 165582 h 168626"/>
                    <a:gd name="connsiteX8" fmla="*/ 74480 w 124471"/>
                    <a:gd name="connsiteY8" fmla="*/ 167612 h 168626"/>
                    <a:gd name="connsiteX9" fmla="*/ 72450 w 124471"/>
                    <a:gd name="connsiteY9" fmla="*/ 168627 h 168626"/>
                    <a:gd name="connsiteX10" fmla="*/ 49992 w 124471"/>
                    <a:gd name="connsiteY10" fmla="*/ 168627 h 168626"/>
                    <a:gd name="connsiteX11" fmla="*/ 47962 w 124471"/>
                    <a:gd name="connsiteY11" fmla="*/ 167612 h 168626"/>
                    <a:gd name="connsiteX12" fmla="*/ 46947 w 124471"/>
                    <a:gd name="connsiteY12" fmla="*/ 165582 h 168626"/>
                    <a:gd name="connsiteX13" fmla="*/ 46947 w 124471"/>
                    <a:gd name="connsiteY13" fmla="*/ 25186 h 168626"/>
                    <a:gd name="connsiteX14" fmla="*/ 45931 w 124471"/>
                    <a:gd name="connsiteY14" fmla="*/ 24171 h 168626"/>
                    <a:gd name="connsiteX15" fmla="*/ 3045 w 124471"/>
                    <a:gd name="connsiteY15" fmla="*/ 24171 h 168626"/>
                    <a:gd name="connsiteX16" fmla="*/ 1015 w 124471"/>
                    <a:gd name="connsiteY16" fmla="*/ 23156 h 168626"/>
                    <a:gd name="connsiteX17" fmla="*/ 0 w 124471"/>
                    <a:gd name="connsiteY17" fmla="*/ 21126 h 168626"/>
                    <a:gd name="connsiteX18" fmla="*/ 0 w 124471"/>
                    <a:gd name="connsiteY18" fmla="*/ 3045 h 168626"/>
                    <a:gd name="connsiteX19" fmla="*/ 1015 w 124471"/>
                    <a:gd name="connsiteY19" fmla="*/ 1015 h 168626"/>
                    <a:gd name="connsiteX20" fmla="*/ 3045 w 124471"/>
                    <a:gd name="connsiteY20" fmla="*/ 0 h 168626"/>
                    <a:gd name="connsiteX21" fmla="*/ 122569 w 124471"/>
                    <a:gd name="connsiteY21" fmla="*/ 0 h 168626"/>
                    <a:gd name="connsiteX22" fmla="*/ 123583 w 124471"/>
                    <a:gd name="connsiteY22" fmla="*/ 1015 h 168626"/>
                    <a:gd name="connsiteX23" fmla="*/ 123583 w 124471"/>
                    <a:gd name="connsiteY23" fmla="*/ 1015 h 16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471" h="168626">
                      <a:moveTo>
                        <a:pt x="123457" y="1015"/>
                      </a:moveTo>
                      <a:cubicBezTo>
                        <a:pt x="124136" y="1694"/>
                        <a:pt x="124472" y="2366"/>
                        <a:pt x="124472" y="3045"/>
                      </a:cubicBezTo>
                      <a:lnTo>
                        <a:pt x="124472" y="21126"/>
                      </a:lnTo>
                      <a:cubicBezTo>
                        <a:pt x="124472" y="21805"/>
                        <a:pt x="124136" y="22477"/>
                        <a:pt x="123457" y="23156"/>
                      </a:cubicBezTo>
                      <a:cubicBezTo>
                        <a:pt x="122778" y="23835"/>
                        <a:pt x="122105" y="24171"/>
                        <a:pt x="121427" y="24171"/>
                      </a:cubicBezTo>
                      <a:lnTo>
                        <a:pt x="76510" y="24171"/>
                      </a:lnTo>
                      <a:cubicBezTo>
                        <a:pt x="75831" y="24171"/>
                        <a:pt x="75495" y="24507"/>
                        <a:pt x="75495" y="25186"/>
                      </a:cubicBezTo>
                      <a:lnTo>
                        <a:pt x="75495" y="165582"/>
                      </a:lnTo>
                      <a:cubicBezTo>
                        <a:pt x="75495" y="166261"/>
                        <a:pt x="75159" y="166933"/>
                        <a:pt x="74480" y="167612"/>
                      </a:cubicBezTo>
                      <a:cubicBezTo>
                        <a:pt x="73801" y="168291"/>
                        <a:pt x="73129" y="168627"/>
                        <a:pt x="72450" y="168627"/>
                      </a:cubicBezTo>
                      <a:lnTo>
                        <a:pt x="49992" y="168627"/>
                      </a:lnTo>
                      <a:cubicBezTo>
                        <a:pt x="49313" y="168627"/>
                        <a:pt x="48640" y="168291"/>
                        <a:pt x="47962" y="167612"/>
                      </a:cubicBezTo>
                      <a:cubicBezTo>
                        <a:pt x="47283" y="166933"/>
                        <a:pt x="46947" y="166261"/>
                        <a:pt x="46947" y="165582"/>
                      </a:cubicBezTo>
                      <a:lnTo>
                        <a:pt x="46947" y="25186"/>
                      </a:lnTo>
                      <a:cubicBezTo>
                        <a:pt x="46947" y="24507"/>
                        <a:pt x="46610" y="24171"/>
                        <a:pt x="45931" y="24171"/>
                      </a:cubicBezTo>
                      <a:lnTo>
                        <a:pt x="3045" y="24171"/>
                      </a:lnTo>
                      <a:cubicBezTo>
                        <a:pt x="2366" y="24171"/>
                        <a:pt x="1694" y="23835"/>
                        <a:pt x="1015" y="23156"/>
                      </a:cubicBezTo>
                      <a:cubicBezTo>
                        <a:pt x="336" y="22477"/>
                        <a:pt x="0" y="21805"/>
                        <a:pt x="0" y="21126"/>
                      </a:cubicBezTo>
                      <a:lnTo>
                        <a:pt x="0" y="3045"/>
                      </a:lnTo>
                      <a:cubicBezTo>
                        <a:pt x="0" y="2366"/>
                        <a:pt x="336" y="1694"/>
                        <a:pt x="1015" y="1015"/>
                      </a:cubicBezTo>
                      <a:cubicBezTo>
                        <a:pt x="1694" y="336"/>
                        <a:pt x="2366" y="0"/>
                        <a:pt x="3045" y="0"/>
                      </a:cubicBezTo>
                      <a:lnTo>
                        <a:pt x="122569" y="0"/>
                      </a:lnTo>
                      <a:lnTo>
                        <a:pt x="123583" y="1015"/>
                      </a:lnTo>
                      <a:lnTo>
                        <a:pt x="123583" y="1015"/>
                      </a:lnTo>
                      <a:close/>
                    </a:path>
                  </a:pathLst>
                </a:custGeom>
                <a:solidFill>
                  <a:srgbClr val="000000"/>
                </a:solidFill>
                <a:ln w="0"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E9996A2-E256-2277-7B75-FDDD5EC9C534}"/>
                    </a:ext>
                  </a:extLst>
                </p:cNvPr>
                <p:cNvSpPr/>
                <p:nvPr/>
              </p:nvSpPr>
              <p:spPr>
                <a:xfrm>
                  <a:off x="6354198" y="2904150"/>
                  <a:ext cx="73948" cy="126375"/>
                </a:xfrm>
                <a:custGeom>
                  <a:avLst/>
                  <a:gdLst>
                    <a:gd name="connsiteX0" fmla="*/ 72513 w 73948"/>
                    <a:gd name="connsiteY0" fmla="*/ 3934 h 126375"/>
                    <a:gd name="connsiteX1" fmla="*/ 73529 w 73948"/>
                    <a:gd name="connsiteY1" fmla="*/ 7930 h 126375"/>
                    <a:gd name="connsiteX2" fmla="*/ 69468 w 73948"/>
                    <a:gd name="connsiteY2" fmla="*/ 30008 h 126375"/>
                    <a:gd name="connsiteX3" fmla="*/ 66423 w 73948"/>
                    <a:gd name="connsiteY3" fmla="*/ 32038 h 126375"/>
                    <a:gd name="connsiteX4" fmla="*/ 58239 w 73948"/>
                    <a:gd name="connsiteY4" fmla="*/ 31023 h 126375"/>
                    <a:gd name="connsiteX5" fmla="*/ 53100 w 73948"/>
                    <a:gd name="connsiteY5" fmla="*/ 31023 h 126375"/>
                    <a:gd name="connsiteX6" fmla="*/ 35717 w 73948"/>
                    <a:gd name="connsiteY6" fmla="*/ 38065 h 126375"/>
                    <a:gd name="connsiteX7" fmla="*/ 28549 w 73948"/>
                    <a:gd name="connsiteY7" fmla="*/ 55130 h 126375"/>
                    <a:gd name="connsiteX8" fmla="*/ 28549 w 73948"/>
                    <a:gd name="connsiteY8" fmla="*/ 123330 h 126375"/>
                    <a:gd name="connsiteX9" fmla="*/ 27534 w 73948"/>
                    <a:gd name="connsiteY9" fmla="*/ 125360 h 126375"/>
                    <a:gd name="connsiteX10" fmla="*/ 25504 w 73948"/>
                    <a:gd name="connsiteY10" fmla="*/ 126375 h 126375"/>
                    <a:gd name="connsiteX11" fmla="*/ 3045 w 73948"/>
                    <a:gd name="connsiteY11" fmla="*/ 126375 h 126375"/>
                    <a:gd name="connsiteX12" fmla="*/ 1015 w 73948"/>
                    <a:gd name="connsiteY12" fmla="*/ 125360 h 126375"/>
                    <a:gd name="connsiteX13" fmla="*/ 0 w 73948"/>
                    <a:gd name="connsiteY13" fmla="*/ 123330 h 126375"/>
                    <a:gd name="connsiteX14" fmla="*/ 0 w 73948"/>
                    <a:gd name="connsiteY14" fmla="*/ 5012 h 126375"/>
                    <a:gd name="connsiteX15" fmla="*/ 1015 w 73948"/>
                    <a:gd name="connsiteY15" fmla="*/ 2982 h 126375"/>
                    <a:gd name="connsiteX16" fmla="*/ 3045 w 73948"/>
                    <a:gd name="connsiteY16" fmla="*/ 1967 h 126375"/>
                    <a:gd name="connsiteX17" fmla="*/ 25504 w 73948"/>
                    <a:gd name="connsiteY17" fmla="*/ 1967 h 126375"/>
                    <a:gd name="connsiteX18" fmla="*/ 27534 w 73948"/>
                    <a:gd name="connsiteY18" fmla="*/ 2982 h 126375"/>
                    <a:gd name="connsiteX19" fmla="*/ 28549 w 73948"/>
                    <a:gd name="connsiteY19" fmla="*/ 5012 h 126375"/>
                    <a:gd name="connsiteX20" fmla="*/ 28549 w 73948"/>
                    <a:gd name="connsiteY20" fmla="*/ 17066 h 126375"/>
                    <a:gd name="connsiteX21" fmla="*/ 29563 w 73948"/>
                    <a:gd name="connsiteY21" fmla="*/ 16051 h 126375"/>
                    <a:gd name="connsiteX22" fmla="*/ 58176 w 73948"/>
                    <a:gd name="connsiteY22" fmla="*/ 0 h 126375"/>
                    <a:gd name="connsiteX23" fmla="*/ 72450 w 73948"/>
                    <a:gd name="connsiteY23" fmla="*/ 3997 h 126375"/>
                    <a:gd name="connsiteX24" fmla="*/ 72450 w 73948"/>
                    <a:gd name="connsiteY24" fmla="*/ 3997 h 12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948" h="126375">
                      <a:moveTo>
                        <a:pt x="72513" y="3934"/>
                      </a:moveTo>
                      <a:cubicBezTo>
                        <a:pt x="73529" y="4948"/>
                        <a:pt x="74543" y="5963"/>
                        <a:pt x="73529" y="7930"/>
                      </a:cubicBezTo>
                      <a:lnTo>
                        <a:pt x="69468" y="30008"/>
                      </a:lnTo>
                      <a:cubicBezTo>
                        <a:pt x="69468" y="32038"/>
                        <a:pt x="68453" y="32038"/>
                        <a:pt x="66423" y="32038"/>
                      </a:cubicBezTo>
                      <a:cubicBezTo>
                        <a:pt x="64393" y="31023"/>
                        <a:pt x="61284" y="31023"/>
                        <a:pt x="58239" y="31023"/>
                      </a:cubicBezTo>
                      <a:lnTo>
                        <a:pt x="53100" y="31023"/>
                      </a:lnTo>
                      <a:cubicBezTo>
                        <a:pt x="45931" y="31023"/>
                        <a:pt x="40856" y="34005"/>
                        <a:pt x="35717" y="38065"/>
                      </a:cubicBezTo>
                      <a:cubicBezTo>
                        <a:pt x="31657" y="42062"/>
                        <a:pt x="28549" y="48089"/>
                        <a:pt x="28549" y="55130"/>
                      </a:cubicBezTo>
                      <a:lnTo>
                        <a:pt x="28549" y="123330"/>
                      </a:lnTo>
                      <a:cubicBezTo>
                        <a:pt x="28549" y="124009"/>
                        <a:pt x="28212" y="124681"/>
                        <a:pt x="27534" y="125360"/>
                      </a:cubicBezTo>
                      <a:cubicBezTo>
                        <a:pt x="26855" y="126039"/>
                        <a:pt x="26182" y="126375"/>
                        <a:pt x="25504" y="126375"/>
                      </a:cubicBezTo>
                      <a:lnTo>
                        <a:pt x="3045" y="126375"/>
                      </a:lnTo>
                      <a:cubicBezTo>
                        <a:pt x="2366" y="126375"/>
                        <a:pt x="1694" y="126039"/>
                        <a:pt x="1015" y="125360"/>
                      </a:cubicBezTo>
                      <a:cubicBezTo>
                        <a:pt x="336" y="124681"/>
                        <a:pt x="0" y="124009"/>
                        <a:pt x="0" y="123330"/>
                      </a:cubicBezTo>
                      <a:lnTo>
                        <a:pt x="0" y="5012"/>
                      </a:lnTo>
                      <a:cubicBezTo>
                        <a:pt x="0" y="4333"/>
                        <a:pt x="336" y="3661"/>
                        <a:pt x="1015" y="2982"/>
                      </a:cubicBezTo>
                      <a:cubicBezTo>
                        <a:pt x="1694" y="2303"/>
                        <a:pt x="2366" y="1967"/>
                        <a:pt x="3045" y="1967"/>
                      </a:cubicBezTo>
                      <a:lnTo>
                        <a:pt x="25504" y="1967"/>
                      </a:lnTo>
                      <a:cubicBezTo>
                        <a:pt x="26182" y="1967"/>
                        <a:pt x="26855" y="2303"/>
                        <a:pt x="27534" y="2982"/>
                      </a:cubicBezTo>
                      <a:cubicBezTo>
                        <a:pt x="28212" y="3661"/>
                        <a:pt x="28549" y="4333"/>
                        <a:pt x="28549" y="5012"/>
                      </a:cubicBezTo>
                      <a:lnTo>
                        <a:pt x="28549" y="17066"/>
                      </a:lnTo>
                      <a:cubicBezTo>
                        <a:pt x="28549" y="17066"/>
                        <a:pt x="29563" y="17066"/>
                        <a:pt x="29563" y="16051"/>
                      </a:cubicBezTo>
                      <a:cubicBezTo>
                        <a:pt x="36732" y="6027"/>
                        <a:pt x="45931" y="0"/>
                        <a:pt x="58176" y="0"/>
                      </a:cubicBezTo>
                      <a:cubicBezTo>
                        <a:pt x="64330" y="1015"/>
                        <a:pt x="68390" y="2030"/>
                        <a:pt x="72450" y="3997"/>
                      </a:cubicBezTo>
                      <a:lnTo>
                        <a:pt x="72450" y="3997"/>
                      </a:lnTo>
                      <a:close/>
                    </a:path>
                  </a:pathLst>
                </a:custGeom>
                <a:solidFill>
                  <a:srgbClr val="000000"/>
                </a:solidFill>
                <a:ln w="0"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906045E1-B666-ABA5-6DC8-BAE4FBC0F2BA}"/>
                    </a:ext>
                  </a:extLst>
                </p:cNvPr>
                <p:cNvSpPr/>
                <p:nvPr/>
              </p:nvSpPr>
              <p:spPr>
                <a:xfrm>
                  <a:off x="6445110" y="2905038"/>
                  <a:ext cx="104106" cy="125359"/>
                </a:xfrm>
                <a:custGeom>
                  <a:avLst/>
                  <a:gdLst>
                    <a:gd name="connsiteX0" fmla="*/ 76574 w 104106"/>
                    <a:gd name="connsiteY0" fmla="*/ 2030 h 125359"/>
                    <a:gd name="connsiteX1" fmla="*/ 78604 w 104106"/>
                    <a:gd name="connsiteY1" fmla="*/ 1015 h 125359"/>
                    <a:gd name="connsiteX2" fmla="*/ 101062 w 104106"/>
                    <a:gd name="connsiteY2" fmla="*/ 1015 h 125359"/>
                    <a:gd name="connsiteX3" fmla="*/ 103092 w 104106"/>
                    <a:gd name="connsiteY3" fmla="*/ 2030 h 125359"/>
                    <a:gd name="connsiteX4" fmla="*/ 104107 w 104106"/>
                    <a:gd name="connsiteY4" fmla="*/ 4060 h 125359"/>
                    <a:gd name="connsiteX5" fmla="*/ 104107 w 104106"/>
                    <a:gd name="connsiteY5" fmla="*/ 121363 h 125359"/>
                    <a:gd name="connsiteX6" fmla="*/ 103092 w 104106"/>
                    <a:gd name="connsiteY6" fmla="*/ 123393 h 125359"/>
                    <a:gd name="connsiteX7" fmla="*/ 101062 w 104106"/>
                    <a:gd name="connsiteY7" fmla="*/ 124408 h 125359"/>
                    <a:gd name="connsiteX8" fmla="*/ 78604 w 104106"/>
                    <a:gd name="connsiteY8" fmla="*/ 124408 h 125359"/>
                    <a:gd name="connsiteX9" fmla="*/ 76574 w 104106"/>
                    <a:gd name="connsiteY9" fmla="*/ 123393 h 125359"/>
                    <a:gd name="connsiteX10" fmla="*/ 75558 w 104106"/>
                    <a:gd name="connsiteY10" fmla="*/ 121363 h 125359"/>
                    <a:gd name="connsiteX11" fmla="*/ 75558 w 104106"/>
                    <a:gd name="connsiteY11" fmla="*/ 112354 h 125359"/>
                    <a:gd name="connsiteX12" fmla="*/ 74543 w 104106"/>
                    <a:gd name="connsiteY12" fmla="*/ 112354 h 125359"/>
                    <a:gd name="connsiteX13" fmla="*/ 43901 w 104106"/>
                    <a:gd name="connsiteY13" fmla="*/ 125360 h 125359"/>
                    <a:gd name="connsiteX14" fmla="*/ 12244 w 104106"/>
                    <a:gd name="connsiteY14" fmla="*/ 114321 h 125359"/>
                    <a:gd name="connsiteX15" fmla="*/ 0 w 104106"/>
                    <a:gd name="connsiteY15" fmla="*/ 84250 h 125359"/>
                    <a:gd name="connsiteX16" fmla="*/ 0 w 104106"/>
                    <a:gd name="connsiteY16" fmla="*/ 3045 h 125359"/>
                    <a:gd name="connsiteX17" fmla="*/ 1015 w 104106"/>
                    <a:gd name="connsiteY17" fmla="*/ 1015 h 125359"/>
                    <a:gd name="connsiteX18" fmla="*/ 3045 w 104106"/>
                    <a:gd name="connsiteY18" fmla="*/ 0 h 125359"/>
                    <a:gd name="connsiteX19" fmla="*/ 25503 w 104106"/>
                    <a:gd name="connsiteY19" fmla="*/ 0 h 125359"/>
                    <a:gd name="connsiteX20" fmla="*/ 27533 w 104106"/>
                    <a:gd name="connsiteY20" fmla="*/ 1015 h 125359"/>
                    <a:gd name="connsiteX21" fmla="*/ 28549 w 104106"/>
                    <a:gd name="connsiteY21" fmla="*/ 3045 h 125359"/>
                    <a:gd name="connsiteX22" fmla="*/ 28549 w 104106"/>
                    <a:gd name="connsiteY22" fmla="*/ 76256 h 125359"/>
                    <a:gd name="connsiteX23" fmla="*/ 34702 w 104106"/>
                    <a:gd name="connsiteY23" fmla="*/ 94337 h 125359"/>
                    <a:gd name="connsiteX24" fmla="*/ 51070 w 104106"/>
                    <a:gd name="connsiteY24" fmla="*/ 101379 h 125359"/>
                    <a:gd name="connsiteX25" fmla="*/ 68453 w 104106"/>
                    <a:gd name="connsiteY25" fmla="*/ 94337 h 125359"/>
                    <a:gd name="connsiteX26" fmla="*/ 74607 w 104106"/>
                    <a:gd name="connsiteY26" fmla="*/ 76256 h 125359"/>
                    <a:gd name="connsiteX27" fmla="*/ 74607 w 104106"/>
                    <a:gd name="connsiteY27" fmla="*/ 3045 h 125359"/>
                    <a:gd name="connsiteX28" fmla="*/ 76637 w 104106"/>
                    <a:gd name="connsiteY28" fmla="*/ 2030 h 125359"/>
                    <a:gd name="connsiteX29" fmla="*/ 76637 w 104106"/>
                    <a:gd name="connsiteY29" fmla="*/ 2030 h 12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4106" h="125359">
                      <a:moveTo>
                        <a:pt x="76574" y="2030"/>
                      </a:moveTo>
                      <a:cubicBezTo>
                        <a:pt x="77252" y="1351"/>
                        <a:pt x="77925" y="1015"/>
                        <a:pt x="78604" y="1015"/>
                      </a:cubicBezTo>
                      <a:lnTo>
                        <a:pt x="101062" y="1015"/>
                      </a:lnTo>
                      <a:cubicBezTo>
                        <a:pt x="101741" y="1015"/>
                        <a:pt x="102413" y="1351"/>
                        <a:pt x="103092" y="2030"/>
                      </a:cubicBezTo>
                      <a:cubicBezTo>
                        <a:pt x="103771" y="2709"/>
                        <a:pt x="104107" y="3381"/>
                        <a:pt x="104107" y="4060"/>
                      </a:cubicBezTo>
                      <a:lnTo>
                        <a:pt x="104107" y="121363"/>
                      </a:lnTo>
                      <a:cubicBezTo>
                        <a:pt x="104107" y="122042"/>
                        <a:pt x="103771" y="122714"/>
                        <a:pt x="103092" y="123393"/>
                      </a:cubicBezTo>
                      <a:cubicBezTo>
                        <a:pt x="102413" y="124072"/>
                        <a:pt x="101741" y="124408"/>
                        <a:pt x="101062" y="124408"/>
                      </a:cubicBezTo>
                      <a:lnTo>
                        <a:pt x="78604" y="124408"/>
                      </a:lnTo>
                      <a:cubicBezTo>
                        <a:pt x="77925" y="124408"/>
                        <a:pt x="77252" y="124072"/>
                        <a:pt x="76574" y="123393"/>
                      </a:cubicBezTo>
                      <a:cubicBezTo>
                        <a:pt x="75895" y="122714"/>
                        <a:pt x="75558" y="122042"/>
                        <a:pt x="75558" y="121363"/>
                      </a:cubicBezTo>
                      <a:lnTo>
                        <a:pt x="75558" y="112354"/>
                      </a:lnTo>
                      <a:lnTo>
                        <a:pt x="74543" y="112354"/>
                      </a:lnTo>
                      <a:cubicBezTo>
                        <a:pt x="67375" y="120348"/>
                        <a:pt x="58176" y="125360"/>
                        <a:pt x="43901" y="125360"/>
                      </a:cubicBezTo>
                      <a:cubicBezTo>
                        <a:pt x="31657" y="125360"/>
                        <a:pt x="21443" y="121363"/>
                        <a:pt x="12244" y="114321"/>
                      </a:cubicBezTo>
                      <a:cubicBezTo>
                        <a:pt x="3045" y="107279"/>
                        <a:pt x="0" y="97255"/>
                        <a:pt x="0" y="84250"/>
                      </a:cubicBezTo>
                      <a:lnTo>
                        <a:pt x="0" y="3045"/>
                      </a:lnTo>
                      <a:cubicBezTo>
                        <a:pt x="0" y="2366"/>
                        <a:pt x="336" y="1694"/>
                        <a:pt x="1015" y="1015"/>
                      </a:cubicBezTo>
                      <a:cubicBezTo>
                        <a:pt x="1694" y="336"/>
                        <a:pt x="2366" y="0"/>
                        <a:pt x="3045" y="0"/>
                      </a:cubicBezTo>
                      <a:lnTo>
                        <a:pt x="25503" y="0"/>
                      </a:lnTo>
                      <a:cubicBezTo>
                        <a:pt x="26182" y="0"/>
                        <a:pt x="26855" y="336"/>
                        <a:pt x="27533" y="1015"/>
                      </a:cubicBezTo>
                      <a:cubicBezTo>
                        <a:pt x="28212" y="1694"/>
                        <a:pt x="28549" y="2366"/>
                        <a:pt x="28549" y="3045"/>
                      </a:cubicBezTo>
                      <a:lnTo>
                        <a:pt x="28549" y="76256"/>
                      </a:lnTo>
                      <a:cubicBezTo>
                        <a:pt x="28549" y="84250"/>
                        <a:pt x="30579" y="90277"/>
                        <a:pt x="34702" y="94337"/>
                      </a:cubicBezTo>
                      <a:cubicBezTo>
                        <a:pt x="38763" y="98334"/>
                        <a:pt x="43901" y="101379"/>
                        <a:pt x="51070" y="101379"/>
                      </a:cubicBezTo>
                      <a:cubicBezTo>
                        <a:pt x="58239" y="101379"/>
                        <a:pt x="64330" y="99349"/>
                        <a:pt x="68453" y="94337"/>
                      </a:cubicBezTo>
                      <a:cubicBezTo>
                        <a:pt x="72513" y="89325"/>
                        <a:pt x="74607" y="84313"/>
                        <a:pt x="74607" y="76256"/>
                      </a:cubicBezTo>
                      <a:lnTo>
                        <a:pt x="74607" y="3045"/>
                      </a:lnTo>
                      <a:cubicBezTo>
                        <a:pt x="75286" y="3045"/>
                        <a:pt x="75958" y="2709"/>
                        <a:pt x="76637" y="2030"/>
                      </a:cubicBezTo>
                      <a:lnTo>
                        <a:pt x="76637" y="2030"/>
                      </a:lnTo>
                      <a:close/>
                    </a:path>
                  </a:pathLst>
                </a:custGeom>
                <a:solidFill>
                  <a:srgbClr val="000000"/>
                </a:solidFill>
                <a:ln w="0"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4D806DB-6E8F-4808-90DE-2E44E4BBBE4D}"/>
                    </a:ext>
                  </a:extLst>
                </p:cNvPr>
                <p:cNvSpPr/>
                <p:nvPr/>
              </p:nvSpPr>
              <p:spPr>
                <a:xfrm>
                  <a:off x="6573769" y="2904023"/>
                  <a:ext cx="103282" cy="127326"/>
                </a:xfrm>
                <a:custGeom>
                  <a:avLst/>
                  <a:gdLst>
                    <a:gd name="connsiteX0" fmla="*/ 24552 w 103282"/>
                    <a:gd name="connsiteY0" fmla="*/ 122378 h 127326"/>
                    <a:gd name="connsiteX1" fmla="*/ 6154 w 103282"/>
                    <a:gd name="connsiteY1" fmla="*/ 110324 h 127326"/>
                    <a:gd name="connsiteX2" fmla="*/ 0 w 103282"/>
                    <a:gd name="connsiteY2" fmla="*/ 93259 h 127326"/>
                    <a:gd name="connsiteX3" fmla="*/ 0 w 103282"/>
                    <a:gd name="connsiteY3" fmla="*/ 91229 h 127326"/>
                    <a:gd name="connsiteX4" fmla="*/ 1015 w 103282"/>
                    <a:gd name="connsiteY4" fmla="*/ 89198 h 127326"/>
                    <a:gd name="connsiteX5" fmla="*/ 3045 w 103282"/>
                    <a:gd name="connsiteY5" fmla="*/ 88183 h 127326"/>
                    <a:gd name="connsiteX6" fmla="*/ 24489 w 103282"/>
                    <a:gd name="connsiteY6" fmla="*/ 88183 h 127326"/>
                    <a:gd name="connsiteX7" fmla="*/ 26518 w 103282"/>
                    <a:gd name="connsiteY7" fmla="*/ 89198 h 127326"/>
                    <a:gd name="connsiteX8" fmla="*/ 27534 w 103282"/>
                    <a:gd name="connsiteY8" fmla="*/ 91229 h 127326"/>
                    <a:gd name="connsiteX9" fmla="*/ 27534 w 103282"/>
                    <a:gd name="connsiteY9" fmla="*/ 91229 h 127326"/>
                    <a:gd name="connsiteX10" fmla="*/ 34703 w 103282"/>
                    <a:gd name="connsiteY10" fmla="*/ 101252 h 127326"/>
                    <a:gd name="connsiteX11" fmla="*/ 52085 w 103282"/>
                    <a:gd name="connsiteY11" fmla="*/ 105249 h 127326"/>
                    <a:gd name="connsiteX12" fmla="*/ 68453 w 103282"/>
                    <a:gd name="connsiteY12" fmla="*/ 101252 h 127326"/>
                    <a:gd name="connsiteX13" fmla="*/ 74607 w 103282"/>
                    <a:gd name="connsiteY13" fmla="*/ 91229 h 127326"/>
                    <a:gd name="connsiteX14" fmla="*/ 69468 w 103282"/>
                    <a:gd name="connsiteY14" fmla="*/ 83235 h 127326"/>
                    <a:gd name="connsiteX15" fmla="*/ 53100 w 103282"/>
                    <a:gd name="connsiteY15" fmla="*/ 77208 h 127326"/>
                    <a:gd name="connsiteX16" fmla="*/ 43902 w 103282"/>
                    <a:gd name="connsiteY16" fmla="*/ 74226 h 127326"/>
                    <a:gd name="connsiteX17" fmla="*/ 22458 w 103282"/>
                    <a:gd name="connsiteY17" fmla="*/ 66233 h 127326"/>
                    <a:gd name="connsiteX18" fmla="*/ 8184 w 103282"/>
                    <a:gd name="connsiteY18" fmla="*/ 55194 h 127326"/>
                    <a:gd name="connsiteX19" fmla="*/ 2030 w 103282"/>
                    <a:gd name="connsiteY19" fmla="*/ 37113 h 127326"/>
                    <a:gd name="connsiteX20" fmla="*/ 15290 w 103282"/>
                    <a:gd name="connsiteY20" fmla="*/ 10024 h 127326"/>
                    <a:gd name="connsiteX21" fmla="*/ 51070 w 103282"/>
                    <a:gd name="connsiteY21" fmla="*/ 0 h 127326"/>
                    <a:gd name="connsiteX22" fmla="*/ 77652 w 103282"/>
                    <a:gd name="connsiteY22" fmla="*/ 5012 h 127326"/>
                    <a:gd name="connsiteX23" fmla="*/ 95035 w 103282"/>
                    <a:gd name="connsiteY23" fmla="*/ 18017 h 127326"/>
                    <a:gd name="connsiteX24" fmla="*/ 101189 w 103282"/>
                    <a:gd name="connsiteY24" fmla="*/ 37050 h 127326"/>
                    <a:gd name="connsiteX25" fmla="*/ 100174 w 103282"/>
                    <a:gd name="connsiteY25" fmla="*/ 39080 h 127326"/>
                    <a:gd name="connsiteX26" fmla="*/ 98144 w 103282"/>
                    <a:gd name="connsiteY26" fmla="*/ 40095 h 127326"/>
                    <a:gd name="connsiteX27" fmla="*/ 77716 w 103282"/>
                    <a:gd name="connsiteY27" fmla="*/ 40095 h 127326"/>
                    <a:gd name="connsiteX28" fmla="*/ 75685 w 103282"/>
                    <a:gd name="connsiteY28" fmla="*/ 39080 h 127326"/>
                    <a:gd name="connsiteX29" fmla="*/ 74670 w 103282"/>
                    <a:gd name="connsiteY29" fmla="*/ 37050 h 127326"/>
                    <a:gd name="connsiteX30" fmla="*/ 68516 w 103282"/>
                    <a:gd name="connsiteY30" fmla="*/ 27026 h 127326"/>
                    <a:gd name="connsiteX31" fmla="*/ 51134 w 103282"/>
                    <a:gd name="connsiteY31" fmla="*/ 23029 h 127326"/>
                    <a:gd name="connsiteX32" fmla="*/ 35781 w 103282"/>
                    <a:gd name="connsiteY32" fmla="*/ 26011 h 127326"/>
                    <a:gd name="connsiteX33" fmla="*/ 29627 w 103282"/>
                    <a:gd name="connsiteY33" fmla="*/ 36035 h 127326"/>
                    <a:gd name="connsiteX34" fmla="*/ 35781 w 103282"/>
                    <a:gd name="connsiteY34" fmla="*/ 45043 h 127326"/>
                    <a:gd name="connsiteX35" fmla="*/ 55194 w 103282"/>
                    <a:gd name="connsiteY35" fmla="*/ 52085 h 127326"/>
                    <a:gd name="connsiteX36" fmla="*/ 60333 w 103282"/>
                    <a:gd name="connsiteY36" fmla="*/ 53100 h 127326"/>
                    <a:gd name="connsiteX37" fmla="*/ 81776 w 103282"/>
                    <a:gd name="connsiteY37" fmla="*/ 61094 h 127326"/>
                    <a:gd name="connsiteX38" fmla="*/ 97129 w 103282"/>
                    <a:gd name="connsiteY38" fmla="*/ 72133 h 127326"/>
                    <a:gd name="connsiteX39" fmla="*/ 103283 w 103282"/>
                    <a:gd name="connsiteY39" fmla="*/ 90213 h 127326"/>
                    <a:gd name="connsiteX40" fmla="*/ 90023 w 103282"/>
                    <a:gd name="connsiteY40" fmla="*/ 117303 h 127326"/>
                    <a:gd name="connsiteX41" fmla="*/ 53227 w 103282"/>
                    <a:gd name="connsiteY41" fmla="*/ 127327 h 127326"/>
                    <a:gd name="connsiteX42" fmla="*/ 24615 w 103282"/>
                    <a:gd name="connsiteY42" fmla="*/ 122315 h 127326"/>
                    <a:gd name="connsiteX43" fmla="*/ 24615 w 103282"/>
                    <a:gd name="connsiteY43" fmla="*/ 122315 h 12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82" h="127326">
                      <a:moveTo>
                        <a:pt x="24552" y="122378"/>
                      </a:moveTo>
                      <a:cubicBezTo>
                        <a:pt x="16368" y="119396"/>
                        <a:pt x="11293" y="115336"/>
                        <a:pt x="6154" y="110324"/>
                      </a:cubicBezTo>
                      <a:cubicBezTo>
                        <a:pt x="2094" y="105313"/>
                        <a:pt x="0" y="99286"/>
                        <a:pt x="0" y="93259"/>
                      </a:cubicBezTo>
                      <a:lnTo>
                        <a:pt x="0" y="91229"/>
                      </a:lnTo>
                      <a:cubicBezTo>
                        <a:pt x="0" y="90550"/>
                        <a:pt x="336" y="89877"/>
                        <a:pt x="1015" y="89198"/>
                      </a:cubicBezTo>
                      <a:cubicBezTo>
                        <a:pt x="1694" y="88520"/>
                        <a:pt x="2367" y="88183"/>
                        <a:pt x="3045" y="88183"/>
                      </a:cubicBezTo>
                      <a:lnTo>
                        <a:pt x="24489" y="88183"/>
                      </a:lnTo>
                      <a:cubicBezTo>
                        <a:pt x="25167" y="88183"/>
                        <a:pt x="25840" y="88520"/>
                        <a:pt x="26518" y="89198"/>
                      </a:cubicBezTo>
                      <a:cubicBezTo>
                        <a:pt x="27197" y="89877"/>
                        <a:pt x="27534" y="90550"/>
                        <a:pt x="27534" y="91229"/>
                      </a:cubicBezTo>
                      <a:lnTo>
                        <a:pt x="27534" y="91229"/>
                      </a:lnTo>
                      <a:cubicBezTo>
                        <a:pt x="27534" y="95225"/>
                        <a:pt x="29564" y="98270"/>
                        <a:pt x="34703" y="101252"/>
                      </a:cubicBezTo>
                      <a:cubicBezTo>
                        <a:pt x="39841" y="104234"/>
                        <a:pt x="44917" y="105249"/>
                        <a:pt x="52085" y="105249"/>
                      </a:cubicBezTo>
                      <a:cubicBezTo>
                        <a:pt x="58239" y="105249"/>
                        <a:pt x="64330" y="104234"/>
                        <a:pt x="68453" y="101252"/>
                      </a:cubicBezTo>
                      <a:cubicBezTo>
                        <a:pt x="72513" y="98270"/>
                        <a:pt x="74607" y="95225"/>
                        <a:pt x="74607" y="91229"/>
                      </a:cubicBezTo>
                      <a:cubicBezTo>
                        <a:pt x="74607" y="87232"/>
                        <a:pt x="72577" y="85202"/>
                        <a:pt x="69468" y="83235"/>
                      </a:cubicBezTo>
                      <a:cubicBezTo>
                        <a:pt x="66423" y="81205"/>
                        <a:pt x="60269" y="79238"/>
                        <a:pt x="53100" y="77208"/>
                      </a:cubicBezTo>
                      <a:lnTo>
                        <a:pt x="43902" y="74226"/>
                      </a:lnTo>
                      <a:cubicBezTo>
                        <a:pt x="35717" y="72196"/>
                        <a:pt x="28549" y="69214"/>
                        <a:pt x="22458" y="66233"/>
                      </a:cubicBezTo>
                      <a:cubicBezTo>
                        <a:pt x="16304" y="63251"/>
                        <a:pt x="12244" y="60206"/>
                        <a:pt x="8184" y="55194"/>
                      </a:cubicBezTo>
                      <a:cubicBezTo>
                        <a:pt x="4124" y="50182"/>
                        <a:pt x="2030" y="44155"/>
                        <a:pt x="2030" y="37113"/>
                      </a:cubicBezTo>
                      <a:cubicBezTo>
                        <a:pt x="2030" y="26074"/>
                        <a:pt x="6091" y="17066"/>
                        <a:pt x="15290" y="10024"/>
                      </a:cubicBezTo>
                      <a:cubicBezTo>
                        <a:pt x="24489" y="2982"/>
                        <a:pt x="35717" y="0"/>
                        <a:pt x="51070" y="0"/>
                      </a:cubicBezTo>
                      <a:cubicBezTo>
                        <a:pt x="61284" y="0"/>
                        <a:pt x="69468" y="2030"/>
                        <a:pt x="77652" y="5012"/>
                      </a:cubicBezTo>
                      <a:cubicBezTo>
                        <a:pt x="84821" y="7994"/>
                        <a:pt x="90911" y="12054"/>
                        <a:pt x="95035" y="18017"/>
                      </a:cubicBezTo>
                      <a:cubicBezTo>
                        <a:pt x="99095" y="24044"/>
                        <a:pt x="101189" y="30071"/>
                        <a:pt x="101189" y="37050"/>
                      </a:cubicBezTo>
                      <a:cubicBezTo>
                        <a:pt x="101189" y="37728"/>
                        <a:pt x="100853" y="38401"/>
                        <a:pt x="100174" y="39080"/>
                      </a:cubicBezTo>
                      <a:cubicBezTo>
                        <a:pt x="99495" y="39759"/>
                        <a:pt x="98823" y="40095"/>
                        <a:pt x="98144" y="40095"/>
                      </a:cubicBezTo>
                      <a:lnTo>
                        <a:pt x="77716" y="40095"/>
                      </a:lnTo>
                      <a:cubicBezTo>
                        <a:pt x="77037" y="40095"/>
                        <a:pt x="76364" y="39759"/>
                        <a:pt x="75685" y="39080"/>
                      </a:cubicBezTo>
                      <a:cubicBezTo>
                        <a:pt x="75007" y="38401"/>
                        <a:pt x="74670" y="37728"/>
                        <a:pt x="74670" y="37050"/>
                      </a:cubicBezTo>
                      <a:cubicBezTo>
                        <a:pt x="74670" y="33053"/>
                        <a:pt x="72640" y="29056"/>
                        <a:pt x="68516" y="27026"/>
                      </a:cubicBezTo>
                      <a:cubicBezTo>
                        <a:pt x="64457" y="24996"/>
                        <a:pt x="58303" y="23029"/>
                        <a:pt x="51134" y="23029"/>
                      </a:cubicBezTo>
                      <a:cubicBezTo>
                        <a:pt x="44980" y="23029"/>
                        <a:pt x="39905" y="24044"/>
                        <a:pt x="35781" y="26011"/>
                      </a:cubicBezTo>
                      <a:cubicBezTo>
                        <a:pt x="31721" y="28041"/>
                        <a:pt x="29627" y="32038"/>
                        <a:pt x="29627" y="36035"/>
                      </a:cubicBezTo>
                      <a:cubicBezTo>
                        <a:pt x="29627" y="40031"/>
                        <a:pt x="31657" y="43077"/>
                        <a:pt x="35781" y="45043"/>
                      </a:cubicBezTo>
                      <a:cubicBezTo>
                        <a:pt x="39841" y="47074"/>
                        <a:pt x="45995" y="49040"/>
                        <a:pt x="55194" y="52085"/>
                      </a:cubicBezTo>
                      <a:lnTo>
                        <a:pt x="60333" y="53100"/>
                      </a:lnTo>
                      <a:cubicBezTo>
                        <a:pt x="68516" y="56082"/>
                        <a:pt x="76701" y="58112"/>
                        <a:pt x="81776" y="61094"/>
                      </a:cubicBezTo>
                      <a:cubicBezTo>
                        <a:pt x="87930" y="64076"/>
                        <a:pt x="93005" y="67121"/>
                        <a:pt x="97129" y="72133"/>
                      </a:cubicBezTo>
                      <a:cubicBezTo>
                        <a:pt x="101189" y="77145"/>
                        <a:pt x="103283" y="83171"/>
                        <a:pt x="103283" y="90213"/>
                      </a:cubicBezTo>
                      <a:cubicBezTo>
                        <a:pt x="103283" y="101252"/>
                        <a:pt x="99222" y="110261"/>
                        <a:pt x="90023" y="117303"/>
                      </a:cubicBezTo>
                      <a:cubicBezTo>
                        <a:pt x="80824" y="123330"/>
                        <a:pt x="68580" y="127327"/>
                        <a:pt x="53227" y="127327"/>
                      </a:cubicBezTo>
                      <a:cubicBezTo>
                        <a:pt x="41998" y="126312"/>
                        <a:pt x="32799" y="125296"/>
                        <a:pt x="24615" y="122315"/>
                      </a:cubicBezTo>
                      <a:lnTo>
                        <a:pt x="24615" y="122315"/>
                      </a:lnTo>
                      <a:close/>
                    </a:path>
                  </a:pathLst>
                </a:custGeom>
                <a:solidFill>
                  <a:srgbClr val="000000"/>
                </a:solidFill>
                <a:ln w="0"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1F4C376E-AAC6-3679-BE13-D66C3ABB7E92}"/>
                    </a:ext>
                  </a:extLst>
                </p:cNvPr>
                <p:cNvSpPr/>
                <p:nvPr/>
              </p:nvSpPr>
              <p:spPr>
                <a:xfrm>
                  <a:off x="6693419" y="2874840"/>
                  <a:ext cx="74416" cy="154606"/>
                </a:xfrm>
                <a:custGeom>
                  <a:avLst/>
                  <a:gdLst>
                    <a:gd name="connsiteX0" fmla="*/ 72450 w 74416"/>
                    <a:gd name="connsiteY0" fmla="*/ 53291 h 154606"/>
                    <a:gd name="connsiteX1" fmla="*/ 70420 w 74416"/>
                    <a:gd name="connsiteY1" fmla="*/ 54306 h 154606"/>
                    <a:gd name="connsiteX2" fmla="*/ 45931 w 74416"/>
                    <a:gd name="connsiteY2" fmla="*/ 54306 h 154606"/>
                    <a:gd name="connsiteX3" fmla="*/ 44916 w 74416"/>
                    <a:gd name="connsiteY3" fmla="*/ 55321 h 154606"/>
                    <a:gd name="connsiteX4" fmla="*/ 44916 w 74416"/>
                    <a:gd name="connsiteY4" fmla="*/ 113497 h 154606"/>
                    <a:gd name="connsiteX5" fmla="*/ 48976 w 74416"/>
                    <a:gd name="connsiteY5" fmla="*/ 126502 h 154606"/>
                    <a:gd name="connsiteX6" fmla="*/ 62236 w 74416"/>
                    <a:gd name="connsiteY6" fmla="*/ 130499 h 154606"/>
                    <a:gd name="connsiteX7" fmla="*/ 69404 w 74416"/>
                    <a:gd name="connsiteY7" fmla="*/ 130499 h 154606"/>
                    <a:gd name="connsiteX8" fmla="*/ 71435 w 74416"/>
                    <a:gd name="connsiteY8" fmla="*/ 131514 h 154606"/>
                    <a:gd name="connsiteX9" fmla="*/ 72450 w 74416"/>
                    <a:gd name="connsiteY9" fmla="*/ 133544 h 154606"/>
                    <a:gd name="connsiteX10" fmla="*/ 72450 w 74416"/>
                    <a:gd name="connsiteY10" fmla="*/ 151625 h 154606"/>
                    <a:gd name="connsiteX11" fmla="*/ 69404 w 74416"/>
                    <a:gd name="connsiteY11" fmla="*/ 154606 h 154606"/>
                    <a:gd name="connsiteX12" fmla="*/ 57160 w 74416"/>
                    <a:gd name="connsiteY12" fmla="*/ 154606 h 154606"/>
                    <a:gd name="connsiteX13" fmla="*/ 28549 w 74416"/>
                    <a:gd name="connsiteY13" fmla="*/ 148580 h 154606"/>
                    <a:gd name="connsiteX14" fmla="*/ 18334 w 74416"/>
                    <a:gd name="connsiteY14" fmla="*/ 124535 h 154606"/>
                    <a:gd name="connsiteX15" fmla="*/ 18334 w 74416"/>
                    <a:gd name="connsiteY15" fmla="*/ 56336 h 154606"/>
                    <a:gd name="connsiteX16" fmla="*/ 17319 w 74416"/>
                    <a:gd name="connsiteY16" fmla="*/ 55321 h 154606"/>
                    <a:gd name="connsiteX17" fmla="*/ 3045 w 74416"/>
                    <a:gd name="connsiteY17" fmla="*/ 55321 h 154606"/>
                    <a:gd name="connsiteX18" fmla="*/ 1015 w 74416"/>
                    <a:gd name="connsiteY18" fmla="*/ 54306 h 154606"/>
                    <a:gd name="connsiteX19" fmla="*/ 0 w 74416"/>
                    <a:gd name="connsiteY19" fmla="*/ 52276 h 154606"/>
                    <a:gd name="connsiteX20" fmla="*/ 0 w 74416"/>
                    <a:gd name="connsiteY20" fmla="*/ 35210 h 154606"/>
                    <a:gd name="connsiteX21" fmla="*/ 1015 w 74416"/>
                    <a:gd name="connsiteY21" fmla="*/ 33180 h 154606"/>
                    <a:gd name="connsiteX22" fmla="*/ 3045 w 74416"/>
                    <a:gd name="connsiteY22" fmla="*/ 32165 h 154606"/>
                    <a:gd name="connsiteX23" fmla="*/ 17319 w 74416"/>
                    <a:gd name="connsiteY23" fmla="*/ 32165 h 154606"/>
                    <a:gd name="connsiteX24" fmla="*/ 18334 w 74416"/>
                    <a:gd name="connsiteY24" fmla="*/ 31150 h 154606"/>
                    <a:gd name="connsiteX25" fmla="*/ 18334 w 74416"/>
                    <a:gd name="connsiteY25" fmla="*/ 3045 h 154606"/>
                    <a:gd name="connsiteX26" fmla="*/ 19350 w 74416"/>
                    <a:gd name="connsiteY26" fmla="*/ 1015 h 154606"/>
                    <a:gd name="connsiteX27" fmla="*/ 21380 w 74416"/>
                    <a:gd name="connsiteY27" fmla="*/ 0 h 154606"/>
                    <a:gd name="connsiteX28" fmla="*/ 42823 w 74416"/>
                    <a:gd name="connsiteY28" fmla="*/ 0 h 154606"/>
                    <a:gd name="connsiteX29" fmla="*/ 44853 w 74416"/>
                    <a:gd name="connsiteY29" fmla="*/ 1015 h 154606"/>
                    <a:gd name="connsiteX30" fmla="*/ 45868 w 74416"/>
                    <a:gd name="connsiteY30" fmla="*/ 3045 h 154606"/>
                    <a:gd name="connsiteX31" fmla="*/ 45868 w 74416"/>
                    <a:gd name="connsiteY31" fmla="*/ 31150 h 154606"/>
                    <a:gd name="connsiteX32" fmla="*/ 46883 w 74416"/>
                    <a:gd name="connsiteY32" fmla="*/ 32165 h 154606"/>
                    <a:gd name="connsiteX33" fmla="*/ 71371 w 74416"/>
                    <a:gd name="connsiteY33" fmla="*/ 32165 h 154606"/>
                    <a:gd name="connsiteX34" fmla="*/ 73401 w 74416"/>
                    <a:gd name="connsiteY34" fmla="*/ 33180 h 154606"/>
                    <a:gd name="connsiteX35" fmla="*/ 74416 w 74416"/>
                    <a:gd name="connsiteY35" fmla="*/ 35210 h 154606"/>
                    <a:gd name="connsiteX36" fmla="*/ 74416 w 74416"/>
                    <a:gd name="connsiteY36" fmla="*/ 52276 h 154606"/>
                    <a:gd name="connsiteX37" fmla="*/ 72386 w 74416"/>
                    <a:gd name="connsiteY37" fmla="*/ 53291 h 154606"/>
                    <a:gd name="connsiteX38" fmla="*/ 72386 w 74416"/>
                    <a:gd name="connsiteY38" fmla="*/ 53291 h 15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4416" h="154606">
                      <a:moveTo>
                        <a:pt x="72450" y="53291"/>
                      </a:moveTo>
                      <a:cubicBezTo>
                        <a:pt x="71771" y="53970"/>
                        <a:pt x="71098" y="54306"/>
                        <a:pt x="70420" y="54306"/>
                      </a:cubicBezTo>
                      <a:lnTo>
                        <a:pt x="45931" y="54306"/>
                      </a:lnTo>
                      <a:cubicBezTo>
                        <a:pt x="45253" y="54306"/>
                        <a:pt x="44916" y="54642"/>
                        <a:pt x="44916" y="55321"/>
                      </a:cubicBezTo>
                      <a:lnTo>
                        <a:pt x="44916" y="113497"/>
                      </a:lnTo>
                      <a:cubicBezTo>
                        <a:pt x="44916" y="119523"/>
                        <a:pt x="45931" y="123520"/>
                        <a:pt x="48976" y="126502"/>
                      </a:cubicBezTo>
                      <a:cubicBezTo>
                        <a:pt x="52022" y="129484"/>
                        <a:pt x="56145" y="130499"/>
                        <a:pt x="62236" y="130499"/>
                      </a:cubicBezTo>
                      <a:lnTo>
                        <a:pt x="69404" y="130499"/>
                      </a:lnTo>
                      <a:cubicBezTo>
                        <a:pt x="70084" y="130499"/>
                        <a:pt x="70756" y="130835"/>
                        <a:pt x="71435" y="131514"/>
                      </a:cubicBezTo>
                      <a:cubicBezTo>
                        <a:pt x="72113" y="132193"/>
                        <a:pt x="72450" y="132865"/>
                        <a:pt x="72450" y="133544"/>
                      </a:cubicBezTo>
                      <a:lnTo>
                        <a:pt x="72450" y="151625"/>
                      </a:lnTo>
                      <a:cubicBezTo>
                        <a:pt x="72450" y="153655"/>
                        <a:pt x="71435" y="154606"/>
                        <a:pt x="69404" y="154606"/>
                      </a:cubicBezTo>
                      <a:lnTo>
                        <a:pt x="57160" y="154606"/>
                      </a:lnTo>
                      <a:cubicBezTo>
                        <a:pt x="43901" y="154606"/>
                        <a:pt x="34702" y="152576"/>
                        <a:pt x="28549" y="148580"/>
                      </a:cubicBezTo>
                      <a:cubicBezTo>
                        <a:pt x="22395" y="144583"/>
                        <a:pt x="19350" y="136526"/>
                        <a:pt x="18334" y="124535"/>
                      </a:cubicBezTo>
                      <a:lnTo>
                        <a:pt x="18334" y="56336"/>
                      </a:lnTo>
                      <a:cubicBezTo>
                        <a:pt x="18334" y="55657"/>
                        <a:pt x="17998" y="55321"/>
                        <a:pt x="17319" y="55321"/>
                      </a:cubicBezTo>
                      <a:lnTo>
                        <a:pt x="3045" y="55321"/>
                      </a:lnTo>
                      <a:cubicBezTo>
                        <a:pt x="2366" y="55321"/>
                        <a:pt x="1694" y="54984"/>
                        <a:pt x="1015" y="54306"/>
                      </a:cubicBezTo>
                      <a:cubicBezTo>
                        <a:pt x="336" y="53627"/>
                        <a:pt x="0" y="52955"/>
                        <a:pt x="0" y="52276"/>
                      </a:cubicBezTo>
                      <a:lnTo>
                        <a:pt x="0" y="35210"/>
                      </a:lnTo>
                      <a:cubicBezTo>
                        <a:pt x="0" y="34531"/>
                        <a:pt x="336" y="33859"/>
                        <a:pt x="1015" y="33180"/>
                      </a:cubicBezTo>
                      <a:cubicBezTo>
                        <a:pt x="1694" y="32501"/>
                        <a:pt x="2366" y="32165"/>
                        <a:pt x="3045" y="32165"/>
                      </a:cubicBezTo>
                      <a:lnTo>
                        <a:pt x="17319" y="32165"/>
                      </a:lnTo>
                      <a:cubicBezTo>
                        <a:pt x="17998" y="32165"/>
                        <a:pt x="18334" y="31828"/>
                        <a:pt x="18334" y="31150"/>
                      </a:cubicBezTo>
                      <a:lnTo>
                        <a:pt x="18334" y="3045"/>
                      </a:lnTo>
                      <a:cubicBezTo>
                        <a:pt x="18334" y="2366"/>
                        <a:pt x="18671" y="1694"/>
                        <a:pt x="19350" y="1015"/>
                      </a:cubicBezTo>
                      <a:cubicBezTo>
                        <a:pt x="20028" y="336"/>
                        <a:pt x="20701" y="0"/>
                        <a:pt x="21380" y="0"/>
                      </a:cubicBezTo>
                      <a:lnTo>
                        <a:pt x="42823" y="0"/>
                      </a:lnTo>
                      <a:cubicBezTo>
                        <a:pt x="43502" y="0"/>
                        <a:pt x="44174" y="336"/>
                        <a:pt x="44853" y="1015"/>
                      </a:cubicBezTo>
                      <a:cubicBezTo>
                        <a:pt x="45531" y="1694"/>
                        <a:pt x="45868" y="2366"/>
                        <a:pt x="45868" y="3045"/>
                      </a:cubicBezTo>
                      <a:lnTo>
                        <a:pt x="45868" y="31150"/>
                      </a:lnTo>
                      <a:cubicBezTo>
                        <a:pt x="45868" y="31828"/>
                        <a:pt x="46204" y="32165"/>
                        <a:pt x="46883" y="32165"/>
                      </a:cubicBezTo>
                      <a:lnTo>
                        <a:pt x="71371" y="32165"/>
                      </a:lnTo>
                      <a:cubicBezTo>
                        <a:pt x="72050" y="32165"/>
                        <a:pt x="72722" y="32501"/>
                        <a:pt x="73401" y="33180"/>
                      </a:cubicBezTo>
                      <a:cubicBezTo>
                        <a:pt x="74080" y="33859"/>
                        <a:pt x="74416" y="34531"/>
                        <a:pt x="74416" y="35210"/>
                      </a:cubicBezTo>
                      <a:lnTo>
                        <a:pt x="74416" y="52276"/>
                      </a:lnTo>
                      <a:cubicBezTo>
                        <a:pt x="73065" y="52276"/>
                        <a:pt x="72386" y="52612"/>
                        <a:pt x="72386" y="53291"/>
                      </a:cubicBezTo>
                      <a:lnTo>
                        <a:pt x="72386" y="53291"/>
                      </a:lnTo>
                      <a:close/>
                    </a:path>
                  </a:pathLst>
                </a:custGeom>
                <a:solidFill>
                  <a:srgbClr val="000000"/>
                </a:solidFill>
                <a:ln w="0"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1881FE98-5D8D-4457-AB87-63C5008CC1B0}"/>
                    </a:ext>
                  </a:extLst>
                </p:cNvPr>
                <p:cNvSpPr/>
                <p:nvPr/>
              </p:nvSpPr>
              <p:spPr>
                <a:xfrm>
                  <a:off x="4608358" y="3117630"/>
                  <a:ext cx="116478" cy="173892"/>
                </a:xfrm>
                <a:custGeom>
                  <a:avLst/>
                  <a:gdLst>
                    <a:gd name="connsiteX0" fmla="*/ 27597 w 116478"/>
                    <a:gd name="connsiteY0" fmla="*/ 167485 h 173892"/>
                    <a:gd name="connsiteX1" fmla="*/ 7169 w 116478"/>
                    <a:gd name="connsiteY1" fmla="*/ 148453 h 173892"/>
                    <a:gd name="connsiteX2" fmla="*/ 0 w 116478"/>
                    <a:gd name="connsiteY2" fmla="*/ 120348 h 173892"/>
                    <a:gd name="connsiteX3" fmla="*/ 0 w 116478"/>
                    <a:gd name="connsiteY3" fmla="*/ 54179 h 173892"/>
                    <a:gd name="connsiteX4" fmla="*/ 7169 w 116478"/>
                    <a:gd name="connsiteY4" fmla="*/ 26074 h 173892"/>
                    <a:gd name="connsiteX5" fmla="*/ 27597 w 116478"/>
                    <a:gd name="connsiteY5" fmla="*/ 7042 h 173892"/>
                    <a:gd name="connsiteX6" fmla="*/ 58239 w 116478"/>
                    <a:gd name="connsiteY6" fmla="*/ 0 h 173892"/>
                    <a:gd name="connsiteX7" fmla="*/ 88881 w 116478"/>
                    <a:gd name="connsiteY7" fmla="*/ 6027 h 173892"/>
                    <a:gd name="connsiteX8" fmla="*/ 109309 w 116478"/>
                    <a:gd name="connsiteY8" fmla="*/ 24108 h 173892"/>
                    <a:gd name="connsiteX9" fmla="*/ 116478 w 116478"/>
                    <a:gd name="connsiteY9" fmla="*/ 51197 h 173892"/>
                    <a:gd name="connsiteX10" fmla="*/ 115463 w 116478"/>
                    <a:gd name="connsiteY10" fmla="*/ 53227 h 173892"/>
                    <a:gd name="connsiteX11" fmla="*/ 113433 w 116478"/>
                    <a:gd name="connsiteY11" fmla="*/ 54242 h 173892"/>
                    <a:gd name="connsiteX12" fmla="*/ 101189 w 116478"/>
                    <a:gd name="connsiteY12" fmla="*/ 55257 h 173892"/>
                    <a:gd name="connsiteX13" fmla="*/ 99159 w 116478"/>
                    <a:gd name="connsiteY13" fmla="*/ 53227 h 173892"/>
                    <a:gd name="connsiteX14" fmla="*/ 99159 w 116478"/>
                    <a:gd name="connsiteY14" fmla="*/ 54242 h 173892"/>
                    <a:gd name="connsiteX15" fmla="*/ 87929 w 116478"/>
                    <a:gd name="connsiteY15" fmla="*/ 27153 h 173892"/>
                    <a:gd name="connsiteX16" fmla="*/ 58303 w 116478"/>
                    <a:gd name="connsiteY16" fmla="*/ 17129 h 173892"/>
                    <a:gd name="connsiteX17" fmla="*/ 28676 w 116478"/>
                    <a:gd name="connsiteY17" fmla="*/ 27153 h 173892"/>
                    <a:gd name="connsiteX18" fmla="*/ 17446 w 116478"/>
                    <a:gd name="connsiteY18" fmla="*/ 54242 h 173892"/>
                    <a:gd name="connsiteX19" fmla="*/ 17446 w 116478"/>
                    <a:gd name="connsiteY19" fmla="*/ 121426 h 173892"/>
                    <a:gd name="connsiteX20" fmla="*/ 28676 w 116478"/>
                    <a:gd name="connsiteY20" fmla="*/ 148516 h 173892"/>
                    <a:gd name="connsiteX21" fmla="*/ 58303 w 116478"/>
                    <a:gd name="connsiteY21" fmla="*/ 158539 h 173892"/>
                    <a:gd name="connsiteX22" fmla="*/ 87929 w 116478"/>
                    <a:gd name="connsiteY22" fmla="*/ 148516 h 173892"/>
                    <a:gd name="connsiteX23" fmla="*/ 99159 w 116478"/>
                    <a:gd name="connsiteY23" fmla="*/ 121426 h 173892"/>
                    <a:gd name="connsiteX24" fmla="*/ 99159 w 116478"/>
                    <a:gd name="connsiteY24" fmla="*/ 121426 h 173892"/>
                    <a:gd name="connsiteX25" fmla="*/ 101189 w 116478"/>
                    <a:gd name="connsiteY25" fmla="*/ 119396 h 173892"/>
                    <a:gd name="connsiteX26" fmla="*/ 113433 w 116478"/>
                    <a:gd name="connsiteY26" fmla="*/ 120411 h 173892"/>
                    <a:gd name="connsiteX27" fmla="*/ 115463 w 116478"/>
                    <a:gd name="connsiteY27" fmla="*/ 122442 h 173892"/>
                    <a:gd name="connsiteX28" fmla="*/ 108294 w 116478"/>
                    <a:gd name="connsiteY28" fmla="*/ 149531 h 173892"/>
                    <a:gd name="connsiteX29" fmla="*/ 87866 w 116478"/>
                    <a:gd name="connsiteY29" fmla="*/ 167612 h 173892"/>
                    <a:gd name="connsiteX30" fmla="*/ 57224 w 116478"/>
                    <a:gd name="connsiteY30" fmla="*/ 173639 h 173892"/>
                    <a:gd name="connsiteX31" fmla="*/ 27597 w 116478"/>
                    <a:gd name="connsiteY31" fmla="*/ 167612 h 173892"/>
                    <a:gd name="connsiteX32" fmla="*/ 27597 w 116478"/>
                    <a:gd name="connsiteY32" fmla="*/ 167612 h 17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6478" h="173892">
                      <a:moveTo>
                        <a:pt x="27597" y="167485"/>
                      </a:moveTo>
                      <a:cubicBezTo>
                        <a:pt x="19413" y="163488"/>
                        <a:pt x="12244" y="156446"/>
                        <a:pt x="7169" y="148453"/>
                      </a:cubicBezTo>
                      <a:cubicBezTo>
                        <a:pt x="2030" y="140459"/>
                        <a:pt x="0" y="131387"/>
                        <a:pt x="0" y="120348"/>
                      </a:cubicBezTo>
                      <a:lnTo>
                        <a:pt x="0" y="54179"/>
                      </a:lnTo>
                      <a:cubicBezTo>
                        <a:pt x="0" y="44155"/>
                        <a:pt x="2030" y="34131"/>
                        <a:pt x="7169" y="26074"/>
                      </a:cubicBezTo>
                      <a:cubicBezTo>
                        <a:pt x="12308" y="18081"/>
                        <a:pt x="18398" y="12054"/>
                        <a:pt x="27597" y="7042"/>
                      </a:cubicBezTo>
                      <a:cubicBezTo>
                        <a:pt x="35781" y="3045"/>
                        <a:pt x="45995" y="0"/>
                        <a:pt x="58239" y="0"/>
                      </a:cubicBezTo>
                      <a:cubicBezTo>
                        <a:pt x="69468" y="0"/>
                        <a:pt x="79682" y="2030"/>
                        <a:pt x="88881" y="6027"/>
                      </a:cubicBezTo>
                      <a:cubicBezTo>
                        <a:pt x="97065" y="10024"/>
                        <a:pt x="104234" y="16051"/>
                        <a:pt x="109309" y="24108"/>
                      </a:cubicBezTo>
                      <a:cubicBezTo>
                        <a:pt x="114448" y="32101"/>
                        <a:pt x="116478" y="41173"/>
                        <a:pt x="116478" y="51197"/>
                      </a:cubicBezTo>
                      <a:cubicBezTo>
                        <a:pt x="116478" y="51876"/>
                        <a:pt x="116142" y="52548"/>
                        <a:pt x="115463" y="53227"/>
                      </a:cubicBezTo>
                      <a:cubicBezTo>
                        <a:pt x="115463" y="53227"/>
                        <a:pt x="114448" y="54242"/>
                        <a:pt x="113433" y="54242"/>
                      </a:cubicBezTo>
                      <a:lnTo>
                        <a:pt x="101189" y="55257"/>
                      </a:lnTo>
                      <a:cubicBezTo>
                        <a:pt x="99159" y="55257"/>
                        <a:pt x="99159" y="54242"/>
                        <a:pt x="99159" y="53227"/>
                      </a:cubicBezTo>
                      <a:lnTo>
                        <a:pt x="99159" y="54242"/>
                      </a:lnTo>
                      <a:cubicBezTo>
                        <a:pt x="99159" y="43203"/>
                        <a:pt x="95098" y="34195"/>
                        <a:pt x="87929" y="27153"/>
                      </a:cubicBezTo>
                      <a:cubicBezTo>
                        <a:pt x="80761" y="20111"/>
                        <a:pt x="70547" y="17129"/>
                        <a:pt x="58303" y="17129"/>
                      </a:cubicBezTo>
                      <a:cubicBezTo>
                        <a:pt x="46058" y="17129"/>
                        <a:pt x="36859" y="20111"/>
                        <a:pt x="28676" y="27153"/>
                      </a:cubicBezTo>
                      <a:cubicBezTo>
                        <a:pt x="21507" y="34195"/>
                        <a:pt x="17446" y="43203"/>
                        <a:pt x="17446" y="54242"/>
                      </a:cubicBezTo>
                      <a:lnTo>
                        <a:pt x="17446" y="121426"/>
                      </a:lnTo>
                      <a:cubicBezTo>
                        <a:pt x="17446" y="132465"/>
                        <a:pt x="21507" y="141474"/>
                        <a:pt x="28676" y="148516"/>
                      </a:cubicBezTo>
                      <a:cubicBezTo>
                        <a:pt x="35844" y="155558"/>
                        <a:pt x="46058" y="158539"/>
                        <a:pt x="58303" y="158539"/>
                      </a:cubicBezTo>
                      <a:cubicBezTo>
                        <a:pt x="70547" y="158539"/>
                        <a:pt x="79746" y="155558"/>
                        <a:pt x="87929" y="148516"/>
                      </a:cubicBezTo>
                      <a:cubicBezTo>
                        <a:pt x="95098" y="141474"/>
                        <a:pt x="99159" y="132465"/>
                        <a:pt x="99159" y="121426"/>
                      </a:cubicBezTo>
                      <a:lnTo>
                        <a:pt x="99159" y="121426"/>
                      </a:lnTo>
                      <a:cubicBezTo>
                        <a:pt x="99159" y="120411"/>
                        <a:pt x="100174" y="119396"/>
                        <a:pt x="101189" y="119396"/>
                      </a:cubicBezTo>
                      <a:lnTo>
                        <a:pt x="113433" y="120411"/>
                      </a:lnTo>
                      <a:cubicBezTo>
                        <a:pt x="115463" y="120411"/>
                        <a:pt x="115463" y="121426"/>
                        <a:pt x="115463" y="122442"/>
                      </a:cubicBezTo>
                      <a:cubicBezTo>
                        <a:pt x="115463" y="132465"/>
                        <a:pt x="113433" y="142489"/>
                        <a:pt x="108294" y="149531"/>
                      </a:cubicBezTo>
                      <a:cubicBezTo>
                        <a:pt x="103156" y="157525"/>
                        <a:pt x="97065" y="163552"/>
                        <a:pt x="87866" y="167612"/>
                      </a:cubicBezTo>
                      <a:cubicBezTo>
                        <a:pt x="79682" y="171608"/>
                        <a:pt x="69468" y="173639"/>
                        <a:pt x="57224" y="173639"/>
                      </a:cubicBezTo>
                      <a:cubicBezTo>
                        <a:pt x="45995" y="174654"/>
                        <a:pt x="35781" y="172624"/>
                        <a:pt x="27597" y="167612"/>
                      </a:cubicBezTo>
                      <a:lnTo>
                        <a:pt x="27597" y="167612"/>
                      </a:lnTo>
                      <a:close/>
                    </a:path>
                  </a:pathLst>
                </a:custGeom>
                <a:solidFill>
                  <a:srgbClr val="000000"/>
                </a:solidFill>
                <a:ln w="0"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EB34E05-DDAB-7C73-A77B-F0440335AC6B}"/>
                    </a:ext>
                  </a:extLst>
                </p:cNvPr>
                <p:cNvSpPr/>
                <p:nvPr/>
              </p:nvSpPr>
              <p:spPr>
                <a:xfrm>
                  <a:off x="4755479" y="3166860"/>
                  <a:ext cx="101125" cy="126248"/>
                </a:xfrm>
                <a:custGeom>
                  <a:avLst/>
                  <a:gdLst>
                    <a:gd name="connsiteX0" fmla="*/ 20428 w 101125"/>
                    <a:gd name="connsiteY0" fmla="*/ 116224 h 126248"/>
                    <a:gd name="connsiteX1" fmla="*/ 3045 w 101125"/>
                    <a:gd name="connsiteY1" fmla="*/ 92180 h 126248"/>
                    <a:gd name="connsiteX2" fmla="*/ 0 w 101125"/>
                    <a:gd name="connsiteY2" fmla="*/ 62109 h 126248"/>
                    <a:gd name="connsiteX3" fmla="*/ 3045 w 101125"/>
                    <a:gd name="connsiteY3" fmla="*/ 33053 h 126248"/>
                    <a:gd name="connsiteX4" fmla="*/ 20428 w 101125"/>
                    <a:gd name="connsiteY4" fmla="*/ 9009 h 126248"/>
                    <a:gd name="connsiteX5" fmla="*/ 51070 w 101125"/>
                    <a:gd name="connsiteY5" fmla="*/ 0 h 126248"/>
                    <a:gd name="connsiteX6" fmla="*/ 80697 w 101125"/>
                    <a:gd name="connsiteY6" fmla="*/ 9009 h 126248"/>
                    <a:gd name="connsiteX7" fmla="*/ 98080 w 101125"/>
                    <a:gd name="connsiteY7" fmla="*/ 33053 h 126248"/>
                    <a:gd name="connsiteX8" fmla="*/ 101125 w 101125"/>
                    <a:gd name="connsiteY8" fmla="*/ 63124 h 126248"/>
                    <a:gd name="connsiteX9" fmla="*/ 98080 w 101125"/>
                    <a:gd name="connsiteY9" fmla="*/ 93195 h 126248"/>
                    <a:gd name="connsiteX10" fmla="*/ 80697 w 101125"/>
                    <a:gd name="connsiteY10" fmla="*/ 117239 h 126248"/>
                    <a:gd name="connsiteX11" fmla="*/ 50055 w 101125"/>
                    <a:gd name="connsiteY11" fmla="*/ 126248 h 126248"/>
                    <a:gd name="connsiteX12" fmla="*/ 20428 w 101125"/>
                    <a:gd name="connsiteY12" fmla="*/ 116224 h 126248"/>
                    <a:gd name="connsiteX13" fmla="*/ 20428 w 101125"/>
                    <a:gd name="connsiteY13" fmla="*/ 116224 h 126248"/>
                    <a:gd name="connsiteX14" fmla="*/ 70483 w 101125"/>
                    <a:gd name="connsiteY14" fmla="*/ 104234 h 126248"/>
                    <a:gd name="connsiteX15" fmla="*/ 81712 w 101125"/>
                    <a:gd name="connsiteY15" fmla="*/ 87168 h 126248"/>
                    <a:gd name="connsiteX16" fmla="*/ 83743 w 101125"/>
                    <a:gd name="connsiteY16" fmla="*/ 63124 h 126248"/>
                    <a:gd name="connsiteX17" fmla="*/ 81712 w 101125"/>
                    <a:gd name="connsiteY17" fmla="*/ 39080 h 126248"/>
                    <a:gd name="connsiteX18" fmla="*/ 70483 w 101125"/>
                    <a:gd name="connsiteY18" fmla="*/ 22014 h 126248"/>
                    <a:gd name="connsiteX19" fmla="*/ 50055 w 101125"/>
                    <a:gd name="connsiteY19" fmla="*/ 15987 h 126248"/>
                    <a:gd name="connsiteX20" fmla="*/ 29627 w 101125"/>
                    <a:gd name="connsiteY20" fmla="*/ 22014 h 126248"/>
                    <a:gd name="connsiteX21" fmla="*/ 18398 w 101125"/>
                    <a:gd name="connsiteY21" fmla="*/ 39080 h 126248"/>
                    <a:gd name="connsiteX22" fmla="*/ 16368 w 101125"/>
                    <a:gd name="connsiteY22" fmla="*/ 63124 h 126248"/>
                    <a:gd name="connsiteX23" fmla="*/ 18398 w 101125"/>
                    <a:gd name="connsiteY23" fmla="*/ 87168 h 126248"/>
                    <a:gd name="connsiteX24" fmla="*/ 29627 w 101125"/>
                    <a:gd name="connsiteY24" fmla="*/ 104234 h 126248"/>
                    <a:gd name="connsiteX25" fmla="*/ 50055 w 101125"/>
                    <a:gd name="connsiteY25" fmla="*/ 110261 h 126248"/>
                    <a:gd name="connsiteX26" fmla="*/ 70483 w 101125"/>
                    <a:gd name="connsiteY26" fmla="*/ 104234 h 126248"/>
                    <a:gd name="connsiteX27" fmla="*/ 70483 w 101125"/>
                    <a:gd name="connsiteY27" fmla="*/ 104234 h 126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1125" h="126248">
                      <a:moveTo>
                        <a:pt x="20428" y="116224"/>
                      </a:moveTo>
                      <a:cubicBezTo>
                        <a:pt x="12244" y="110197"/>
                        <a:pt x="6154" y="102204"/>
                        <a:pt x="3045" y="92180"/>
                      </a:cubicBezTo>
                      <a:cubicBezTo>
                        <a:pt x="1015" y="85138"/>
                        <a:pt x="0" y="75114"/>
                        <a:pt x="0" y="62109"/>
                      </a:cubicBezTo>
                      <a:cubicBezTo>
                        <a:pt x="0" y="49104"/>
                        <a:pt x="1015" y="40031"/>
                        <a:pt x="3045" y="33053"/>
                      </a:cubicBezTo>
                      <a:cubicBezTo>
                        <a:pt x="6091" y="23029"/>
                        <a:pt x="12244" y="14972"/>
                        <a:pt x="20428" y="9009"/>
                      </a:cubicBezTo>
                      <a:cubicBezTo>
                        <a:pt x="28612" y="2982"/>
                        <a:pt x="38826" y="0"/>
                        <a:pt x="51070" y="0"/>
                      </a:cubicBezTo>
                      <a:cubicBezTo>
                        <a:pt x="62299" y="0"/>
                        <a:pt x="72513" y="2982"/>
                        <a:pt x="80697" y="9009"/>
                      </a:cubicBezTo>
                      <a:cubicBezTo>
                        <a:pt x="88881" y="15036"/>
                        <a:pt x="94972" y="23029"/>
                        <a:pt x="98080" y="33053"/>
                      </a:cubicBezTo>
                      <a:cubicBezTo>
                        <a:pt x="100110" y="40095"/>
                        <a:pt x="101125" y="50119"/>
                        <a:pt x="101125" y="63124"/>
                      </a:cubicBezTo>
                      <a:cubicBezTo>
                        <a:pt x="101125" y="76130"/>
                        <a:pt x="100110" y="86217"/>
                        <a:pt x="98080" y="93195"/>
                      </a:cubicBezTo>
                      <a:cubicBezTo>
                        <a:pt x="95035" y="103219"/>
                        <a:pt x="88881" y="112228"/>
                        <a:pt x="80697" y="117239"/>
                      </a:cubicBezTo>
                      <a:cubicBezTo>
                        <a:pt x="72513" y="123266"/>
                        <a:pt x="62299" y="126248"/>
                        <a:pt x="50055" y="126248"/>
                      </a:cubicBezTo>
                      <a:cubicBezTo>
                        <a:pt x="38826" y="125233"/>
                        <a:pt x="28612" y="122251"/>
                        <a:pt x="20428" y="116224"/>
                      </a:cubicBezTo>
                      <a:lnTo>
                        <a:pt x="20428" y="116224"/>
                      </a:lnTo>
                      <a:close/>
                      <a:moveTo>
                        <a:pt x="70483" y="104234"/>
                      </a:moveTo>
                      <a:cubicBezTo>
                        <a:pt x="75622" y="100237"/>
                        <a:pt x="79682" y="94211"/>
                        <a:pt x="81712" y="87168"/>
                      </a:cubicBezTo>
                      <a:cubicBezTo>
                        <a:pt x="82727" y="81141"/>
                        <a:pt x="83743" y="73148"/>
                        <a:pt x="83743" y="63124"/>
                      </a:cubicBezTo>
                      <a:cubicBezTo>
                        <a:pt x="83743" y="52085"/>
                        <a:pt x="82727" y="44092"/>
                        <a:pt x="81712" y="39080"/>
                      </a:cubicBezTo>
                      <a:cubicBezTo>
                        <a:pt x="79682" y="32038"/>
                        <a:pt x="75558" y="26074"/>
                        <a:pt x="70483" y="22014"/>
                      </a:cubicBezTo>
                      <a:cubicBezTo>
                        <a:pt x="64330" y="18017"/>
                        <a:pt x="58239" y="15987"/>
                        <a:pt x="50055" y="15987"/>
                      </a:cubicBezTo>
                      <a:cubicBezTo>
                        <a:pt x="41871" y="15987"/>
                        <a:pt x="35781" y="18017"/>
                        <a:pt x="29627" y="22014"/>
                      </a:cubicBezTo>
                      <a:cubicBezTo>
                        <a:pt x="24488" y="26011"/>
                        <a:pt x="20428" y="32038"/>
                        <a:pt x="18398" y="39080"/>
                      </a:cubicBezTo>
                      <a:cubicBezTo>
                        <a:pt x="17383" y="45107"/>
                        <a:pt x="16368" y="53100"/>
                        <a:pt x="16368" y="63124"/>
                      </a:cubicBezTo>
                      <a:cubicBezTo>
                        <a:pt x="16368" y="74163"/>
                        <a:pt x="17383" y="82157"/>
                        <a:pt x="18398" y="87168"/>
                      </a:cubicBezTo>
                      <a:cubicBezTo>
                        <a:pt x="20428" y="94211"/>
                        <a:pt x="23537" y="100174"/>
                        <a:pt x="29627" y="104234"/>
                      </a:cubicBezTo>
                      <a:cubicBezTo>
                        <a:pt x="35781" y="108231"/>
                        <a:pt x="41871" y="110261"/>
                        <a:pt x="50055" y="110261"/>
                      </a:cubicBezTo>
                      <a:cubicBezTo>
                        <a:pt x="58239" y="110261"/>
                        <a:pt x="65408" y="108231"/>
                        <a:pt x="70483" y="104234"/>
                      </a:cubicBezTo>
                      <a:lnTo>
                        <a:pt x="70483" y="104234"/>
                      </a:lnTo>
                      <a:close/>
                    </a:path>
                  </a:pathLst>
                </a:custGeom>
                <a:solidFill>
                  <a:srgbClr val="000000"/>
                </a:solidFill>
                <a:ln w="0"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A01E09DB-BA63-761E-A82C-E6BB2CD441C1}"/>
                    </a:ext>
                  </a:extLst>
                </p:cNvPr>
                <p:cNvSpPr/>
                <p:nvPr/>
              </p:nvSpPr>
              <p:spPr>
                <a:xfrm>
                  <a:off x="4893463" y="3168217"/>
                  <a:ext cx="163361" cy="123939"/>
                </a:xfrm>
                <a:custGeom>
                  <a:avLst/>
                  <a:gdLst>
                    <a:gd name="connsiteX0" fmla="*/ 153147 w 163361"/>
                    <a:gd name="connsiteY0" fmla="*/ 9619 h 123939"/>
                    <a:gd name="connsiteX1" fmla="*/ 163361 w 163361"/>
                    <a:gd name="connsiteY1" fmla="*/ 39690 h 123939"/>
                    <a:gd name="connsiteX2" fmla="*/ 163361 w 163361"/>
                    <a:gd name="connsiteY2" fmla="*/ 119879 h 123939"/>
                    <a:gd name="connsiteX3" fmla="*/ 161331 w 163361"/>
                    <a:gd name="connsiteY3" fmla="*/ 121910 h 123939"/>
                    <a:gd name="connsiteX4" fmla="*/ 149087 w 163361"/>
                    <a:gd name="connsiteY4" fmla="*/ 121910 h 123939"/>
                    <a:gd name="connsiteX5" fmla="*/ 147057 w 163361"/>
                    <a:gd name="connsiteY5" fmla="*/ 119879 h 123939"/>
                    <a:gd name="connsiteX6" fmla="*/ 147057 w 163361"/>
                    <a:gd name="connsiteY6" fmla="*/ 42672 h 123939"/>
                    <a:gd name="connsiteX7" fmla="*/ 138873 w 163361"/>
                    <a:gd name="connsiteY7" fmla="*/ 21609 h 123939"/>
                    <a:gd name="connsiteX8" fmla="*/ 118445 w 163361"/>
                    <a:gd name="connsiteY8" fmla="*/ 13616 h 123939"/>
                    <a:gd name="connsiteX9" fmla="*/ 97002 w 163361"/>
                    <a:gd name="connsiteY9" fmla="*/ 21609 h 123939"/>
                    <a:gd name="connsiteX10" fmla="*/ 88818 w 163361"/>
                    <a:gd name="connsiteY10" fmla="*/ 42672 h 123939"/>
                    <a:gd name="connsiteX11" fmla="*/ 88818 w 163361"/>
                    <a:gd name="connsiteY11" fmla="*/ 120895 h 123939"/>
                    <a:gd name="connsiteX12" fmla="*/ 86788 w 163361"/>
                    <a:gd name="connsiteY12" fmla="*/ 122925 h 123939"/>
                    <a:gd name="connsiteX13" fmla="*/ 74543 w 163361"/>
                    <a:gd name="connsiteY13" fmla="*/ 122925 h 123939"/>
                    <a:gd name="connsiteX14" fmla="*/ 72513 w 163361"/>
                    <a:gd name="connsiteY14" fmla="*/ 120895 h 123939"/>
                    <a:gd name="connsiteX15" fmla="*/ 72513 w 163361"/>
                    <a:gd name="connsiteY15" fmla="*/ 43687 h 123939"/>
                    <a:gd name="connsiteX16" fmla="*/ 65344 w 163361"/>
                    <a:gd name="connsiteY16" fmla="*/ 22624 h 123939"/>
                    <a:gd name="connsiteX17" fmla="*/ 44917 w 163361"/>
                    <a:gd name="connsiteY17" fmla="*/ 14631 h 123939"/>
                    <a:gd name="connsiteX18" fmla="*/ 24488 w 163361"/>
                    <a:gd name="connsiteY18" fmla="*/ 22624 h 123939"/>
                    <a:gd name="connsiteX19" fmla="*/ 16304 w 163361"/>
                    <a:gd name="connsiteY19" fmla="*/ 43687 h 123939"/>
                    <a:gd name="connsiteX20" fmla="*/ 16304 w 163361"/>
                    <a:gd name="connsiteY20" fmla="*/ 121910 h 123939"/>
                    <a:gd name="connsiteX21" fmla="*/ 14274 w 163361"/>
                    <a:gd name="connsiteY21" fmla="*/ 123940 h 123939"/>
                    <a:gd name="connsiteX22" fmla="*/ 2030 w 163361"/>
                    <a:gd name="connsiteY22" fmla="*/ 123940 h 123939"/>
                    <a:gd name="connsiteX23" fmla="*/ 0 w 163361"/>
                    <a:gd name="connsiteY23" fmla="*/ 121910 h 123939"/>
                    <a:gd name="connsiteX24" fmla="*/ 0 w 163361"/>
                    <a:gd name="connsiteY24" fmla="*/ 2577 h 123939"/>
                    <a:gd name="connsiteX25" fmla="*/ 2030 w 163361"/>
                    <a:gd name="connsiteY25" fmla="*/ 547 h 123939"/>
                    <a:gd name="connsiteX26" fmla="*/ 14274 w 163361"/>
                    <a:gd name="connsiteY26" fmla="*/ 547 h 123939"/>
                    <a:gd name="connsiteX27" fmla="*/ 16304 w 163361"/>
                    <a:gd name="connsiteY27" fmla="*/ 2577 h 123939"/>
                    <a:gd name="connsiteX28" fmla="*/ 16304 w 163361"/>
                    <a:gd name="connsiteY28" fmla="*/ 13616 h 123939"/>
                    <a:gd name="connsiteX29" fmla="*/ 17319 w 163361"/>
                    <a:gd name="connsiteY29" fmla="*/ 13616 h 123939"/>
                    <a:gd name="connsiteX30" fmla="*/ 31594 w 163361"/>
                    <a:gd name="connsiteY30" fmla="*/ 3592 h 123939"/>
                    <a:gd name="connsiteX31" fmla="*/ 49992 w 163361"/>
                    <a:gd name="connsiteY31" fmla="*/ 610 h 123939"/>
                    <a:gd name="connsiteX32" fmla="*/ 71435 w 163361"/>
                    <a:gd name="connsiteY32" fmla="*/ 5622 h 123939"/>
                    <a:gd name="connsiteX33" fmla="*/ 84694 w 163361"/>
                    <a:gd name="connsiteY33" fmla="*/ 20657 h 123939"/>
                    <a:gd name="connsiteX34" fmla="*/ 85709 w 163361"/>
                    <a:gd name="connsiteY34" fmla="*/ 20657 h 123939"/>
                    <a:gd name="connsiteX35" fmla="*/ 101062 w 163361"/>
                    <a:gd name="connsiteY35" fmla="*/ 5622 h 123939"/>
                    <a:gd name="connsiteX36" fmla="*/ 123520 w 163361"/>
                    <a:gd name="connsiteY36" fmla="*/ 610 h 123939"/>
                    <a:gd name="connsiteX37" fmla="*/ 153147 w 163361"/>
                    <a:gd name="connsiteY37" fmla="*/ 9619 h 123939"/>
                    <a:gd name="connsiteX38" fmla="*/ 153147 w 163361"/>
                    <a:gd name="connsiteY38" fmla="*/ 9619 h 12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3361" h="123939">
                      <a:moveTo>
                        <a:pt x="153147" y="9619"/>
                      </a:moveTo>
                      <a:cubicBezTo>
                        <a:pt x="160316" y="16661"/>
                        <a:pt x="163361" y="26684"/>
                        <a:pt x="163361" y="39690"/>
                      </a:cubicBezTo>
                      <a:lnTo>
                        <a:pt x="163361" y="119879"/>
                      </a:lnTo>
                      <a:cubicBezTo>
                        <a:pt x="163361" y="121910"/>
                        <a:pt x="162346" y="121910"/>
                        <a:pt x="161331" y="121910"/>
                      </a:cubicBezTo>
                      <a:lnTo>
                        <a:pt x="149087" y="121910"/>
                      </a:lnTo>
                      <a:cubicBezTo>
                        <a:pt x="147057" y="121910"/>
                        <a:pt x="147057" y="120895"/>
                        <a:pt x="147057" y="119879"/>
                      </a:cubicBezTo>
                      <a:lnTo>
                        <a:pt x="147057" y="42672"/>
                      </a:lnTo>
                      <a:cubicBezTo>
                        <a:pt x="147057" y="33663"/>
                        <a:pt x="144012" y="26621"/>
                        <a:pt x="138873" y="21609"/>
                      </a:cubicBezTo>
                      <a:cubicBezTo>
                        <a:pt x="133734" y="16597"/>
                        <a:pt x="126629" y="13616"/>
                        <a:pt x="118445" y="13616"/>
                      </a:cubicBezTo>
                      <a:cubicBezTo>
                        <a:pt x="110261" y="13616"/>
                        <a:pt x="103092" y="16597"/>
                        <a:pt x="97002" y="21609"/>
                      </a:cubicBezTo>
                      <a:cubicBezTo>
                        <a:pt x="91863" y="26621"/>
                        <a:pt x="88818" y="33663"/>
                        <a:pt x="88818" y="42672"/>
                      </a:cubicBezTo>
                      <a:lnTo>
                        <a:pt x="88818" y="120895"/>
                      </a:lnTo>
                      <a:cubicBezTo>
                        <a:pt x="88818" y="122925"/>
                        <a:pt x="87803" y="122925"/>
                        <a:pt x="86788" y="122925"/>
                      </a:cubicBezTo>
                      <a:lnTo>
                        <a:pt x="74543" y="122925"/>
                      </a:lnTo>
                      <a:cubicBezTo>
                        <a:pt x="72513" y="122925"/>
                        <a:pt x="72513" y="121910"/>
                        <a:pt x="72513" y="120895"/>
                      </a:cubicBezTo>
                      <a:lnTo>
                        <a:pt x="72513" y="43687"/>
                      </a:lnTo>
                      <a:cubicBezTo>
                        <a:pt x="72513" y="34678"/>
                        <a:pt x="70483" y="27636"/>
                        <a:pt x="65344" y="22624"/>
                      </a:cubicBezTo>
                      <a:cubicBezTo>
                        <a:pt x="60206" y="17612"/>
                        <a:pt x="53100" y="14631"/>
                        <a:pt x="44917" y="14631"/>
                      </a:cubicBezTo>
                      <a:cubicBezTo>
                        <a:pt x="36732" y="14631"/>
                        <a:pt x="29563" y="17612"/>
                        <a:pt x="24488" y="22624"/>
                      </a:cubicBezTo>
                      <a:cubicBezTo>
                        <a:pt x="19350" y="27636"/>
                        <a:pt x="16304" y="34678"/>
                        <a:pt x="16304" y="43687"/>
                      </a:cubicBezTo>
                      <a:lnTo>
                        <a:pt x="16304" y="121910"/>
                      </a:lnTo>
                      <a:cubicBezTo>
                        <a:pt x="16304" y="123940"/>
                        <a:pt x="15289" y="123940"/>
                        <a:pt x="14274" y="123940"/>
                      </a:cubicBezTo>
                      <a:lnTo>
                        <a:pt x="2030" y="123940"/>
                      </a:lnTo>
                      <a:cubicBezTo>
                        <a:pt x="0" y="123940"/>
                        <a:pt x="0" y="122925"/>
                        <a:pt x="0" y="121910"/>
                      </a:cubicBezTo>
                      <a:lnTo>
                        <a:pt x="0" y="2577"/>
                      </a:lnTo>
                      <a:cubicBezTo>
                        <a:pt x="0" y="547"/>
                        <a:pt x="1015" y="547"/>
                        <a:pt x="2030" y="547"/>
                      </a:cubicBezTo>
                      <a:lnTo>
                        <a:pt x="14274" y="547"/>
                      </a:lnTo>
                      <a:cubicBezTo>
                        <a:pt x="16304" y="547"/>
                        <a:pt x="16304" y="1562"/>
                        <a:pt x="16304" y="2577"/>
                      </a:cubicBezTo>
                      <a:lnTo>
                        <a:pt x="16304" y="13616"/>
                      </a:lnTo>
                      <a:lnTo>
                        <a:pt x="17319" y="13616"/>
                      </a:lnTo>
                      <a:cubicBezTo>
                        <a:pt x="21380" y="8604"/>
                        <a:pt x="25504" y="5622"/>
                        <a:pt x="31594" y="3592"/>
                      </a:cubicBezTo>
                      <a:cubicBezTo>
                        <a:pt x="37748" y="1562"/>
                        <a:pt x="43838" y="610"/>
                        <a:pt x="49992" y="610"/>
                      </a:cubicBezTo>
                      <a:cubicBezTo>
                        <a:pt x="58176" y="610"/>
                        <a:pt x="65344" y="2640"/>
                        <a:pt x="71435" y="5622"/>
                      </a:cubicBezTo>
                      <a:cubicBezTo>
                        <a:pt x="77589" y="8604"/>
                        <a:pt x="81649" y="13616"/>
                        <a:pt x="84694" y="20657"/>
                      </a:cubicBezTo>
                      <a:cubicBezTo>
                        <a:pt x="84694" y="21673"/>
                        <a:pt x="85709" y="21673"/>
                        <a:pt x="85709" y="20657"/>
                      </a:cubicBezTo>
                      <a:cubicBezTo>
                        <a:pt x="89770" y="13616"/>
                        <a:pt x="93893" y="9619"/>
                        <a:pt x="101062" y="5622"/>
                      </a:cubicBezTo>
                      <a:cubicBezTo>
                        <a:pt x="107216" y="2640"/>
                        <a:pt x="115336" y="610"/>
                        <a:pt x="123520" y="610"/>
                      </a:cubicBezTo>
                      <a:cubicBezTo>
                        <a:pt x="136779" y="-1420"/>
                        <a:pt x="145978" y="1625"/>
                        <a:pt x="153147" y="9619"/>
                      </a:cubicBezTo>
                      <a:lnTo>
                        <a:pt x="153147" y="9619"/>
                      </a:lnTo>
                      <a:close/>
                    </a:path>
                  </a:pathLst>
                </a:custGeom>
                <a:solidFill>
                  <a:srgbClr val="000000"/>
                </a:solidFill>
                <a:ln w="0"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EBC6CFC0-DE90-A4BD-BB07-4EADD38DFB74}"/>
                    </a:ext>
                  </a:extLst>
                </p:cNvPr>
                <p:cNvSpPr/>
                <p:nvPr/>
              </p:nvSpPr>
              <p:spPr>
                <a:xfrm>
                  <a:off x="5097744" y="3166797"/>
                  <a:ext cx="97001" cy="169451"/>
                </a:xfrm>
                <a:custGeom>
                  <a:avLst/>
                  <a:gdLst>
                    <a:gd name="connsiteX0" fmla="*/ 97002 w 97001"/>
                    <a:gd name="connsiteY0" fmla="*/ 62172 h 169451"/>
                    <a:gd name="connsiteX1" fmla="*/ 93956 w 97001"/>
                    <a:gd name="connsiteY1" fmla="*/ 92244 h 169451"/>
                    <a:gd name="connsiteX2" fmla="*/ 77589 w 97001"/>
                    <a:gd name="connsiteY2" fmla="*/ 116288 h 169451"/>
                    <a:gd name="connsiteX3" fmla="*/ 47962 w 97001"/>
                    <a:gd name="connsiteY3" fmla="*/ 125296 h 169451"/>
                    <a:gd name="connsiteX4" fmla="*/ 30579 w 97001"/>
                    <a:gd name="connsiteY4" fmla="*/ 121299 h 169451"/>
                    <a:gd name="connsiteX5" fmla="*/ 17319 w 97001"/>
                    <a:gd name="connsiteY5" fmla="*/ 110261 h 169451"/>
                    <a:gd name="connsiteX6" fmla="*/ 16304 w 97001"/>
                    <a:gd name="connsiteY6" fmla="*/ 110261 h 169451"/>
                    <a:gd name="connsiteX7" fmla="*/ 16304 w 97001"/>
                    <a:gd name="connsiteY7" fmla="*/ 167421 h 169451"/>
                    <a:gd name="connsiteX8" fmla="*/ 14274 w 97001"/>
                    <a:gd name="connsiteY8" fmla="*/ 169452 h 169451"/>
                    <a:gd name="connsiteX9" fmla="*/ 2030 w 97001"/>
                    <a:gd name="connsiteY9" fmla="*/ 169452 h 169451"/>
                    <a:gd name="connsiteX10" fmla="*/ 0 w 97001"/>
                    <a:gd name="connsiteY10" fmla="*/ 167421 h 169451"/>
                    <a:gd name="connsiteX11" fmla="*/ 0 w 97001"/>
                    <a:gd name="connsiteY11" fmla="*/ 3997 h 169451"/>
                    <a:gd name="connsiteX12" fmla="*/ 2030 w 97001"/>
                    <a:gd name="connsiteY12" fmla="*/ 1967 h 169451"/>
                    <a:gd name="connsiteX13" fmla="*/ 14274 w 97001"/>
                    <a:gd name="connsiteY13" fmla="*/ 1967 h 169451"/>
                    <a:gd name="connsiteX14" fmla="*/ 16304 w 97001"/>
                    <a:gd name="connsiteY14" fmla="*/ 3997 h 169451"/>
                    <a:gd name="connsiteX15" fmla="*/ 16304 w 97001"/>
                    <a:gd name="connsiteY15" fmla="*/ 15036 h 169451"/>
                    <a:gd name="connsiteX16" fmla="*/ 17319 w 97001"/>
                    <a:gd name="connsiteY16" fmla="*/ 15036 h 169451"/>
                    <a:gd name="connsiteX17" fmla="*/ 30579 w 97001"/>
                    <a:gd name="connsiteY17" fmla="*/ 3997 h 169451"/>
                    <a:gd name="connsiteX18" fmla="*/ 47962 w 97001"/>
                    <a:gd name="connsiteY18" fmla="*/ 0 h 169451"/>
                    <a:gd name="connsiteX19" fmla="*/ 76574 w 97001"/>
                    <a:gd name="connsiteY19" fmla="*/ 9009 h 169451"/>
                    <a:gd name="connsiteX20" fmla="*/ 92941 w 97001"/>
                    <a:gd name="connsiteY20" fmla="*/ 33053 h 169451"/>
                    <a:gd name="connsiteX21" fmla="*/ 97002 w 97001"/>
                    <a:gd name="connsiteY21" fmla="*/ 62109 h 169451"/>
                    <a:gd name="connsiteX22" fmla="*/ 97002 w 97001"/>
                    <a:gd name="connsiteY22" fmla="*/ 62109 h 169451"/>
                    <a:gd name="connsiteX23" fmla="*/ 78604 w 97001"/>
                    <a:gd name="connsiteY23" fmla="*/ 80190 h 169451"/>
                    <a:gd name="connsiteX24" fmla="*/ 79619 w 97001"/>
                    <a:gd name="connsiteY24" fmla="*/ 62109 h 169451"/>
                    <a:gd name="connsiteX25" fmla="*/ 78604 w 97001"/>
                    <a:gd name="connsiteY25" fmla="*/ 44028 h 169451"/>
                    <a:gd name="connsiteX26" fmla="*/ 75558 w 97001"/>
                    <a:gd name="connsiteY26" fmla="*/ 32989 h 169451"/>
                    <a:gd name="connsiteX27" fmla="*/ 65344 w 97001"/>
                    <a:gd name="connsiteY27" fmla="*/ 18969 h 169451"/>
                    <a:gd name="connsiteX28" fmla="*/ 47962 w 97001"/>
                    <a:gd name="connsiteY28" fmla="*/ 13957 h 169451"/>
                    <a:gd name="connsiteX29" fmla="*/ 31594 w 97001"/>
                    <a:gd name="connsiteY29" fmla="*/ 18969 h 169451"/>
                    <a:gd name="connsiteX30" fmla="*/ 21380 w 97001"/>
                    <a:gd name="connsiteY30" fmla="*/ 31974 h 169451"/>
                    <a:gd name="connsiteX31" fmla="*/ 18335 w 97001"/>
                    <a:gd name="connsiteY31" fmla="*/ 43013 h 169451"/>
                    <a:gd name="connsiteX32" fmla="*/ 17319 w 97001"/>
                    <a:gd name="connsiteY32" fmla="*/ 61094 h 169451"/>
                    <a:gd name="connsiteX33" fmla="*/ 18335 w 97001"/>
                    <a:gd name="connsiteY33" fmla="*/ 79175 h 169451"/>
                    <a:gd name="connsiteX34" fmla="*/ 21380 w 97001"/>
                    <a:gd name="connsiteY34" fmla="*/ 91228 h 169451"/>
                    <a:gd name="connsiteX35" fmla="*/ 30579 w 97001"/>
                    <a:gd name="connsiteY35" fmla="*/ 104234 h 169451"/>
                    <a:gd name="connsiteX36" fmla="*/ 46946 w 97001"/>
                    <a:gd name="connsiteY36" fmla="*/ 109246 h 169451"/>
                    <a:gd name="connsiteX37" fmla="*/ 64330 w 97001"/>
                    <a:gd name="connsiteY37" fmla="*/ 104234 h 169451"/>
                    <a:gd name="connsiteX38" fmla="*/ 74543 w 97001"/>
                    <a:gd name="connsiteY38" fmla="*/ 91228 h 169451"/>
                    <a:gd name="connsiteX39" fmla="*/ 78604 w 97001"/>
                    <a:gd name="connsiteY39" fmla="*/ 80190 h 169451"/>
                    <a:gd name="connsiteX40" fmla="*/ 78604 w 97001"/>
                    <a:gd name="connsiteY40" fmla="*/ 80190 h 1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001" h="169451">
                      <a:moveTo>
                        <a:pt x="97002" y="62172"/>
                      </a:moveTo>
                      <a:cubicBezTo>
                        <a:pt x="97002" y="75178"/>
                        <a:pt x="95987" y="85265"/>
                        <a:pt x="93956" y="92244"/>
                      </a:cubicBezTo>
                      <a:cubicBezTo>
                        <a:pt x="90911" y="102267"/>
                        <a:pt x="85773" y="110324"/>
                        <a:pt x="77589" y="116288"/>
                      </a:cubicBezTo>
                      <a:cubicBezTo>
                        <a:pt x="69405" y="122251"/>
                        <a:pt x="60206" y="125296"/>
                        <a:pt x="47962" y="125296"/>
                      </a:cubicBezTo>
                      <a:cubicBezTo>
                        <a:pt x="41808" y="125296"/>
                        <a:pt x="35717" y="124281"/>
                        <a:pt x="30579" y="121299"/>
                      </a:cubicBezTo>
                      <a:cubicBezTo>
                        <a:pt x="25440" y="119269"/>
                        <a:pt x="20364" y="115273"/>
                        <a:pt x="17319" y="110261"/>
                      </a:cubicBezTo>
                      <a:lnTo>
                        <a:pt x="16304" y="110261"/>
                      </a:lnTo>
                      <a:lnTo>
                        <a:pt x="16304" y="167421"/>
                      </a:lnTo>
                      <a:cubicBezTo>
                        <a:pt x="16304" y="169452"/>
                        <a:pt x="15289" y="169452"/>
                        <a:pt x="14274" y="169452"/>
                      </a:cubicBezTo>
                      <a:lnTo>
                        <a:pt x="2030" y="169452"/>
                      </a:lnTo>
                      <a:cubicBezTo>
                        <a:pt x="0" y="169452"/>
                        <a:pt x="0" y="168436"/>
                        <a:pt x="0" y="167421"/>
                      </a:cubicBezTo>
                      <a:lnTo>
                        <a:pt x="0" y="3997"/>
                      </a:lnTo>
                      <a:cubicBezTo>
                        <a:pt x="0" y="1967"/>
                        <a:pt x="1015" y="1967"/>
                        <a:pt x="2030" y="1967"/>
                      </a:cubicBezTo>
                      <a:lnTo>
                        <a:pt x="14274" y="1967"/>
                      </a:lnTo>
                      <a:cubicBezTo>
                        <a:pt x="16304" y="1967"/>
                        <a:pt x="16304" y="2982"/>
                        <a:pt x="16304" y="3997"/>
                      </a:cubicBezTo>
                      <a:lnTo>
                        <a:pt x="16304" y="15036"/>
                      </a:lnTo>
                      <a:lnTo>
                        <a:pt x="17319" y="15036"/>
                      </a:lnTo>
                      <a:cubicBezTo>
                        <a:pt x="21380" y="10024"/>
                        <a:pt x="25504" y="7042"/>
                        <a:pt x="30579" y="3997"/>
                      </a:cubicBezTo>
                      <a:cubicBezTo>
                        <a:pt x="35717" y="1015"/>
                        <a:pt x="41808" y="0"/>
                        <a:pt x="47962" y="0"/>
                      </a:cubicBezTo>
                      <a:cubicBezTo>
                        <a:pt x="59191" y="0"/>
                        <a:pt x="69405" y="2982"/>
                        <a:pt x="76574" y="9009"/>
                      </a:cubicBezTo>
                      <a:cubicBezTo>
                        <a:pt x="84757" y="15036"/>
                        <a:pt x="89833" y="23029"/>
                        <a:pt x="92941" y="33053"/>
                      </a:cubicBezTo>
                      <a:cubicBezTo>
                        <a:pt x="95987" y="39080"/>
                        <a:pt x="97002" y="49103"/>
                        <a:pt x="97002" y="62109"/>
                      </a:cubicBezTo>
                      <a:lnTo>
                        <a:pt x="97002" y="62109"/>
                      </a:lnTo>
                      <a:close/>
                      <a:moveTo>
                        <a:pt x="78604" y="80190"/>
                      </a:moveTo>
                      <a:cubicBezTo>
                        <a:pt x="79619" y="76193"/>
                        <a:pt x="79619" y="69151"/>
                        <a:pt x="79619" y="62109"/>
                      </a:cubicBezTo>
                      <a:cubicBezTo>
                        <a:pt x="79619" y="54115"/>
                        <a:pt x="79619" y="49103"/>
                        <a:pt x="78604" y="44028"/>
                      </a:cubicBezTo>
                      <a:cubicBezTo>
                        <a:pt x="77589" y="40031"/>
                        <a:pt x="76574" y="36035"/>
                        <a:pt x="75558" y="32989"/>
                      </a:cubicBezTo>
                      <a:cubicBezTo>
                        <a:pt x="73528" y="26963"/>
                        <a:pt x="70420" y="22966"/>
                        <a:pt x="65344" y="18969"/>
                      </a:cubicBezTo>
                      <a:cubicBezTo>
                        <a:pt x="60206" y="14972"/>
                        <a:pt x="54115" y="13957"/>
                        <a:pt x="47962" y="13957"/>
                      </a:cubicBezTo>
                      <a:cubicBezTo>
                        <a:pt x="41808" y="13957"/>
                        <a:pt x="35717" y="15987"/>
                        <a:pt x="31594" y="18969"/>
                      </a:cubicBezTo>
                      <a:cubicBezTo>
                        <a:pt x="27533" y="21951"/>
                        <a:pt x="23410" y="26963"/>
                        <a:pt x="21380" y="31974"/>
                      </a:cubicBezTo>
                      <a:cubicBezTo>
                        <a:pt x="20364" y="34956"/>
                        <a:pt x="19350" y="39016"/>
                        <a:pt x="18335" y="43013"/>
                      </a:cubicBezTo>
                      <a:cubicBezTo>
                        <a:pt x="17319" y="47010"/>
                        <a:pt x="17319" y="53037"/>
                        <a:pt x="17319" y="61094"/>
                      </a:cubicBezTo>
                      <a:cubicBezTo>
                        <a:pt x="17319" y="69151"/>
                        <a:pt x="17319" y="75114"/>
                        <a:pt x="18335" y="79175"/>
                      </a:cubicBezTo>
                      <a:cubicBezTo>
                        <a:pt x="19350" y="83172"/>
                        <a:pt x="20364" y="87168"/>
                        <a:pt x="21380" y="91228"/>
                      </a:cubicBezTo>
                      <a:cubicBezTo>
                        <a:pt x="23410" y="96240"/>
                        <a:pt x="26518" y="101252"/>
                        <a:pt x="30579" y="104234"/>
                      </a:cubicBezTo>
                      <a:cubicBezTo>
                        <a:pt x="34639" y="107216"/>
                        <a:pt x="40793" y="109246"/>
                        <a:pt x="46946" y="109246"/>
                      </a:cubicBezTo>
                      <a:cubicBezTo>
                        <a:pt x="53100" y="109246"/>
                        <a:pt x="59191" y="107216"/>
                        <a:pt x="64330" y="104234"/>
                      </a:cubicBezTo>
                      <a:cubicBezTo>
                        <a:pt x="69468" y="101252"/>
                        <a:pt x="72513" y="97192"/>
                        <a:pt x="74543" y="91228"/>
                      </a:cubicBezTo>
                      <a:cubicBezTo>
                        <a:pt x="76574" y="89198"/>
                        <a:pt x="77589" y="85201"/>
                        <a:pt x="78604" y="80190"/>
                      </a:cubicBezTo>
                      <a:lnTo>
                        <a:pt x="78604" y="80190"/>
                      </a:lnTo>
                      <a:close/>
                    </a:path>
                  </a:pathLst>
                </a:custGeom>
                <a:solidFill>
                  <a:srgbClr val="000000"/>
                </a:solidFill>
                <a:ln w="0"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A2D98FF-76AE-1AB8-256D-CDAA78FD8D44}"/>
                    </a:ext>
                  </a:extLst>
                </p:cNvPr>
                <p:cNvSpPr/>
                <p:nvPr/>
              </p:nvSpPr>
              <p:spPr>
                <a:xfrm>
                  <a:off x="5221328" y="3166578"/>
                  <a:ext cx="98016" cy="125514"/>
                </a:xfrm>
                <a:custGeom>
                  <a:avLst/>
                  <a:gdLst>
                    <a:gd name="connsiteX0" fmla="*/ 85773 w 98016"/>
                    <a:gd name="connsiteY0" fmla="*/ 11257 h 125514"/>
                    <a:gd name="connsiteX1" fmla="*/ 98017 w 98016"/>
                    <a:gd name="connsiteY1" fmla="*/ 40313 h 125514"/>
                    <a:gd name="connsiteX2" fmla="*/ 98017 w 98016"/>
                    <a:gd name="connsiteY2" fmla="*/ 121518 h 125514"/>
                    <a:gd name="connsiteX3" fmla="*/ 95987 w 98016"/>
                    <a:gd name="connsiteY3" fmla="*/ 123548 h 125514"/>
                    <a:gd name="connsiteX4" fmla="*/ 82728 w 98016"/>
                    <a:gd name="connsiteY4" fmla="*/ 123548 h 125514"/>
                    <a:gd name="connsiteX5" fmla="*/ 80697 w 98016"/>
                    <a:gd name="connsiteY5" fmla="*/ 121518 h 125514"/>
                    <a:gd name="connsiteX6" fmla="*/ 80697 w 98016"/>
                    <a:gd name="connsiteY6" fmla="*/ 110479 h 125514"/>
                    <a:gd name="connsiteX7" fmla="*/ 79682 w 98016"/>
                    <a:gd name="connsiteY7" fmla="*/ 110479 h 125514"/>
                    <a:gd name="connsiteX8" fmla="*/ 63314 w 98016"/>
                    <a:gd name="connsiteY8" fmla="*/ 121518 h 125514"/>
                    <a:gd name="connsiteX9" fmla="*/ 41871 w 98016"/>
                    <a:gd name="connsiteY9" fmla="*/ 125515 h 125514"/>
                    <a:gd name="connsiteX10" fmla="*/ 12244 w 98016"/>
                    <a:gd name="connsiteY10" fmla="*/ 116506 h 125514"/>
                    <a:gd name="connsiteX11" fmla="*/ 0 w 98016"/>
                    <a:gd name="connsiteY11" fmla="*/ 90432 h 125514"/>
                    <a:gd name="connsiteX12" fmla="*/ 13259 w 98016"/>
                    <a:gd name="connsiteY12" fmla="*/ 62328 h 125514"/>
                    <a:gd name="connsiteX13" fmla="*/ 50055 w 98016"/>
                    <a:gd name="connsiteY13" fmla="*/ 52304 h 125514"/>
                    <a:gd name="connsiteX14" fmla="*/ 78667 w 98016"/>
                    <a:gd name="connsiteY14" fmla="*/ 52304 h 125514"/>
                    <a:gd name="connsiteX15" fmla="*/ 79682 w 98016"/>
                    <a:gd name="connsiteY15" fmla="*/ 51289 h 125514"/>
                    <a:gd name="connsiteX16" fmla="*/ 79682 w 98016"/>
                    <a:gd name="connsiteY16" fmla="*/ 42280 h 125514"/>
                    <a:gd name="connsiteX17" fmla="*/ 72513 w 98016"/>
                    <a:gd name="connsiteY17" fmla="*/ 23248 h 125514"/>
                    <a:gd name="connsiteX18" fmla="*/ 51070 w 98016"/>
                    <a:gd name="connsiteY18" fmla="*/ 16206 h 125514"/>
                    <a:gd name="connsiteX19" fmla="*/ 31657 w 98016"/>
                    <a:gd name="connsiteY19" fmla="*/ 20203 h 125514"/>
                    <a:gd name="connsiteX20" fmla="*/ 22458 w 98016"/>
                    <a:gd name="connsiteY20" fmla="*/ 32256 h 125514"/>
                    <a:gd name="connsiteX21" fmla="*/ 19413 w 98016"/>
                    <a:gd name="connsiteY21" fmla="*/ 34287 h 125514"/>
                    <a:gd name="connsiteX22" fmla="*/ 6154 w 98016"/>
                    <a:gd name="connsiteY22" fmla="*/ 32256 h 125514"/>
                    <a:gd name="connsiteX23" fmla="*/ 4124 w 98016"/>
                    <a:gd name="connsiteY23" fmla="*/ 30226 h 125514"/>
                    <a:gd name="connsiteX24" fmla="*/ 18398 w 98016"/>
                    <a:gd name="connsiteY24" fmla="*/ 8149 h 125514"/>
                    <a:gd name="connsiteX25" fmla="*/ 50055 w 98016"/>
                    <a:gd name="connsiteY25" fmla="*/ 155 h 125514"/>
                    <a:gd name="connsiteX26" fmla="*/ 85836 w 98016"/>
                    <a:gd name="connsiteY26" fmla="*/ 11194 h 125514"/>
                    <a:gd name="connsiteX27" fmla="*/ 85836 w 98016"/>
                    <a:gd name="connsiteY27" fmla="*/ 11194 h 125514"/>
                    <a:gd name="connsiteX28" fmla="*/ 70483 w 98016"/>
                    <a:gd name="connsiteY28" fmla="*/ 103501 h 125514"/>
                    <a:gd name="connsiteX29" fmla="*/ 80697 w 98016"/>
                    <a:gd name="connsiteY29" fmla="*/ 84469 h 125514"/>
                    <a:gd name="connsiteX30" fmla="*/ 80697 w 98016"/>
                    <a:gd name="connsiteY30" fmla="*/ 65436 h 125514"/>
                    <a:gd name="connsiteX31" fmla="*/ 79682 w 98016"/>
                    <a:gd name="connsiteY31" fmla="*/ 64421 h 125514"/>
                    <a:gd name="connsiteX32" fmla="*/ 54116 w 98016"/>
                    <a:gd name="connsiteY32" fmla="*/ 64421 h 125514"/>
                    <a:gd name="connsiteX33" fmla="*/ 28549 w 98016"/>
                    <a:gd name="connsiteY33" fmla="*/ 70448 h 125514"/>
                    <a:gd name="connsiteX34" fmla="*/ 18335 w 98016"/>
                    <a:gd name="connsiteY34" fmla="*/ 88529 h 125514"/>
                    <a:gd name="connsiteX35" fmla="*/ 25504 w 98016"/>
                    <a:gd name="connsiteY35" fmla="*/ 104579 h 125514"/>
                    <a:gd name="connsiteX36" fmla="*/ 44917 w 98016"/>
                    <a:gd name="connsiteY36" fmla="*/ 109591 h 125514"/>
                    <a:gd name="connsiteX37" fmla="*/ 70483 w 98016"/>
                    <a:gd name="connsiteY37" fmla="*/ 103565 h 125514"/>
                    <a:gd name="connsiteX38" fmla="*/ 70483 w 98016"/>
                    <a:gd name="connsiteY38" fmla="*/ 103565 h 12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16" h="125514">
                      <a:moveTo>
                        <a:pt x="85773" y="11257"/>
                      </a:moveTo>
                      <a:cubicBezTo>
                        <a:pt x="93956" y="18299"/>
                        <a:pt x="98017" y="28323"/>
                        <a:pt x="98017" y="40313"/>
                      </a:cubicBezTo>
                      <a:lnTo>
                        <a:pt x="98017" y="121518"/>
                      </a:lnTo>
                      <a:cubicBezTo>
                        <a:pt x="98017" y="123548"/>
                        <a:pt x="97002" y="123548"/>
                        <a:pt x="95987" y="123548"/>
                      </a:cubicBezTo>
                      <a:lnTo>
                        <a:pt x="82728" y="123548"/>
                      </a:lnTo>
                      <a:cubicBezTo>
                        <a:pt x="80697" y="123548"/>
                        <a:pt x="80697" y="122533"/>
                        <a:pt x="80697" y="121518"/>
                      </a:cubicBezTo>
                      <a:lnTo>
                        <a:pt x="80697" y="110479"/>
                      </a:lnTo>
                      <a:lnTo>
                        <a:pt x="79682" y="110479"/>
                      </a:lnTo>
                      <a:cubicBezTo>
                        <a:pt x="75622" y="115492"/>
                        <a:pt x="70483" y="118473"/>
                        <a:pt x="63314" y="121518"/>
                      </a:cubicBezTo>
                      <a:cubicBezTo>
                        <a:pt x="56146" y="124500"/>
                        <a:pt x="50055" y="125515"/>
                        <a:pt x="41871" y="125515"/>
                      </a:cubicBezTo>
                      <a:cubicBezTo>
                        <a:pt x="30642" y="125515"/>
                        <a:pt x="20428" y="122533"/>
                        <a:pt x="12244" y="116506"/>
                      </a:cubicBezTo>
                      <a:cubicBezTo>
                        <a:pt x="4060" y="110479"/>
                        <a:pt x="0" y="101471"/>
                        <a:pt x="0" y="90432"/>
                      </a:cubicBezTo>
                      <a:cubicBezTo>
                        <a:pt x="0" y="78378"/>
                        <a:pt x="4060" y="69370"/>
                        <a:pt x="13259" y="62328"/>
                      </a:cubicBezTo>
                      <a:cubicBezTo>
                        <a:pt x="22458" y="55286"/>
                        <a:pt x="34703" y="52304"/>
                        <a:pt x="50055" y="52304"/>
                      </a:cubicBezTo>
                      <a:lnTo>
                        <a:pt x="78667" y="52304"/>
                      </a:lnTo>
                      <a:cubicBezTo>
                        <a:pt x="79346" y="52304"/>
                        <a:pt x="79682" y="51968"/>
                        <a:pt x="79682" y="51289"/>
                      </a:cubicBezTo>
                      <a:lnTo>
                        <a:pt x="79682" y="42280"/>
                      </a:lnTo>
                      <a:cubicBezTo>
                        <a:pt x="79682" y="34287"/>
                        <a:pt x="77652" y="27245"/>
                        <a:pt x="72513" y="23248"/>
                      </a:cubicBezTo>
                      <a:cubicBezTo>
                        <a:pt x="67375" y="18236"/>
                        <a:pt x="60269" y="16206"/>
                        <a:pt x="51070" y="16206"/>
                      </a:cubicBezTo>
                      <a:cubicBezTo>
                        <a:pt x="42886" y="16206"/>
                        <a:pt x="36796" y="17221"/>
                        <a:pt x="31657" y="20203"/>
                      </a:cubicBezTo>
                      <a:cubicBezTo>
                        <a:pt x="26518" y="23184"/>
                        <a:pt x="23473" y="27245"/>
                        <a:pt x="22458" y="32256"/>
                      </a:cubicBezTo>
                      <a:cubicBezTo>
                        <a:pt x="22458" y="34287"/>
                        <a:pt x="21443" y="34287"/>
                        <a:pt x="19413" y="34287"/>
                      </a:cubicBezTo>
                      <a:lnTo>
                        <a:pt x="6154" y="32256"/>
                      </a:lnTo>
                      <a:cubicBezTo>
                        <a:pt x="4124" y="32256"/>
                        <a:pt x="4124" y="31241"/>
                        <a:pt x="4124" y="30226"/>
                      </a:cubicBezTo>
                      <a:cubicBezTo>
                        <a:pt x="5139" y="21218"/>
                        <a:pt x="10277" y="14176"/>
                        <a:pt x="18398" y="8149"/>
                      </a:cubicBezTo>
                      <a:cubicBezTo>
                        <a:pt x="26582" y="2122"/>
                        <a:pt x="37811" y="155"/>
                        <a:pt x="50055" y="155"/>
                      </a:cubicBezTo>
                      <a:cubicBezTo>
                        <a:pt x="66423" y="-860"/>
                        <a:pt x="77652" y="3137"/>
                        <a:pt x="85836" y="11194"/>
                      </a:cubicBezTo>
                      <a:lnTo>
                        <a:pt x="85836" y="11194"/>
                      </a:lnTo>
                      <a:close/>
                      <a:moveTo>
                        <a:pt x="70483" y="103501"/>
                      </a:moveTo>
                      <a:cubicBezTo>
                        <a:pt x="77652" y="98489"/>
                        <a:pt x="80697" y="92462"/>
                        <a:pt x="80697" y="84469"/>
                      </a:cubicBezTo>
                      <a:lnTo>
                        <a:pt x="80697" y="65436"/>
                      </a:lnTo>
                      <a:cubicBezTo>
                        <a:pt x="80697" y="64757"/>
                        <a:pt x="80361" y="64421"/>
                        <a:pt x="79682" y="64421"/>
                      </a:cubicBezTo>
                      <a:lnTo>
                        <a:pt x="54116" y="64421"/>
                      </a:lnTo>
                      <a:cubicBezTo>
                        <a:pt x="42886" y="64421"/>
                        <a:pt x="34703" y="66451"/>
                        <a:pt x="28549" y="70448"/>
                      </a:cubicBezTo>
                      <a:cubicBezTo>
                        <a:pt x="22395" y="74445"/>
                        <a:pt x="18335" y="80472"/>
                        <a:pt x="18335" y="88529"/>
                      </a:cubicBezTo>
                      <a:cubicBezTo>
                        <a:pt x="18335" y="95571"/>
                        <a:pt x="20365" y="100583"/>
                        <a:pt x="25504" y="104579"/>
                      </a:cubicBezTo>
                      <a:cubicBezTo>
                        <a:pt x="30642" y="108576"/>
                        <a:pt x="36733" y="109591"/>
                        <a:pt x="44917" y="109591"/>
                      </a:cubicBezTo>
                      <a:cubicBezTo>
                        <a:pt x="55130" y="110606"/>
                        <a:pt x="63314" y="108576"/>
                        <a:pt x="70483" y="103565"/>
                      </a:cubicBezTo>
                      <a:lnTo>
                        <a:pt x="70483" y="103565"/>
                      </a:lnTo>
                      <a:close/>
                    </a:path>
                  </a:pathLst>
                </a:custGeom>
                <a:solidFill>
                  <a:srgbClr val="000000"/>
                </a:solidFill>
                <a:ln w="0"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1FC64F6B-D159-E707-68FC-E9416BB62486}"/>
                    </a:ext>
                  </a:extLst>
                </p:cNvPr>
                <p:cNvSpPr/>
                <p:nvPr/>
              </p:nvSpPr>
              <p:spPr>
                <a:xfrm>
                  <a:off x="5358234" y="3166797"/>
                  <a:ext cx="91862" cy="122378"/>
                </a:xfrm>
                <a:custGeom>
                  <a:avLst/>
                  <a:gdLst>
                    <a:gd name="connsiteX0" fmla="*/ 80634 w 91862"/>
                    <a:gd name="connsiteY0" fmla="*/ 11039 h 122378"/>
                    <a:gd name="connsiteX1" fmla="*/ 91863 w 91862"/>
                    <a:gd name="connsiteY1" fmla="*/ 41110 h 122378"/>
                    <a:gd name="connsiteX2" fmla="*/ 91863 w 91862"/>
                    <a:gd name="connsiteY2" fmla="*/ 120348 h 122378"/>
                    <a:gd name="connsiteX3" fmla="*/ 89833 w 91862"/>
                    <a:gd name="connsiteY3" fmla="*/ 122378 h 122378"/>
                    <a:gd name="connsiteX4" fmla="*/ 77589 w 91862"/>
                    <a:gd name="connsiteY4" fmla="*/ 122378 h 122378"/>
                    <a:gd name="connsiteX5" fmla="*/ 75558 w 91862"/>
                    <a:gd name="connsiteY5" fmla="*/ 120348 h 122378"/>
                    <a:gd name="connsiteX6" fmla="*/ 75558 w 91862"/>
                    <a:gd name="connsiteY6" fmla="*/ 45170 h 122378"/>
                    <a:gd name="connsiteX7" fmla="*/ 67375 w 91862"/>
                    <a:gd name="connsiteY7" fmla="*/ 23093 h 122378"/>
                    <a:gd name="connsiteX8" fmla="*/ 45931 w 91862"/>
                    <a:gd name="connsiteY8" fmla="*/ 15099 h 122378"/>
                    <a:gd name="connsiteX9" fmla="*/ 24488 w 91862"/>
                    <a:gd name="connsiteY9" fmla="*/ 23093 h 122378"/>
                    <a:gd name="connsiteX10" fmla="*/ 16304 w 91862"/>
                    <a:gd name="connsiteY10" fmla="*/ 44155 h 122378"/>
                    <a:gd name="connsiteX11" fmla="*/ 16304 w 91862"/>
                    <a:gd name="connsiteY11" fmla="*/ 120348 h 122378"/>
                    <a:gd name="connsiteX12" fmla="*/ 14274 w 91862"/>
                    <a:gd name="connsiteY12" fmla="*/ 122378 h 122378"/>
                    <a:gd name="connsiteX13" fmla="*/ 2030 w 91862"/>
                    <a:gd name="connsiteY13" fmla="*/ 122378 h 122378"/>
                    <a:gd name="connsiteX14" fmla="*/ 0 w 91862"/>
                    <a:gd name="connsiteY14" fmla="*/ 120348 h 122378"/>
                    <a:gd name="connsiteX15" fmla="*/ 0 w 91862"/>
                    <a:gd name="connsiteY15" fmla="*/ 3997 h 122378"/>
                    <a:gd name="connsiteX16" fmla="*/ 2030 w 91862"/>
                    <a:gd name="connsiteY16" fmla="*/ 1967 h 122378"/>
                    <a:gd name="connsiteX17" fmla="*/ 14274 w 91862"/>
                    <a:gd name="connsiteY17" fmla="*/ 1967 h 122378"/>
                    <a:gd name="connsiteX18" fmla="*/ 16304 w 91862"/>
                    <a:gd name="connsiteY18" fmla="*/ 3997 h 122378"/>
                    <a:gd name="connsiteX19" fmla="*/ 16304 w 91862"/>
                    <a:gd name="connsiteY19" fmla="*/ 15036 h 122378"/>
                    <a:gd name="connsiteX20" fmla="*/ 17319 w 91862"/>
                    <a:gd name="connsiteY20" fmla="*/ 15036 h 122378"/>
                    <a:gd name="connsiteX21" fmla="*/ 49992 w 91862"/>
                    <a:gd name="connsiteY21" fmla="*/ 0 h 122378"/>
                    <a:gd name="connsiteX22" fmla="*/ 80634 w 91862"/>
                    <a:gd name="connsiteY22" fmla="*/ 11039 h 122378"/>
                    <a:gd name="connsiteX23" fmla="*/ 80634 w 91862"/>
                    <a:gd name="connsiteY23" fmla="*/ 11039 h 12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862" h="122378">
                      <a:moveTo>
                        <a:pt x="80634" y="11039"/>
                      </a:moveTo>
                      <a:cubicBezTo>
                        <a:pt x="88818" y="19032"/>
                        <a:pt x="91863" y="29120"/>
                        <a:pt x="91863" y="41110"/>
                      </a:cubicBezTo>
                      <a:lnTo>
                        <a:pt x="91863" y="120348"/>
                      </a:lnTo>
                      <a:cubicBezTo>
                        <a:pt x="91863" y="122378"/>
                        <a:pt x="90848" y="122378"/>
                        <a:pt x="89833" y="122378"/>
                      </a:cubicBezTo>
                      <a:lnTo>
                        <a:pt x="77589" y="122378"/>
                      </a:lnTo>
                      <a:cubicBezTo>
                        <a:pt x="75558" y="122378"/>
                        <a:pt x="75558" y="121363"/>
                        <a:pt x="75558" y="120348"/>
                      </a:cubicBezTo>
                      <a:lnTo>
                        <a:pt x="75558" y="45170"/>
                      </a:lnTo>
                      <a:cubicBezTo>
                        <a:pt x="75558" y="36161"/>
                        <a:pt x="72513" y="29120"/>
                        <a:pt x="67375" y="23093"/>
                      </a:cubicBezTo>
                      <a:cubicBezTo>
                        <a:pt x="62236" y="17066"/>
                        <a:pt x="55130" y="15099"/>
                        <a:pt x="45931" y="15099"/>
                      </a:cubicBezTo>
                      <a:cubicBezTo>
                        <a:pt x="36732" y="15099"/>
                        <a:pt x="29563" y="18081"/>
                        <a:pt x="24488" y="23093"/>
                      </a:cubicBezTo>
                      <a:cubicBezTo>
                        <a:pt x="19350" y="28104"/>
                        <a:pt x="16304" y="36098"/>
                        <a:pt x="16304" y="44155"/>
                      </a:cubicBezTo>
                      <a:lnTo>
                        <a:pt x="16304" y="120348"/>
                      </a:lnTo>
                      <a:cubicBezTo>
                        <a:pt x="16304" y="122378"/>
                        <a:pt x="15289" y="122378"/>
                        <a:pt x="14274" y="122378"/>
                      </a:cubicBezTo>
                      <a:lnTo>
                        <a:pt x="2030" y="122378"/>
                      </a:lnTo>
                      <a:cubicBezTo>
                        <a:pt x="0" y="122378"/>
                        <a:pt x="0" y="121363"/>
                        <a:pt x="0" y="120348"/>
                      </a:cubicBezTo>
                      <a:lnTo>
                        <a:pt x="0" y="3997"/>
                      </a:lnTo>
                      <a:cubicBezTo>
                        <a:pt x="0" y="1967"/>
                        <a:pt x="1015" y="1967"/>
                        <a:pt x="2030" y="1967"/>
                      </a:cubicBezTo>
                      <a:lnTo>
                        <a:pt x="14274" y="1967"/>
                      </a:lnTo>
                      <a:cubicBezTo>
                        <a:pt x="16304" y="1967"/>
                        <a:pt x="16304" y="2982"/>
                        <a:pt x="16304" y="3997"/>
                      </a:cubicBezTo>
                      <a:lnTo>
                        <a:pt x="16304" y="15036"/>
                      </a:lnTo>
                      <a:lnTo>
                        <a:pt x="17319" y="15036"/>
                      </a:lnTo>
                      <a:cubicBezTo>
                        <a:pt x="24488" y="5012"/>
                        <a:pt x="35717" y="0"/>
                        <a:pt x="49992" y="0"/>
                      </a:cubicBezTo>
                      <a:cubicBezTo>
                        <a:pt x="62236" y="0"/>
                        <a:pt x="72450" y="2982"/>
                        <a:pt x="80634" y="11039"/>
                      </a:cubicBezTo>
                      <a:lnTo>
                        <a:pt x="80634" y="11039"/>
                      </a:lnTo>
                      <a:close/>
                    </a:path>
                  </a:pathLst>
                </a:custGeom>
                <a:solidFill>
                  <a:srgbClr val="000000"/>
                </a:solidFill>
                <a:ln w="0"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95B19510-5BF3-E532-862D-51B527F2D5C7}"/>
                    </a:ext>
                  </a:extLst>
                </p:cNvPr>
                <p:cNvSpPr/>
                <p:nvPr/>
              </p:nvSpPr>
              <p:spPr>
                <a:xfrm>
                  <a:off x="5472619" y="3167748"/>
                  <a:ext cx="100998" cy="170403"/>
                </a:xfrm>
                <a:custGeom>
                  <a:avLst/>
                  <a:gdLst>
                    <a:gd name="connsiteX0" fmla="*/ 6091 w 100998"/>
                    <a:gd name="connsiteY0" fmla="*/ 167485 h 170403"/>
                    <a:gd name="connsiteX1" fmla="*/ 6091 w 100998"/>
                    <a:gd name="connsiteY1" fmla="*/ 157461 h 170403"/>
                    <a:gd name="connsiteX2" fmla="*/ 8121 w 100998"/>
                    <a:gd name="connsiteY2" fmla="*/ 155431 h 170403"/>
                    <a:gd name="connsiteX3" fmla="*/ 9136 w 100998"/>
                    <a:gd name="connsiteY3" fmla="*/ 155431 h 170403"/>
                    <a:gd name="connsiteX4" fmla="*/ 24489 w 100998"/>
                    <a:gd name="connsiteY4" fmla="*/ 152449 h 170403"/>
                    <a:gd name="connsiteX5" fmla="*/ 33687 w 100998"/>
                    <a:gd name="connsiteY5" fmla="*/ 143441 h 170403"/>
                    <a:gd name="connsiteX6" fmla="*/ 41871 w 100998"/>
                    <a:gd name="connsiteY6" fmla="*/ 122378 h 170403"/>
                    <a:gd name="connsiteX7" fmla="*/ 41871 w 100998"/>
                    <a:gd name="connsiteY7" fmla="*/ 121363 h 170403"/>
                    <a:gd name="connsiteX8" fmla="*/ 0 w 100998"/>
                    <a:gd name="connsiteY8" fmla="*/ 3045 h 170403"/>
                    <a:gd name="connsiteX9" fmla="*/ 0 w 100998"/>
                    <a:gd name="connsiteY9" fmla="*/ 2030 h 170403"/>
                    <a:gd name="connsiteX10" fmla="*/ 2030 w 100998"/>
                    <a:gd name="connsiteY10" fmla="*/ 0 h 170403"/>
                    <a:gd name="connsiteX11" fmla="*/ 15290 w 100998"/>
                    <a:gd name="connsiteY11" fmla="*/ 0 h 170403"/>
                    <a:gd name="connsiteX12" fmla="*/ 18335 w 100998"/>
                    <a:gd name="connsiteY12" fmla="*/ 2030 h 170403"/>
                    <a:gd name="connsiteX13" fmla="*/ 49992 w 100998"/>
                    <a:gd name="connsiteY13" fmla="*/ 99285 h 170403"/>
                    <a:gd name="connsiteX14" fmla="*/ 52022 w 100998"/>
                    <a:gd name="connsiteY14" fmla="*/ 99285 h 170403"/>
                    <a:gd name="connsiteX15" fmla="*/ 83679 w 100998"/>
                    <a:gd name="connsiteY15" fmla="*/ 2030 h 170403"/>
                    <a:gd name="connsiteX16" fmla="*/ 86724 w 100998"/>
                    <a:gd name="connsiteY16" fmla="*/ 0 h 170403"/>
                    <a:gd name="connsiteX17" fmla="*/ 98969 w 100998"/>
                    <a:gd name="connsiteY17" fmla="*/ 0 h 170403"/>
                    <a:gd name="connsiteX18" fmla="*/ 100999 w 100998"/>
                    <a:gd name="connsiteY18" fmla="*/ 2982 h 170403"/>
                    <a:gd name="connsiteX19" fmla="*/ 56082 w 100998"/>
                    <a:gd name="connsiteY19" fmla="*/ 132338 h 170403"/>
                    <a:gd name="connsiteX20" fmla="*/ 44853 w 100998"/>
                    <a:gd name="connsiteY20" fmla="*/ 156382 h 170403"/>
                    <a:gd name="connsiteX21" fmla="*/ 31594 w 100998"/>
                    <a:gd name="connsiteY21" fmla="*/ 167422 h 170403"/>
                    <a:gd name="connsiteX22" fmla="*/ 10151 w 100998"/>
                    <a:gd name="connsiteY22" fmla="*/ 170403 h 170403"/>
                    <a:gd name="connsiteX23" fmla="*/ 8121 w 100998"/>
                    <a:gd name="connsiteY23" fmla="*/ 170403 h 170403"/>
                    <a:gd name="connsiteX24" fmla="*/ 6091 w 100998"/>
                    <a:gd name="connsiteY24" fmla="*/ 167422 h 170403"/>
                    <a:gd name="connsiteX25" fmla="*/ 6091 w 100998"/>
                    <a:gd name="connsiteY25" fmla="*/ 167422 h 17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998" h="170403">
                      <a:moveTo>
                        <a:pt x="6091" y="167485"/>
                      </a:moveTo>
                      <a:lnTo>
                        <a:pt x="6091" y="157461"/>
                      </a:lnTo>
                      <a:cubicBezTo>
                        <a:pt x="6091" y="155431"/>
                        <a:pt x="7105" y="155431"/>
                        <a:pt x="8121" y="155431"/>
                      </a:cubicBezTo>
                      <a:lnTo>
                        <a:pt x="9136" y="155431"/>
                      </a:lnTo>
                      <a:cubicBezTo>
                        <a:pt x="15290" y="155431"/>
                        <a:pt x="20365" y="154416"/>
                        <a:pt x="24489" y="152449"/>
                      </a:cubicBezTo>
                      <a:cubicBezTo>
                        <a:pt x="28549" y="150419"/>
                        <a:pt x="30642" y="147437"/>
                        <a:pt x="33687" y="143441"/>
                      </a:cubicBezTo>
                      <a:cubicBezTo>
                        <a:pt x="35717" y="138429"/>
                        <a:pt x="38826" y="132402"/>
                        <a:pt x="41871" y="122378"/>
                      </a:cubicBezTo>
                      <a:lnTo>
                        <a:pt x="41871" y="121363"/>
                      </a:lnTo>
                      <a:lnTo>
                        <a:pt x="0" y="3045"/>
                      </a:lnTo>
                      <a:lnTo>
                        <a:pt x="0" y="2030"/>
                      </a:lnTo>
                      <a:cubicBezTo>
                        <a:pt x="0" y="1015"/>
                        <a:pt x="1015" y="0"/>
                        <a:pt x="2030" y="0"/>
                      </a:cubicBezTo>
                      <a:lnTo>
                        <a:pt x="15290" y="0"/>
                      </a:lnTo>
                      <a:cubicBezTo>
                        <a:pt x="16304" y="0"/>
                        <a:pt x="17320" y="1015"/>
                        <a:pt x="18335" y="2030"/>
                      </a:cubicBezTo>
                      <a:lnTo>
                        <a:pt x="49992" y="99285"/>
                      </a:lnTo>
                      <a:lnTo>
                        <a:pt x="52022" y="99285"/>
                      </a:lnTo>
                      <a:lnTo>
                        <a:pt x="83679" y="2030"/>
                      </a:lnTo>
                      <a:cubicBezTo>
                        <a:pt x="83679" y="1015"/>
                        <a:pt x="84694" y="0"/>
                        <a:pt x="86724" y="0"/>
                      </a:cubicBezTo>
                      <a:lnTo>
                        <a:pt x="98969" y="0"/>
                      </a:lnTo>
                      <a:cubicBezTo>
                        <a:pt x="100999" y="0"/>
                        <a:pt x="100999" y="1015"/>
                        <a:pt x="100999" y="2982"/>
                      </a:cubicBezTo>
                      <a:lnTo>
                        <a:pt x="56082" y="132338"/>
                      </a:lnTo>
                      <a:cubicBezTo>
                        <a:pt x="52022" y="143377"/>
                        <a:pt x="48913" y="151371"/>
                        <a:pt x="44853" y="156382"/>
                      </a:cubicBezTo>
                      <a:cubicBezTo>
                        <a:pt x="40793" y="161395"/>
                        <a:pt x="36669" y="165391"/>
                        <a:pt x="31594" y="167422"/>
                      </a:cubicBezTo>
                      <a:cubicBezTo>
                        <a:pt x="26455" y="169452"/>
                        <a:pt x="19350" y="170403"/>
                        <a:pt x="10151" y="170403"/>
                      </a:cubicBezTo>
                      <a:lnTo>
                        <a:pt x="8121" y="170403"/>
                      </a:lnTo>
                      <a:cubicBezTo>
                        <a:pt x="6091" y="170403"/>
                        <a:pt x="6091" y="169388"/>
                        <a:pt x="6091" y="167422"/>
                      </a:cubicBezTo>
                      <a:lnTo>
                        <a:pt x="6091" y="167422"/>
                      </a:lnTo>
                      <a:close/>
                    </a:path>
                  </a:pathLst>
                </a:custGeom>
                <a:solidFill>
                  <a:srgbClr val="000000"/>
                </a:solidFill>
                <a:ln w="0"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CAB4C77B-926E-2CD7-EAA2-7286AD05FCA2}"/>
                    </a:ext>
                  </a:extLst>
                </p:cNvPr>
                <p:cNvSpPr/>
                <p:nvPr/>
              </p:nvSpPr>
              <p:spPr>
                <a:xfrm>
                  <a:off x="4363221" y="2499966"/>
                  <a:ext cx="22458" cy="910509"/>
                </a:xfrm>
                <a:custGeom>
                  <a:avLst/>
                  <a:gdLst>
                    <a:gd name="connsiteX0" fmla="*/ 0 w 22458"/>
                    <a:gd name="connsiteY0" fmla="*/ 0 h 910509"/>
                    <a:gd name="connsiteX1" fmla="*/ 22458 w 22458"/>
                    <a:gd name="connsiteY1" fmla="*/ 0 h 910509"/>
                    <a:gd name="connsiteX2" fmla="*/ 22458 w 22458"/>
                    <a:gd name="connsiteY2" fmla="*/ 910509 h 910509"/>
                    <a:gd name="connsiteX3" fmla="*/ 0 w 22458"/>
                    <a:gd name="connsiteY3" fmla="*/ 910509 h 910509"/>
                    <a:gd name="connsiteX4" fmla="*/ 0 w 22458"/>
                    <a:gd name="connsiteY4" fmla="*/ 0 h 910509"/>
                    <a:gd name="connsiteX5" fmla="*/ 0 w 22458"/>
                    <a:gd name="connsiteY5" fmla="*/ 0 h 91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8" h="910509">
                      <a:moveTo>
                        <a:pt x="0" y="0"/>
                      </a:moveTo>
                      <a:lnTo>
                        <a:pt x="22458" y="0"/>
                      </a:lnTo>
                      <a:lnTo>
                        <a:pt x="22458" y="910509"/>
                      </a:lnTo>
                      <a:lnTo>
                        <a:pt x="0" y="910509"/>
                      </a:lnTo>
                      <a:lnTo>
                        <a:pt x="0" y="0"/>
                      </a:lnTo>
                      <a:lnTo>
                        <a:pt x="0" y="0"/>
                      </a:lnTo>
                      <a:close/>
                    </a:path>
                  </a:pathLst>
                </a:custGeom>
                <a:solidFill>
                  <a:srgbClr val="FAB930"/>
                </a:solidFill>
                <a:ln w="0" cap="flat">
                  <a:noFill/>
                  <a:prstDash val="solid"/>
                  <a:miter/>
                </a:ln>
              </p:spPr>
              <p:txBody>
                <a:bodyPr rtlCol="0" anchor="ctr"/>
                <a:lstStyle/>
                <a:p>
                  <a:endParaRPr lang="en-US"/>
                </a:p>
              </p:txBody>
            </p:sp>
          </p:grpSp>
        </p:grpSp>
        <p:sp>
          <p:nvSpPr>
            <p:cNvPr id="246" name="Freeform: Shape 245">
              <a:extLst>
                <a:ext uri="{FF2B5EF4-FFF2-40B4-BE49-F238E27FC236}">
                  <a16:creationId xmlns:a16="http://schemas.microsoft.com/office/drawing/2014/main" id="{EA0FA369-423E-32CB-6A26-83128E10CF6F}"/>
                </a:ext>
              </a:extLst>
            </p:cNvPr>
            <p:cNvSpPr/>
            <p:nvPr/>
          </p:nvSpPr>
          <p:spPr>
            <a:xfrm>
              <a:off x="7563516" y="1012966"/>
              <a:ext cx="3556136" cy="5838625"/>
            </a:xfrm>
            <a:custGeom>
              <a:avLst/>
              <a:gdLst>
                <a:gd name="connsiteX0" fmla="*/ 512859 w 3556136"/>
                <a:gd name="connsiteY0" fmla="*/ 0 h 5838625"/>
                <a:gd name="connsiteX1" fmla="*/ 3043341 w 3556136"/>
                <a:gd name="connsiteY1" fmla="*/ 0 h 5838625"/>
                <a:gd name="connsiteX2" fmla="*/ 3556136 w 3556136"/>
                <a:gd name="connsiteY2" fmla="*/ 512796 h 5838625"/>
                <a:gd name="connsiteX3" fmla="*/ 3556136 w 3556136"/>
                <a:gd name="connsiteY3" fmla="*/ 5838626 h 5838625"/>
                <a:gd name="connsiteX4" fmla="*/ 0 w 3556136"/>
                <a:gd name="connsiteY4" fmla="*/ 5838626 h 5838625"/>
                <a:gd name="connsiteX5" fmla="*/ 0 w 3556136"/>
                <a:gd name="connsiteY5" fmla="*/ 512859 h 5838625"/>
                <a:gd name="connsiteX6" fmla="*/ 512796 w 3556136"/>
                <a:gd name="connsiteY6" fmla="*/ 63 h 58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136" h="5838625">
                  <a:moveTo>
                    <a:pt x="512859" y="0"/>
                  </a:moveTo>
                  <a:lnTo>
                    <a:pt x="3043341" y="0"/>
                  </a:lnTo>
                  <a:cubicBezTo>
                    <a:pt x="3326352" y="0"/>
                    <a:pt x="3556136" y="229784"/>
                    <a:pt x="3556136" y="512796"/>
                  </a:cubicBezTo>
                  <a:lnTo>
                    <a:pt x="3556136" y="5838626"/>
                  </a:lnTo>
                  <a:lnTo>
                    <a:pt x="0" y="5838626"/>
                  </a:lnTo>
                  <a:lnTo>
                    <a:pt x="0" y="512859"/>
                  </a:lnTo>
                  <a:cubicBezTo>
                    <a:pt x="0" y="229848"/>
                    <a:pt x="229784" y="63"/>
                    <a:pt x="512796" y="63"/>
                  </a:cubicBezTo>
                  <a:close/>
                </a:path>
              </a:pathLst>
            </a:custGeom>
            <a:solidFill>
              <a:srgbClr val="FFFFFF"/>
            </a:solidFill>
            <a:ln w="0"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453EF767-695B-B0AC-15A4-CB7D1A6EFC54}"/>
                </a:ext>
              </a:extLst>
            </p:cNvPr>
            <p:cNvSpPr/>
            <p:nvPr/>
          </p:nvSpPr>
          <p:spPr>
            <a:xfrm>
              <a:off x="7492271" y="943688"/>
              <a:ext cx="3715691" cy="5914311"/>
            </a:xfrm>
            <a:custGeom>
              <a:avLst/>
              <a:gdLst>
                <a:gd name="connsiteX0" fmla="*/ 0 w 3715691"/>
                <a:gd name="connsiteY0" fmla="*/ 5914312 h 5914311"/>
                <a:gd name="connsiteX1" fmla="*/ 3715691 w 3715691"/>
                <a:gd name="connsiteY1" fmla="*/ 5914312 h 5914311"/>
                <a:gd name="connsiteX2" fmla="*/ 3715691 w 3715691"/>
                <a:gd name="connsiteY2" fmla="*/ 0 h 5914311"/>
                <a:gd name="connsiteX3" fmla="*/ 0 w 3715691"/>
                <a:gd name="connsiteY3" fmla="*/ 0 h 5914311"/>
                <a:gd name="connsiteX4" fmla="*/ 0 w 3715691"/>
                <a:gd name="connsiteY4" fmla="*/ 5914312 h 5914311"/>
                <a:gd name="connsiteX5" fmla="*/ 0 w 3715691"/>
                <a:gd name="connsiteY5" fmla="*/ 5914312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691" h="5914311">
                  <a:moveTo>
                    <a:pt x="0" y="5914312"/>
                  </a:moveTo>
                  <a:lnTo>
                    <a:pt x="3715691" y="5914312"/>
                  </a:lnTo>
                  <a:lnTo>
                    <a:pt x="3715691" y="0"/>
                  </a:lnTo>
                  <a:lnTo>
                    <a:pt x="0" y="0"/>
                  </a:lnTo>
                  <a:lnTo>
                    <a:pt x="0" y="5914312"/>
                  </a:lnTo>
                  <a:lnTo>
                    <a:pt x="0" y="5914312"/>
                  </a:lnTo>
                  <a:close/>
                </a:path>
              </a:pathLst>
            </a:custGeom>
            <a:noFill/>
            <a:ln w="0"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CF0D065-2873-FD3C-1CAE-50220F23F62D}"/>
                </a:ext>
              </a:extLst>
            </p:cNvPr>
            <p:cNvSpPr/>
            <p:nvPr/>
          </p:nvSpPr>
          <p:spPr>
            <a:xfrm>
              <a:off x="7492271" y="943688"/>
              <a:ext cx="3715691" cy="5914311"/>
            </a:xfrm>
            <a:custGeom>
              <a:avLst/>
              <a:gdLst>
                <a:gd name="connsiteX0" fmla="*/ 0 w 3715691"/>
                <a:gd name="connsiteY0" fmla="*/ 0 h 5914311"/>
                <a:gd name="connsiteX1" fmla="*/ 3715691 w 3715691"/>
                <a:gd name="connsiteY1" fmla="*/ 0 h 5914311"/>
                <a:gd name="connsiteX2" fmla="*/ 3715691 w 3715691"/>
                <a:gd name="connsiteY2" fmla="*/ 5914312 h 5914311"/>
                <a:gd name="connsiteX3" fmla="*/ 0 w 3715691"/>
                <a:gd name="connsiteY3" fmla="*/ 5914312 h 5914311"/>
                <a:gd name="connsiteX4" fmla="*/ 0 w 3715691"/>
                <a:gd name="connsiteY4" fmla="*/ 0 h 5914311"/>
                <a:gd name="connsiteX5" fmla="*/ 0 w 3715691"/>
                <a:gd name="connsiteY5" fmla="*/ 0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5691" h="5914311">
                  <a:moveTo>
                    <a:pt x="0" y="0"/>
                  </a:moveTo>
                  <a:lnTo>
                    <a:pt x="3715691" y="0"/>
                  </a:lnTo>
                  <a:lnTo>
                    <a:pt x="3715691" y="5914312"/>
                  </a:lnTo>
                  <a:lnTo>
                    <a:pt x="0" y="5914312"/>
                  </a:lnTo>
                  <a:lnTo>
                    <a:pt x="0" y="0"/>
                  </a:lnTo>
                  <a:lnTo>
                    <a:pt x="0" y="0"/>
                  </a:lnTo>
                  <a:close/>
                </a:path>
              </a:pathLst>
            </a:custGeom>
            <a:noFill/>
            <a:ln w="0"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F9EAD858-2763-2B64-5AF7-A8DC1A61BAD5}"/>
                </a:ext>
              </a:extLst>
            </p:cNvPr>
            <p:cNvSpPr/>
            <p:nvPr/>
          </p:nvSpPr>
          <p:spPr>
            <a:xfrm>
              <a:off x="1089780" y="943688"/>
              <a:ext cx="10118182" cy="5914311"/>
            </a:xfrm>
            <a:custGeom>
              <a:avLst/>
              <a:gdLst>
                <a:gd name="connsiteX0" fmla="*/ 0 w 10118182"/>
                <a:gd name="connsiteY0" fmla="*/ 5914312 h 5914311"/>
                <a:gd name="connsiteX1" fmla="*/ 10118183 w 10118182"/>
                <a:gd name="connsiteY1" fmla="*/ 5914312 h 5914311"/>
                <a:gd name="connsiteX2" fmla="*/ 10118183 w 10118182"/>
                <a:gd name="connsiteY2" fmla="*/ 0 h 5914311"/>
                <a:gd name="connsiteX3" fmla="*/ 0 w 10118182"/>
                <a:gd name="connsiteY3" fmla="*/ 0 h 5914311"/>
                <a:gd name="connsiteX4" fmla="*/ 0 w 10118182"/>
                <a:gd name="connsiteY4" fmla="*/ 5914312 h 5914311"/>
                <a:gd name="connsiteX5" fmla="*/ 0 w 10118182"/>
                <a:gd name="connsiteY5" fmla="*/ 5914312 h 591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8182" h="5914311">
                  <a:moveTo>
                    <a:pt x="0" y="5914312"/>
                  </a:moveTo>
                  <a:lnTo>
                    <a:pt x="10118183" y="5914312"/>
                  </a:lnTo>
                  <a:lnTo>
                    <a:pt x="10118183" y="0"/>
                  </a:lnTo>
                  <a:lnTo>
                    <a:pt x="0" y="0"/>
                  </a:lnTo>
                  <a:lnTo>
                    <a:pt x="0" y="5914312"/>
                  </a:lnTo>
                  <a:lnTo>
                    <a:pt x="0" y="5914312"/>
                  </a:lnTo>
                  <a:close/>
                </a:path>
              </a:pathLst>
            </a:custGeom>
            <a:noFill/>
            <a:ln w="0"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CB2323CB-F822-B0F5-21CD-78AB3DCBB621}"/>
                </a:ext>
              </a:extLst>
            </p:cNvPr>
            <p:cNvSpPr/>
            <p:nvPr/>
          </p:nvSpPr>
          <p:spPr>
            <a:xfrm>
              <a:off x="7492335" y="943688"/>
              <a:ext cx="3716261" cy="5907967"/>
            </a:xfrm>
            <a:custGeom>
              <a:avLst/>
              <a:gdLst>
                <a:gd name="connsiteX0" fmla="*/ 155367 w 3716261"/>
                <a:gd name="connsiteY0" fmla="*/ 5907967 h 5907967"/>
                <a:gd name="connsiteX1" fmla="*/ 155367 w 3716261"/>
                <a:gd name="connsiteY1" fmla="*/ 580614 h 5907967"/>
                <a:gd name="connsiteX2" fmla="*/ 568370 w 3716261"/>
                <a:gd name="connsiteY2" fmla="*/ 165709 h 5907967"/>
                <a:gd name="connsiteX3" fmla="*/ 1093600 w 3716261"/>
                <a:gd name="connsiteY3" fmla="*/ 165709 h 5907967"/>
                <a:gd name="connsiteX4" fmla="*/ 1092902 w 3716261"/>
                <a:gd name="connsiteY4" fmla="*/ 174337 h 5907967"/>
                <a:gd name="connsiteX5" fmla="*/ 1092902 w 3716261"/>
                <a:gd name="connsiteY5" fmla="*/ 278063 h 5907967"/>
                <a:gd name="connsiteX6" fmla="*/ 1166304 w 3716261"/>
                <a:gd name="connsiteY6" fmla="*/ 351528 h 5907967"/>
                <a:gd name="connsiteX7" fmla="*/ 2549197 w 3716261"/>
                <a:gd name="connsiteY7" fmla="*/ 351528 h 5907967"/>
                <a:gd name="connsiteX8" fmla="*/ 2622598 w 3716261"/>
                <a:gd name="connsiteY8" fmla="*/ 278063 h 5907967"/>
                <a:gd name="connsiteX9" fmla="*/ 2622598 w 3716261"/>
                <a:gd name="connsiteY9" fmla="*/ 165709 h 5907967"/>
                <a:gd name="connsiteX10" fmla="*/ 3147131 w 3716261"/>
                <a:gd name="connsiteY10" fmla="*/ 165709 h 5907967"/>
                <a:gd name="connsiteX11" fmla="*/ 3560831 w 3716261"/>
                <a:gd name="connsiteY11" fmla="*/ 580614 h 5907967"/>
                <a:gd name="connsiteX12" fmla="*/ 3560831 w 3716261"/>
                <a:gd name="connsiteY12" fmla="*/ 5907967 h 5907967"/>
                <a:gd name="connsiteX13" fmla="*/ 3716262 w 3716261"/>
                <a:gd name="connsiteY13" fmla="*/ 5907967 h 5907967"/>
                <a:gd name="connsiteX14" fmla="*/ 3716262 w 3716261"/>
                <a:gd name="connsiteY14" fmla="*/ 558283 h 5907967"/>
                <a:gd name="connsiteX15" fmla="*/ 3157218 w 3716261"/>
                <a:gd name="connsiteY15" fmla="*/ 0 h 5907967"/>
                <a:gd name="connsiteX16" fmla="*/ 558346 w 3716261"/>
                <a:gd name="connsiteY16" fmla="*/ 0 h 5907967"/>
                <a:gd name="connsiteX17" fmla="*/ 0 w 3716261"/>
                <a:gd name="connsiteY17" fmla="*/ 558283 h 5907967"/>
                <a:gd name="connsiteX18" fmla="*/ 0 w 3716261"/>
                <a:gd name="connsiteY18" fmla="*/ 5907967 h 5907967"/>
                <a:gd name="connsiteX19" fmla="*/ 155431 w 3716261"/>
                <a:gd name="connsiteY19" fmla="*/ 5907967 h 590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6261" h="5907967">
                  <a:moveTo>
                    <a:pt x="155367" y="5907967"/>
                  </a:moveTo>
                  <a:lnTo>
                    <a:pt x="155367" y="580614"/>
                  </a:lnTo>
                  <a:cubicBezTo>
                    <a:pt x="155367" y="351528"/>
                    <a:pt x="340299" y="165709"/>
                    <a:pt x="568370" y="165709"/>
                  </a:cubicBezTo>
                  <a:lnTo>
                    <a:pt x="1093600" y="165709"/>
                  </a:lnTo>
                  <a:cubicBezTo>
                    <a:pt x="1092902" y="168563"/>
                    <a:pt x="1092902" y="170720"/>
                    <a:pt x="1092902" y="174337"/>
                  </a:cubicBezTo>
                  <a:lnTo>
                    <a:pt x="1092902" y="278063"/>
                  </a:lnTo>
                  <a:cubicBezTo>
                    <a:pt x="1092902" y="318412"/>
                    <a:pt x="1126018" y="351528"/>
                    <a:pt x="1166304" y="351528"/>
                  </a:cubicBezTo>
                  <a:lnTo>
                    <a:pt x="2549197" y="351528"/>
                  </a:lnTo>
                  <a:cubicBezTo>
                    <a:pt x="2590180" y="351528"/>
                    <a:pt x="2622598" y="318412"/>
                    <a:pt x="2622598" y="278063"/>
                  </a:cubicBezTo>
                  <a:lnTo>
                    <a:pt x="2622598" y="165709"/>
                  </a:lnTo>
                  <a:lnTo>
                    <a:pt x="3147131" y="165709"/>
                  </a:lnTo>
                  <a:cubicBezTo>
                    <a:pt x="3375963" y="165709"/>
                    <a:pt x="3560831" y="351528"/>
                    <a:pt x="3560831" y="580614"/>
                  </a:cubicBezTo>
                  <a:lnTo>
                    <a:pt x="3560831" y="5907967"/>
                  </a:lnTo>
                  <a:lnTo>
                    <a:pt x="3716262" y="5907967"/>
                  </a:lnTo>
                  <a:lnTo>
                    <a:pt x="3716262" y="558283"/>
                  </a:lnTo>
                  <a:cubicBezTo>
                    <a:pt x="3716262" y="249261"/>
                    <a:pt x="3465859" y="0"/>
                    <a:pt x="3157218" y="0"/>
                  </a:cubicBezTo>
                  <a:lnTo>
                    <a:pt x="558346" y="0"/>
                  </a:lnTo>
                  <a:cubicBezTo>
                    <a:pt x="249704" y="0"/>
                    <a:pt x="0" y="249261"/>
                    <a:pt x="0" y="558283"/>
                  </a:cubicBezTo>
                  <a:lnTo>
                    <a:pt x="0" y="5907967"/>
                  </a:lnTo>
                  <a:lnTo>
                    <a:pt x="155431" y="5907967"/>
                  </a:lnTo>
                  <a:close/>
                </a:path>
              </a:pathLst>
            </a:custGeom>
            <a:solidFill>
              <a:srgbClr val="1A1A1A"/>
            </a:solidFill>
            <a:ln w="0" cap="flat">
              <a:noFill/>
              <a:prstDash val="solid"/>
              <a:miter/>
            </a:ln>
          </p:spPr>
          <p:txBody>
            <a:bodyPr rtlCol="0" anchor="ctr"/>
            <a:lstStyle/>
            <a:p>
              <a:endParaRPr lang="en-US"/>
            </a:p>
          </p:txBody>
        </p:sp>
      </p:grpSp>
      <p:sp>
        <p:nvSpPr>
          <p:cNvPr id="225" name="Subtitle 2">
            <a:extLst>
              <a:ext uri="{FF2B5EF4-FFF2-40B4-BE49-F238E27FC236}">
                <a16:creationId xmlns:a16="http://schemas.microsoft.com/office/drawing/2014/main" id="{93618D87-9DE8-F2F5-6120-84A84B7272D5}"/>
              </a:ext>
            </a:extLst>
          </p:cNvPr>
          <p:cNvSpPr>
            <a:spLocks noGrp="1"/>
          </p:cNvSpPr>
          <p:nvPr>
            <p:ph type="subTitle" idx="1" hasCustomPrompt="1"/>
          </p:nvPr>
        </p:nvSpPr>
        <p:spPr>
          <a:xfrm>
            <a:off x="7884043" y="5034089"/>
            <a:ext cx="2976218" cy="431880"/>
          </a:xfrm>
        </p:spPr>
        <p:txBody>
          <a:bodyPr lIns="91440" rIns="91440" anchor="b">
            <a:noAutofit/>
          </a:bodyPr>
          <a:lstStyle>
            <a:lvl1pPr marL="0" indent="0" algn="r">
              <a:buNone/>
              <a:defRPr sz="21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a:latin typeface="Arial" panose="020B0604020202020204" pitchFamily="34" charset="0"/>
                <a:cs typeface="Arial" panose="020B0604020202020204" pitchFamily="34" charset="0"/>
              </a:rPr>
              <a:t>Click to edit presenter</a:t>
            </a:r>
            <a:endParaRPr lang="en-US"/>
          </a:p>
        </p:txBody>
      </p:sp>
      <p:sp>
        <p:nvSpPr>
          <p:cNvPr id="226" name="Text Placeholder 10">
            <a:extLst>
              <a:ext uri="{FF2B5EF4-FFF2-40B4-BE49-F238E27FC236}">
                <a16:creationId xmlns:a16="http://schemas.microsoft.com/office/drawing/2014/main" id="{CFC93AB9-B3DE-B47F-9976-347A5176A932}"/>
              </a:ext>
            </a:extLst>
          </p:cNvPr>
          <p:cNvSpPr>
            <a:spLocks noGrp="1"/>
          </p:cNvSpPr>
          <p:nvPr>
            <p:ph type="body" sz="quarter" idx="13" hasCustomPrompt="1"/>
          </p:nvPr>
        </p:nvSpPr>
        <p:spPr>
          <a:xfrm>
            <a:off x="7884029" y="5501168"/>
            <a:ext cx="2976492" cy="857250"/>
          </a:xfrm>
        </p:spPr>
        <p:txBody>
          <a:bodyPr>
            <a:noAutofit/>
          </a:bodyPr>
          <a:lstStyle>
            <a:lvl1pPr marL="0" indent="0" algn="r">
              <a:buNone/>
              <a:defRPr sz="1800">
                <a:latin typeface="+mn-lt"/>
              </a:defRPr>
            </a:lvl1pPr>
          </a:lstStyle>
          <a:p>
            <a:pPr lvl="0"/>
            <a:r>
              <a:rPr lang="en-US"/>
              <a:t>Click to edit presenter’s title and company</a:t>
            </a:r>
          </a:p>
        </p:txBody>
      </p:sp>
      <p:sp>
        <p:nvSpPr>
          <p:cNvPr id="2" name="Title 1">
            <a:extLst>
              <a:ext uri="{FF2B5EF4-FFF2-40B4-BE49-F238E27FC236}">
                <a16:creationId xmlns:a16="http://schemas.microsoft.com/office/drawing/2014/main" id="{18491C8C-FA76-F925-B072-3ECAE3FFF8E7}"/>
              </a:ext>
            </a:extLst>
          </p:cNvPr>
          <p:cNvSpPr>
            <a:spLocks noGrp="1"/>
          </p:cNvSpPr>
          <p:nvPr>
            <p:ph type="title" hasCustomPrompt="1"/>
          </p:nvPr>
        </p:nvSpPr>
        <p:spPr>
          <a:xfrm>
            <a:off x="7879137" y="2991027"/>
            <a:ext cx="2983746" cy="1761474"/>
          </a:xfrm>
        </p:spPr>
        <p:txBody>
          <a:bodyPr anchor="b"/>
          <a:lstStyle>
            <a:lvl1pPr algn="r">
              <a:defRPr/>
            </a:lvl1pPr>
          </a:lstStyle>
          <a:p>
            <a:r>
              <a:rPr lang="en-US"/>
              <a:t>Click to edit presentation </a:t>
            </a:r>
            <a:r>
              <a:rPr lang="en-US" err="1"/>
              <a:t>itle</a:t>
            </a:r>
            <a:endParaRPr lang="en-US"/>
          </a:p>
        </p:txBody>
      </p:sp>
    </p:spTree>
    <p:extLst>
      <p:ext uri="{BB962C8B-B14F-4D97-AF65-F5344CB8AC3E}">
        <p14:creationId xmlns:p14="http://schemas.microsoft.com/office/powerpoint/2010/main" val="35937724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72" userDrawn="1">
          <p15:clr>
            <a:srgbClr val="FBAE40"/>
          </p15:clr>
        </p15:guide>
        <p15:guide id="3" pos="3840" userDrawn="1">
          <p15:clr>
            <a:srgbClr val="FBAE40"/>
          </p15:clr>
        </p15:guide>
        <p15:guide id="4" pos="7008" userDrawn="1">
          <p15:clr>
            <a:srgbClr val="FBAE40"/>
          </p15:clr>
        </p15:guide>
        <p15:guide id="5" pos="4488" userDrawn="1">
          <p15:clr>
            <a:srgbClr val="FBAE40"/>
          </p15:clr>
        </p15:guide>
        <p15:guide id="6" pos="427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ull Page Text">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39AC82A-F345-BEF0-5C44-BFB671B8C682}"/>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8961880C-49AC-A52F-D6B3-FE38BC6E2EF7}"/>
              </a:ext>
            </a:extLst>
          </p:cNvPr>
          <p:cNvSpPr>
            <a:spLocks noGrp="1"/>
          </p:cNvSpPr>
          <p:nvPr>
            <p:ph sz="quarter" idx="15"/>
          </p:nvPr>
        </p:nvSpPr>
        <p:spPr>
          <a:xfrm>
            <a:off x="514350" y="1101867"/>
            <a:ext cx="11191875" cy="4578407"/>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61150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2 Vertical Text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108217"/>
            <a:ext cx="5333724" cy="4578407"/>
          </a:xfrm>
        </p:spPr>
        <p:txBody>
          <a:bodyPr/>
          <a:lstStyle>
            <a:lvl1pPr marL="0" indent="0">
              <a:buClr>
                <a:schemeClr val="accent6"/>
              </a:buClr>
              <a:buFont typeface="Trebuchet MS" panose="020B0603020202020204" pitchFamily="34" charse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11">
            <a:extLst>
              <a:ext uri="{FF2B5EF4-FFF2-40B4-BE49-F238E27FC236}">
                <a16:creationId xmlns:a16="http://schemas.microsoft.com/office/drawing/2014/main" id="{A0F06E83-B48E-1664-8540-3CA7AFAEA2AC}"/>
              </a:ext>
            </a:extLst>
          </p:cNvPr>
          <p:cNvSpPr>
            <a:spLocks noGrp="1"/>
          </p:cNvSpPr>
          <p:nvPr>
            <p:ph type="body" sz="quarter" idx="15"/>
          </p:nvPr>
        </p:nvSpPr>
        <p:spPr>
          <a:xfrm>
            <a:off x="6245363" y="1108217"/>
            <a:ext cx="5333724" cy="4578407"/>
          </a:xfrm>
        </p:spPr>
        <p:txBody>
          <a:bodyPr/>
          <a:lstStyle>
            <a:lvl1pPr marL="0" indent="0">
              <a:buClr>
                <a:schemeClr val="accent6"/>
              </a:buClr>
              <a:buFont typeface="Trebuchet MS" panose="020B0603020202020204" pitchFamily="34" charse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193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rimary and Secondary Tex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66C23-8F50-2D8E-3921-BA5FDEE34C99}"/>
              </a:ext>
            </a:extLst>
          </p:cNvPr>
          <p:cNvSpPr/>
          <p:nvPr userDrawn="1"/>
        </p:nvSpPr>
        <p:spPr>
          <a:xfrm>
            <a:off x="7318248" y="771215"/>
            <a:ext cx="4873752" cy="52669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276285" cy="3998913"/>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920B15-9A5F-699E-9C66-DABA4BA629E0}"/>
              </a:ext>
            </a:extLst>
          </p:cNvPr>
          <p:cNvSpPr>
            <a:spLocks noGrp="1"/>
          </p:cNvSpPr>
          <p:nvPr>
            <p:ph type="body" sz="quarter" idx="15"/>
          </p:nvPr>
        </p:nvSpPr>
        <p:spPr>
          <a:xfrm>
            <a:off x="7658100" y="1068388"/>
            <a:ext cx="4233863" cy="4681537"/>
          </a:xfrm>
        </p:spPr>
        <p:txBody>
          <a:bodyPr>
            <a:normAutofit/>
          </a:bodyPr>
          <a:lstStyle>
            <a:lvl1pPr marL="0" indent="0">
              <a:buNone/>
              <a:defRPr sz="2000" b="1"/>
            </a:lvl1pPr>
            <a:lvl2pPr marL="342900" indent="-168275">
              <a:buClr>
                <a:schemeClr val="accent4"/>
              </a:buClr>
              <a:buFont typeface="Trebuchet MS" panose="020B0603020202020204" pitchFamily="34" charset="0"/>
              <a:buChar char="−"/>
              <a:defRPr sz="1800"/>
            </a:lvl2pPr>
            <a:lvl3pPr marL="571500" indent="-168275">
              <a:buClr>
                <a:schemeClr val="accent4"/>
              </a:buClr>
              <a:buFont typeface="Trebuchet MS" panose="020B0603020202020204" pitchFamily="34" charset="0"/>
              <a:buChar char="−"/>
              <a:defRPr sz="1600"/>
            </a:lvl3pPr>
            <a:lvl4pPr marL="800100" indent="-168275">
              <a:buClr>
                <a:schemeClr val="accent4"/>
              </a:buClr>
              <a:buFont typeface="Trebuchet MS" panose="020B0603020202020204" pitchFamily="34" charset="0"/>
              <a:buChar char="−"/>
              <a:defRPr sz="1400"/>
            </a:lvl4pPr>
            <a:lvl5pPr marL="1028700" indent="-114300">
              <a:buClr>
                <a:schemeClr val="accent4"/>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887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3:2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7315200" y="765175"/>
            <a:ext cx="4876800" cy="5264149"/>
          </a:xfrm>
        </p:spPr>
        <p:txBody>
          <a:bodyPr/>
          <a:lstStyle/>
          <a:p>
            <a:endParaRPr lang="en-US"/>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27628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5892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2:1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8128000" y="765175"/>
            <a:ext cx="4064000" cy="5264149"/>
          </a:xfrm>
        </p:spPr>
        <p:txBody>
          <a:bodyPr/>
          <a:lstStyle/>
          <a:p>
            <a:endParaRPr lang="en-US"/>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80402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25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and Secondary Tex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66C23-8F50-2D8E-3921-BA5FDEE34C99}"/>
              </a:ext>
            </a:extLst>
          </p:cNvPr>
          <p:cNvSpPr/>
          <p:nvPr userDrawn="1"/>
        </p:nvSpPr>
        <p:spPr>
          <a:xfrm>
            <a:off x="7318248" y="771215"/>
            <a:ext cx="4873752" cy="526694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276285" cy="3998913"/>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8920B15-9A5F-699E-9C66-DABA4BA629E0}"/>
              </a:ext>
            </a:extLst>
          </p:cNvPr>
          <p:cNvSpPr>
            <a:spLocks noGrp="1"/>
          </p:cNvSpPr>
          <p:nvPr>
            <p:ph type="body" sz="quarter" idx="15"/>
          </p:nvPr>
        </p:nvSpPr>
        <p:spPr>
          <a:xfrm>
            <a:off x="7658100" y="1068388"/>
            <a:ext cx="4233863" cy="4681537"/>
          </a:xfrm>
        </p:spPr>
        <p:txBody>
          <a:bodyPr>
            <a:normAutofit/>
          </a:bodyPr>
          <a:lstStyle>
            <a:lvl1pPr marL="0" indent="0">
              <a:buNone/>
              <a:defRPr sz="2000" b="1"/>
            </a:lvl1pPr>
            <a:lvl2pPr marL="342900" indent="-168275">
              <a:buClr>
                <a:schemeClr val="accent4"/>
              </a:buClr>
              <a:buFont typeface="Trebuchet MS" panose="020B0603020202020204" pitchFamily="34" charset="0"/>
              <a:buChar char="−"/>
              <a:defRPr sz="1800"/>
            </a:lvl2pPr>
            <a:lvl3pPr marL="571500" indent="-168275">
              <a:buClr>
                <a:schemeClr val="accent4"/>
              </a:buClr>
              <a:buFont typeface="Trebuchet MS" panose="020B0603020202020204" pitchFamily="34" charset="0"/>
              <a:buChar char="−"/>
              <a:defRPr sz="1600"/>
            </a:lvl3pPr>
            <a:lvl4pPr marL="800100" indent="-168275">
              <a:buClr>
                <a:schemeClr val="accent4"/>
              </a:buClr>
              <a:buFont typeface="Trebuchet MS" panose="020B0603020202020204" pitchFamily="34" charset="0"/>
              <a:buChar char="−"/>
              <a:defRPr sz="1400"/>
            </a:lvl4pPr>
            <a:lvl5pPr marL="1028700" indent="-114300">
              <a:buClr>
                <a:schemeClr val="accent4"/>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34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2 Horizontal Text Blocks">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39AC82A-F345-BEF0-5C44-BFB671B8C682}"/>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1">
            <a:extLst>
              <a:ext uri="{FF2B5EF4-FFF2-40B4-BE49-F238E27FC236}">
                <a16:creationId xmlns:a16="http://schemas.microsoft.com/office/drawing/2014/main" id="{122ED74F-079A-0F8E-2ED2-3476EE9C8FF3}"/>
              </a:ext>
            </a:extLst>
          </p:cNvPr>
          <p:cNvSpPr>
            <a:spLocks noGrp="1"/>
          </p:cNvSpPr>
          <p:nvPr>
            <p:ph type="body" sz="quarter" idx="14"/>
          </p:nvPr>
        </p:nvSpPr>
        <p:spPr>
          <a:xfrm>
            <a:off x="527049" y="1108217"/>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1">
            <a:extLst>
              <a:ext uri="{FF2B5EF4-FFF2-40B4-BE49-F238E27FC236}">
                <a16:creationId xmlns:a16="http://schemas.microsoft.com/office/drawing/2014/main" id="{03082405-1882-6E1E-C1BA-188AB2DED919}"/>
              </a:ext>
            </a:extLst>
          </p:cNvPr>
          <p:cNvSpPr>
            <a:spLocks noGrp="1"/>
          </p:cNvSpPr>
          <p:nvPr>
            <p:ph type="body" sz="quarter" idx="15"/>
          </p:nvPr>
        </p:nvSpPr>
        <p:spPr>
          <a:xfrm>
            <a:off x="527049" y="3592822"/>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69221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Vertical Split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2BA86-A783-3BE6-0328-183617199B2A}"/>
              </a:ext>
            </a:extLst>
          </p:cNvPr>
          <p:cNvSpPr/>
          <p:nvPr userDrawn="1"/>
        </p:nvSpPr>
        <p:spPr>
          <a:xfrm>
            <a:off x="0" y="3429000"/>
            <a:ext cx="12192000" cy="26447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D39AC82A-F345-BEF0-5C44-BFB671B8C682}"/>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336AD48-8742-4A65-8DF6-D520817F4BF0}"/>
              </a:ext>
            </a:extLst>
          </p:cNvPr>
          <p:cNvSpPr>
            <a:spLocks noGrp="1"/>
          </p:cNvSpPr>
          <p:nvPr>
            <p:ph type="body" sz="quarter" idx="14"/>
          </p:nvPr>
        </p:nvSpPr>
        <p:spPr>
          <a:xfrm>
            <a:off x="527049" y="1044717"/>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6088D397-B4FF-27C7-4244-AB5A0FCD3B80}"/>
              </a:ext>
            </a:extLst>
          </p:cNvPr>
          <p:cNvSpPr>
            <a:spLocks noGrp="1"/>
          </p:cNvSpPr>
          <p:nvPr>
            <p:ph type="body" sz="quarter" idx="15"/>
          </p:nvPr>
        </p:nvSpPr>
        <p:spPr>
          <a:xfrm>
            <a:off x="527049" y="3656322"/>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39017"/>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Text Blocks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7" name="Text Placeholder 11">
            <a:extLst>
              <a:ext uri="{FF2B5EF4-FFF2-40B4-BE49-F238E27FC236}">
                <a16:creationId xmlns:a16="http://schemas.microsoft.com/office/drawing/2014/main" id="{9761D541-0767-BF09-AE85-C0538271A56C}"/>
              </a:ext>
            </a:extLst>
          </p:cNvPr>
          <p:cNvSpPr>
            <a:spLocks noGrp="1"/>
          </p:cNvSpPr>
          <p:nvPr>
            <p:ph type="body" sz="quarter" idx="17" hasCustomPrompt="1"/>
          </p:nvPr>
        </p:nvSpPr>
        <p:spPr>
          <a:xfrm>
            <a:off x="632765" y="1107998"/>
            <a:ext cx="3454124"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8" name="Text Placeholder 11">
            <a:extLst>
              <a:ext uri="{FF2B5EF4-FFF2-40B4-BE49-F238E27FC236}">
                <a16:creationId xmlns:a16="http://schemas.microsoft.com/office/drawing/2014/main" id="{1D0FD4D3-98E6-8F34-3F4B-1BAA208070D9}"/>
              </a:ext>
            </a:extLst>
          </p:cNvPr>
          <p:cNvSpPr>
            <a:spLocks noGrp="1"/>
          </p:cNvSpPr>
          <p:nvPr>
            <p:ph type="body" sz="quarter" idx="18" hasCustomPrompt="1"/>
          </p:nvPr>
        </p:nvSpPr>
        <p:spPr>
          <a:xfrm>
            <a:off x="8132391" y="1107998"/>
            <a:ext cx="3454124"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1" name="Text Placeholder 11">
            <a:extLst>
              <a:ext uri="{FF2B5EF4-FFF2-40B4-BE49-F238E27FC236}">
                <a16:creationId xmlns:a16="http://schemas.microsoft.com/office/drawing/2014/main" id="{4CD65FB8-A77B-D58F-7A9F-5C23B6063785}"/>
              </a:ext>
            </a:extLst>
          </p:cNvPr>
          <p:cNvSpPr>
            <a:spLocks noGrp="1"/>
          </p:cNvSpPr>
          <p:nvPr>
            <p:ph type="body" sz="quarter" idx="19" hasCustomPrompt="1"/>
          </p:nvPr>
        </p:nvSpPr>
        <p:spPr>
          <a:xfrm>
            <a:off x="4382578" y="1107998"/>
            <a:ext cx="3454124"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3" name="Text Placeholder 11">
            <a:extLst>
              <a:ext uri="{FF2B5EF4-FFF2-40B4-BE49-F238E27FC236}">
                <a16:creationId xmlns:a16="http://schemas.microsoft.com/office/drawing/2014/main" id="{8FB8A137-81AE-15C6-0E26-DFAB8FB56C5D}"/>
              </a:ext>
            </a:extLst>
          </p:cNvPr>
          <p:cNvSpPr>
            <a:spLocks noGrp="1"/>
          </p:cNvSpPr>
          <p:nvPr>
            <p:ph type="body" sz="quarter" idx="20"/>
          </p:nvPr>
        </p:nvSpPr>
        <p:spPr>
          <a:xfrm>
            <a:off x="632765" y="2190862"/>
            <a:ext cx="3454124"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49E46C9D-8E76-E3AD-E02E-4BA914EA29D3}"/>
              </a:ext>
            </a:extLst>
          </p:cNvPr>
          <p:cNvSpPr>
            <a:spLocks noGrp="1"/>
          </p:cNvSpPr>
          <p:nvPr>
            <p:ph type="body" sz="quarter" idx="21"/>
          </p:nvPr>
        </p:nvSpPr>
        <p:spPr>
          <a:xfrm>
            <a:off x="4382578" y="2190862"/>
            <a:ext cx="3454124"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A4703D83-40D1-81F9-6842-1140228EEB3B}"/>
              </a:ext>
            </a:extLst>
          </p:cNvPr>
          <p:cNvSpPr>
            <a:spLocks noGrp="1"/>
          </p:cNvSpPr>
          <p:nvPr>
            <p:ph type="body" sz="quarter" idx="22"/>
          </p:nvPr>
        </p:nvSpPr>
        <p:spPr>
          <a:xfrm>
            <a:off x="8132391" y="2190862"/>
            <a:ext cx="3454124"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494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4 Text Blocks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7" name="Text Placeholder 11">
            <a:extLst>
              <a:ext uri="{FF2B5EF4-FFF2-40B4-BE49-F238E27FC236}">
                <a16:creationId xmlns:a16="http://schemas.microsoft.com/office/drawing/2014/main" id="{9761D541-0767-BF09-AE85-C0538271A56C}"/>
              </a:ext>
            </a:extLst>
          </p:cNvPr>
          <p:cNvSpPr>
            <a:spLocks noGrp="1"/>
          </p:cNvSpPr>
          <p:nvPr>
            <p:ph type="body" sz="quarter" idx="17" hasCustomPrompt="1"/>
          </p:nvPr>
        </p:nvSpPr>
        <p:spPr>
          <a:xfrm>
            <a:off x="442265"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8" name="Text Placeholder 11">
            <a:extLst>
              <a:ext uri="{FF2B5EF4-FFF2-40B4-BE49-F238E27FC236}">
                <a16:creationId xmlns:a16="http://schemas.microsoft.com/office/drawing/2014/main" id="{1D0FD4D3-98E6-8F34-3F4B-1BAA208070D9}"/>
              </a:ext>
            </a:extLst>
          </p:cNvPr>
          <p:cNvSpPr>
            <a:spLocks noGrp="1"/>
          </p:cNvSpPr>
          <p:nvPr>
            <p:ph type="body" sz="quarter" idx="18" hasCustomPrompt="1"/>
          </p:nvPr>
        </p:nvSpPr>
        <p:spPr>
          <a:xfrm>
            <a:off x="6221317"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1" name="Text Placeholder 11">
            <a:extLst>
              <a:ext uri="{FF2B5EF4-FFF2-40B4-BE49-F238E27FC236}">
                <a16:creationId xmlns:a16="http://schemas.microsoft.com/office/drawing/2014/main" id="{4CD65FB8-A77B-D58F-7A9F-5C23B6063785}"/>
              </a:ext>
            </a:extLst>
          </p:cNvPr>
          <p:cNvSpPr>
            <a:spLocks noGrp="1"/>
          </p:cNvSpPr>
          <p:nvPr>
            <p:ph type="body" sz="quarter" idx="19" hasCustomPrompt="1"/>
          </p:nvPr>
        </p:nvSpPr>
        <p:spPr>
          <a:xfrm>
            <a:off x="3331791"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4" name="Text Placeholder 11">
            <a:extLst>
              <a:ext uri="{FF2B5EF4-FFF2-40B4-BE49-F238E27FC236}">
                <a16:creationId xmlns:a16="http://schemas.microsoft.com/office/drawing/2014/main" id="{CA41E4F6-C73B-5DF5-9D1A-FD0BCA7CA15A}"/>
              </a:ext>
            </a:extLst>
          </p:cNvPr>
          <p:cNvSpPr>
            <a:spLocks noGrp="1"/>
          </p:cNvSpPr>
          <p:nvPr>
            <p:ph type="body" sz="quarter" idx="21" hasCustomPrompt="1"/>
          </p:nvPr>
        </p:nvSpPr>
        <p:spPr>
          <a:xfrm>
            <a:off x="9110843" y="1107998"/>
            <a:ext cx="2573709"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6" name="Text Placeholder 11">
            <a:extLst>
              <a:ext uri="{FF2B5EF4-FFF2-40B4-BE49-F238E27FC236}">
                <a16:creationId xmlns:a16="http://schemas.microsoft.com/office/drawing/2014/main" id="{BE4AA824-27F7-490B-AD92-83AB4DE7E4C9}"/>
              </a:ext>
            </a:extLst>
          </p:cNvPr>
          <p:cNvSpPr>
            <a:spLocks noGrp="1"/>
          </p:cNvSpPr>
          <p:nvPr>
            <p:ph type="body" sz="quarter" idx="22"/>
          </p:nvPr>
        </p:nvSpPr>
        <p:spPr>
          <a:xfrm>
            <a:off x="442265"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a:extLst>
              <a:ext uri="{FF2B5EF4-FFF2-40B4-BE49-F238E27FC236}">
                <a16:creationId xmlns:a16="http://schemas.microsoft.com/office/drawing/2014/main" id="{2033F134-05B3-0F65-8C39-034382EEEC01}"/>
              </a:ext>
            </a:extLst>
          </p:cNvPr>
          <p:cNvSpPr>
            <a:spLocks noGrp="1"/>
          </p:cNvSpPr>
          <p:nvPr>
            <p:ph type="body" sz="quarter" idx="23"/>
          </p:nvPr>
        </p:nvSpPr>
        <p:spPr>
          <a:xfrm>
            <a:off x="3331790"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a:extLst>
              <a:ext uri="{FF2B5EF4-FFF2-40B4-BE49-F238E27FC236}">
                <a16:creationId xmlns:a16="http://schemas.microsoft.com/office/drawing/2014/main" id="{ACB9A602-9A6C-3D69-E659-A8A8085361BC}"/>
              </a:ext>
            </a:extLst>
          </p:cNvPr>
          <p:cNvSpPr>
            <a:spLocks noGrp="1"/>
          </p:cNvSpPr>
          <p:nvPr>
            <p:ph type="body" sz="quarter" idx="24"/>
          </p:nvPr>
        </p:nvSpPr>
        <p:spPr>
          <a:xfrm>
            <a:off x="6221318"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1D566CAB-1EC8-295A-F6AC-B1F8C083E476}"/>
              </a:ext>
            </a:extLst>
          </p:cNvPr>
          <p:cNvSpPr>
            <a:spLocks noGrp="1"/>
          </p:cNvSpPr>
          <p:nvPr>
            <p:ph type="body" sz="quarter" idx="25"/>
          </p:nvPr>
        </p:nvSpPr>
        <p:spPr>
          <a:xfrm>
            <a:off x="9110843" y="2190862"/>
            <a:ext cx="2573709"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498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Divider - Left Text">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B9B90B7-5CC6-CAF1-EEE2-E0ACBF5B4E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14425" y="0"/>
            <a:ext cx="6977575" cy="6858000"/>
          </a:xfrm>
          <a:prstGeom prst="rect">
            <a:avLst/>
          </a:prstGeom>
        </p:spPr>
      </p:pic>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3" name="Text Placeholder 2">
            <a:extLst>
              <a:ext uri="{FF2B5EF4-FFF2-40B4-BE49-F238E27FC236}">
                <a16:creationId xmlns:a16="http://schemas.microsoft.com/office/drawing/2014/main" id="{8A1ADD49-BE2A-6FDE-04AC-CF5B7AFC4F59}"/>
              </a:ext>
            </a:extLst>
          </p:cNvPr>
          <p:cNvSpPr>
            <a:spLocks noGrp="1"/>
          </p:cNvSpPr>
          <p:nvPr>
            <p:ph type="body" sz="quarter" idx="13" hasCustomPrompt="1"/>
          </p:nvPr>
        </p:nvSpPr>
        <p:spPr>
          <a:xfrm>
            <a:off x="1023422" y="1565481"/>
            <a:ext cx="6508750" cy="1327150"/>
          </a:xfrm>
        </p:spPr>
        <p:txBody>
          <a:bodyPr anchor="b">
            <a:normAutofit/>
          </a:bodyPr>
          <a:lstStyle>
            <a:lvl1pPr marL="0" indent="0">
              <a:buNone/>
              <a:defRPr sz="4400"/>
            </a:lvl1pPr>
          </a:lstStyle>
          <a:p>
            <a:pPr lvl="0"/>
            <a:r>
              <a:rPr lang="en-US"/>
              <a:t>Section Header</a:t>
            </a:r>
          </a:p>
        </p:txBody>
      </p:sp>
      <p:sp>
        <p:nvSpPr>
          <p:cNvPr id="4" name="Text Placeholder 2">
            <a:extLst>
              <a:ext uri="{FF2B5EF4-FFF2-40B4-BE49-F238E27FC236}">
                <a16:creationId xmlns:a16="http://schemas.microsoft.com/office/drawing/2014/main" id="{69F5F2EF-B157-3447-47D0-A3B74EC428A1}"/>
              </a:ext>
            </a:extLst>
          </p:cNvPr>
          <p:cNvSpPr>
            <a:spLocks noGrp="1"/>
          </p:cNvSpPr>
          <p:nvPr>
            <p:ph type="body" sz="quarter" idx="14" hasCustomPrompt="1"/>
          </p:nvPr>
        </p:nvSpPr>
        <p:spPr>
          <a:xfrm>
            <a:off x="1023422" y="2892631"/>
            <a:ext cx="6508750" cy="927100"/>
          </a:xfrm>
        </p:spPr>
        <p:txBody>
          <a:bodyPr anchor="t">
            <a:normAutofit/>
          </a:bodyPr>
          <a:lstStyle>
            <a:lvl1pPr marL="0" indent="0">
              <a:buNone/>
              <a:defRPr sz="2400">
                <a:solidFill>
                  <a:schemeClr val="tx2"/>
                </a:solidFill>
              </a:defRPr>
            </a:lvl1pPr>
          </a:lstStyle>
          <a:p>
            <a:pPr lvl="0"/>
            <a:r>
              <a:rPr lang="en-US"/>
              <a:t>Section Subhead</a:t>
            </a:r>
          </a:p>
        </p:txBody>
      </p:sp>
      <p:cxnSp>
        <p:nvCxnSpPr>
          <p:cNvPr id="7" name="Straight Connector 6">
            <a:extLst>
              <a:ext uri="{FF2B5EF4-FFF2-40B4-BE49-F238E27FC236}">
                <a16:creationId xmlns:a16="http://schemas.microsoft.com/office/drawing/2014/main" id="{F47C3FD2-79A3-E26C-F463-280C04DD5AC3}"/>
              </a:ext>
            </a:extLst>
          </p:cNvPr>
          <p:cNvCxnSpPr>
            <a:cxnSpLocks/>
          </p:cNvCxnSpPr>
          <p:nvPr userDrawn="1"/>
        </p:nvCxnSpPr>
        <p:spPr>
          <a:xfrm>
            <a:off x="1023422" y="2892631"/>
            <a:ext cx="562280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C02F82-787E-EA29-9309-E658889EA1F3}"/>
              </a:ext>
            </a:extLst>
          </p:cNvPr>
          <p:cNvGrpSpPr/>
          <p:nvPr userDrawn="1"/>
        </p:nvGrpSpPr>
        <p:grpSpPr>
          <a:xfrm>
            <a:off x="10586222" y="2555663"/>
            <a:ext cx="613581" cy="673936"/>
            <a:chOff x="2807883" y="4417478"/>
            <a:chExt cx="613581" cy="673936"/>
          </a:xfrm>
        </p:grpSpPr>
        <p:sp>
          <p:nvSpPr>
            <p:cNvPr id="12" name="Freeform: Shape 11">
              <a:extLst>
                <a:ext uri="{FF2B5EF4-FFF2-40B4-BE49-F238E27FC236}">
                  <a16:creationId xmlns:a16="http://schemas.microsoft.com/office/drawing/2014/main" id="{E30F5ED1-EE9F-9A7E-176C-B3B687D04C9B}"/>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5434F7-14A5-B89F-679F-C473B219D813}"/>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1062BF4A-6967-A76A-B999-A30DFB9AEAF7}"/>
              </a:ext>
            </a:extLst>
          </p:cNvPr>
          <p:cNvGrpSpPr/>
          <p:nvPr userDrawn="1"/>
        </p:nvGrpSpPr>
        <p:grpSpPr>
          <a:xfrm>
            <a:off x="7465481" y="5620838"/>
            <a:ext cx="864641" cy="360600"/>
            <a:chOff x="4484775" y="1424890"/>
            <a:chExt cx="864641" cy="360600"/>
          </a:xfrm>
        </p:grpSpPr>
        <p:sp>
          <p:nvSpPr>
            <p:cNvPr id="15" name="Freeform: Shape 14">
              <a:extLst>
                <a:ext uri="{FF2B5EF4-FFF2-40B4-BE49-F238E27FC236}">
                  <a16:creationId xmlns:a16="http://schemas.microsoft.com/office/drawing/2014/main" id="{2C53CF35-F17F-C5C2-743C-9B22F87BD061}"/>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155D01A-5E24-A447-5FEC-5DDDDBFE264F}"/>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EED2FA8-15C9-5C51-4844-C8240129F5EC}"/>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53E8EF6-C405-4028-653B-3C11CB276891}"/>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D25A892-C34F-C4C1-424C-F09EE3DCA3FE}"/>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D55A7B0-52DD-9A85-7063-6DE4D7FCDF05}"/>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BEF416B-D5EA-250E-76E8-AAA6B8BE45F0}"/>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EB9BB6F-6FA8-CA46-FEB3-12F9A938A96A}"/>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C06E187-CE51-56F7-9385-6140CAE0AA94}"/>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0002ACE-B772-37D5-4201-4DB5B5DC43A3}"/>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EA09AA5-485D-CF69-D29A-0D1E6A757BDF}"/>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485AD05-AEAB-3E47-A0CE-BEE6AD0766E9}"/>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3A87B75-6D8B-A4AA-8C0A-A81F15997438}"/>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5C7B14-44E3-757A-6D7C-CD8E8004B420}"/>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A09CF4B-51BA-E2F0-6328-D8289175116A}"/>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7796CFA2-F45F-61C7-0EF2-85422C88FAC6}"/>
              </a:ext>
            </a:extLst>
          </p:cNvPr>
          <p:cNvGrpSpPr/>
          <p:nvPr userDrawn="1"/>
        </p:nvGrpSpPr>
        <p:grpSpPr>
          <a:xfrm>
            <a:off x="7488982" y="902319"/>
            <a:ext cx="799551" cy="507910"/>
            <a:chOff x="5435061" y="5043516"/>
            <a:chExt cx="799551" cy="507910"/>
          </a:xfrm>
        </p:grpSpPr>
        <p:sp>
          <p:nvSpPr>
            <p:cNvPr id="31" name="Freeform: Shape 30">
              <a:extLst>
                <a:ext uri="{FF2B5EF4-FFF2-40B4-BE49-F238E27FC236}">
                  <a16:creationId xmlns:a16="http://schemas.microsoft.com/office/drawing/2014/main" id="{4AF6ACED-D856-CAD2-88E7-B3D5F5BF002B}"/>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BF756353-543B-8DCB-912B-E8931063BBD8}"/>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6E622DE-2953-28AF-D916-33507265F410}"/>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285A8C7-2825-3119-C36A-A252A408A094}"/>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7080056-81CE-451D-668B-47F4BF764F06}"/>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EF9C842-B9CC-FEFA-5106-E580B1E2A9AB}"/>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37" name="Graphic 222">
              <a:extLst>
                <a:ext uri="{FF2B5EF4-FFF2-40B4-BE49-F238E27FC236}">
                  <a16:creationId xmlns:a16="http://schemas.microsoft.com/office/drawing/2014/main" id="{84768838-22F9-921B-29CC-4636CC71D7E6}"/>
                </a:ext>
              </a:extLst>
            </p:cNvPr>
            <p:cNvGrpSpPr/>
            <p:nvPr/>
          </p:nvGrpSpPr>
          <p:grpSpPr>
            <a:xfrm>
              <a:off x="5767938" y="5172492"/>
              <a:ext cx="346452" cy="45360"/>
              <a:chOff x="5767938" y="5172492"/>
              <a:chExt cx="346452" cy="45360"/>
            </a:xfrm>
            <a:solidFill>
              <a:srgbClr val="BEC0C2"/>
            </a:solidFill>
          </p:grpSpPr>
          <p:sp>
            <p:nvSpPr>
              <p:cNvPr id="58" name="Freeform: Shape 57">
                <a:extLst>
                  <a:ext uri="{FF2B5EF4-FFF2-40B4-BE49-F238E27FC236}">
                    <a16:creationId xmlns:a16="http://schemas.microsoft.com/office/drawing/2014/main" id="{DE21E3C7-F06F-B5D1-F212-1B074C5F1764}"/>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6202D11-DA6B-24F3-1E70-3D986016CCEF}"/>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AC204FA-5AF3-2C0B-6659-F68ADE42C66F}"/>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668ABCD-FB2C-9CB9-B845-5FC26E795147}"/>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3DA531C4-38AC-4C55-A70A-1E913886AA22}"/>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3DD41BA-43C6-CEDC-CEEF-0B97A84EDF80}"/>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BE02499-61C9-C8EE-626E-ADCC731995A5}"/>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31D3535-199F-12AD-3432-4A03EAFABC14}"/>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4B135E3-9914-9A49-6DC4-BDAFC27982F1}"/>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EFFDB15-07CD-7ADC-BDE2-9B5FE45F1F63}"/>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937F28BC-3896-C644-283C-5F95A1BBD1C6}"/>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C1E102F-7FAE-4229-3F1C-2D42DD43F460}"/>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250B249-C6F9-2095-E938-7BD26417083D}"/>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89E34F9-48AE-2802-9946-194E48BB54F3}"/>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71149F4-84BE-348E-ABE6-985AC9311B11}"/>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5E27285-9533-65AF-84E4-ECA3C6FBA0ED}"/>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411B477-E825-0FEC-713A-A4CFBB4B3C86}"/>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45" name="Graphic 222">
              <a:extLst>
                <a:ext uri="{FF2B5EF4-FFF2-40B4-BE49-F238E27FC236}">
                  <a16:creationId xmlns:a16="http://schemas.microsoft.com/office/drawing/2014/main" id="{BB1E2FE5-A6B2-CDE8-E070-F49C555CA47D}"/>
                </a:ext>
              </a:extLst>
            </p:cNvPr>
            <p:cNvGrpSpPr/>
            <p:nvPr/>
          </p:nvGrpSpPr>
          <p:grpSpPr>
            <a:xfrm>
              <a:off x="5801752" y="5426765"/>
              <a:ext cx="310798" cy="34448"/>
              <a:chOff x="5801752" y="5426765"/>
              <a:chExt cx="310798" cy="34448"/>
            </a:xfrm>
            <a:solidFill>
              <a:srgbClr val="BEC0C2"/>
            </a:solidFill>
          </p:grpSpPr>
          <p:sp>
            <p:nvSpPr>
              <p:cNvPr id="46" name="Freeform: Shape 45">
                <a:extLst>
                  <a:ext uri="{FF2B5EF4-FFF2-40B4-BE49-F238E27FC236}">
                    <a16:creationId xmlns:a16="http://schemas.microsoft.com/office/drawing/2014/main" id="{7DB58526-E01E-C6FE-B8EC-02E41116C4C9}"/>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C037D9-C006-EE48-235D-C3F55E591A62}"/>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AF3DE1C-21AE-29C4-5B6F-72F97D6993F6}"/>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3606D3-2963-E002-8935-D812640E3BAC}"/>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04F73EC-87AE-9547-C250-0C940F4A8C68}"/>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27200F7-B61F-F4AA-D209-DEE7F8EA3153}"/>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EBB7F13-6A01-98BC-78C1-878AA4258C26}"/>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28E0AFF-213F-A76D-DDC0-92581C9FF852}"/>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3957FBF-08BE-E465-917E-12FD23D9336B}"/>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9E401A2-A0AB-A0BD-446E-42D00C68A1E1}"/>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4FFF976-014E-61EC-6A43-8B0B5D0AC025}"/>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0FBE22C-A91D-B8E4-00C4-1E6C96D3B5F8}"/>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453348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Divider - Right Tex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D15917B-7FCC-2B56-AA80-993DC6A8FCF3}"/>
              </a:ext>
            </a:extLst>
          </p:cNvPr>
          <p:cNvSpPr/>
          <p:nvPr/>
        </p:nvSpPr>
        <p:spPr>
          <a:xfrm flipH="1">
            <a:off x="2626178" y="4044802"/>
            <a:ext cx="1349011" cy="592471"/>
          </a:xfrm>
          <a:custGeom>
            <a:avLst/>
            <a:gdLst>
              <a:gd name="connsiteX0" fmla="*/ 340871 w 1349011"/>
              <a:gd name="connsiteY0" fmla="*/ 592471 h 592471"/>
              <a:gd name="connsiteX1" fmla="*/ 1008101 w 1349011"/>
              <a:gd name="connsiteY1" fmla="*/ 592471 h 592471"/>
              <a:gd name="connsiteX2" fmla="*/ 1014432 w 1349011"/>
              <a:gd name="connsiteY2" fmla="*/ 588743 h 592471"/>
              <a:gd name="connsiteX3" fmla="*/ 1348047 w 1349011"/>
              <a:gd name="connsiteY3" fmla="*/ 10983 h 592471"/>
              <a:gd name="connsiteX4" fmla="*/ 1345374 w 1349011"/>
              <a:gd name="connsiteY4" fmla="*/ 995 h 592471"/>
              <a:gd name="connsiteX5" fmla="*/ 1335386 w 1349011"/>
              <a:gd name="connsiteY5" fmla="*/ 3668 h 592471"/>
              <a:gd name="connsiteX6" fmla="*/ 1003881 w 1349011"/>
              <a:gd name="connsiteY6" fmla="*/ 577771 h 592471"/>
              <a:gd name="connsiteX7" fmla="*/ 345161 w 1349011"/>
              <a:gd name="connsiteY7" fmla="*/ 577771 h 592471"/>
              <a:gd name="connsiteX8" fmla="*/ 13656 w 1349011"/>
              <a:gd name="connsiteY8" fmla="*/ 3668 h 592471"/>
              <a:gd name="connsiteX9" fmla="*/ 3668 w 1349011"/>
              <a:gd name="connsiteY9" fmla="*/ 995 h 592471"/>
              <a:gd name="connsiteX10" fmla="*/ 995 w 1349011"/>
              <a:gd name="connsiteY10" fmla="*/ 10983 h 592471"/>
              <a:gd name="connsiteX11" fmla="*/ 334540 w 1349011"/>
              <a:gd name="connsiteY11" fmla="*/ 588814 h 592471"/>
              <a:gd name="connsiteX12" fmla="*/ 340871 w 1349011"/>
              <a:gd name="connsiteY12" fmla="*/ 592471 h 59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011" h="592471">
                <a:moveTo>
                  <a:pt x="340871" y="592471"/>
                </a:moveTo>
                <a:lnTo>
                  <a:pt x="1008101" y="592471"/>
                </a:lnTo>
                <a:cubicBezTo>
                  <a:pt x="1010704" y="592471"/>
                  <a:pt x="1013166" y="590994"/>
                  <a:pt x="1014432" y="588743"/>
                </a:cubicBezTo>
                <a:lnTo>
                  <a:pt x="1348047" y="10983"/>
                </a:lnTo>
                <a:cubicBezTo>
                  <a:pt x="1350017" y="7466"/>
                  <a:pt x="1348891" y="2964"/>
                  <a:pt x="1345374" y="995"/>
                </a:cubicBezTo>
                <a:cubicBezTo>
                  <a:pt x="1341928" y="-1045"/>
                  <a:pt x="1337355" y="151"/>
                  <a:pt x="1335386" y="3668"/>
                </a:cubicBezTo>
                <a:lnTo>
                  <a:pt x="1003881" y="577771"/>
                </a:lnTo>
                <a:lnTo>
                  <a:pt x="345161" y="577771"/>
                </a:lnTo>
                <a:cubicBezTo>
                  <a:pt x="345161" y="577771"/>
                  <a:pt x="13656" y="3668"/>
                  <a:pt x="13656" y="3668"/>
                </a:cubicBezTo>
                <a:cubicBezTo>
                  <a:pt x="11687" y="151"/>
                  <a:pt x="7044" y="-975"/>
                  <a:pt x="3668" y="995"/>
                </a:cubicBezTo>
                <a:cubicBezTo>
                  <a:pt x="151" y="3035"/>
                  <a:pt x="-1045" y="7537"/>
                  <a:pt x="995" y="10983"/>
                </a:cubicBezTo>
                <a:lnTo>
                  <a:pt x="334540" y="588814"/>
                </a:lnTo>
                <a:cubicBezTo>
                  <a:pt x="335806" y="591065"/>
                  <a:pt x="338268" y="592471"/>
                  <a:pt x="340871" y="592471"/>
                </a:cubicBezTo>
                <a:close/>
              </a:path>
            </a:pathLst>
          </a:custGeom>
          <a:solidFill>
            <a:srgbClr val="FDBB30"/>
          </a:solid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823B362-DF92-D77B-A4B4-6856592C64A0}"/>
              </a:ext>
            </a:extLst>
          </p:cNvPr>
          <p:cNvSpPr/>
          <p:nvPr/>
        </p:nvSpPr>
        <p:spPr>
          <a:xfrm flipH="1">
            <a:off x="3627038" y="5200404"/>
            <a:ext cx="1348951" cy="1170290"/>
          </a:xfrm>
          <a:custGeom>
            <a:avLst/>
            <a:gdLst>
              <a:gd name="connsiteX0" fmla="*/ 334565 w 1348951"/>
              <a:gd name="connsiteY0" fmla="*/ 1166634 h 1170290"/>
              <a:gd name="connsiteX1" fmla="*/ 950 w 1348951"/>
              <a:gd name="connsiteY1" fmla="*/ 588803 h 1170290"/>
              <a:gd name="connsiteX2" fmla="*/ 950 w 1348951"/>
              <a:gd name="connsiteY2" fmla="*/ 581488 h 1170290"/>
              <a:gd name="connsiteX3" fmla="*/ 334565 w 1348951"/>
              <a:gd name="connsiteY3" fmla="*/ 3657 h 1170290"/>
              <a:gd name="connsiteX4" fmla="*/ 340895 w 1348951"/>
              <a:gd name="connsiteY4" fmla="*/ 0 h 1170290"/>
              <a:gd name="connsiteX5" fmla="*/ 1008056 w 1348951"/>
              <a:gd name="connsiteY5" fmla="*/ 0 h 1170290"/>
              <a:gd name="connsiteX6" fmla="*/ 1014386 w 1348951"/>
              <a:gd name="connsiteY6" fmla="*/ 3657 h 1170290"/>
              <a:gd name="connsiteX7" fmla="*/ 1348001 w 1348951"/>
              <a:gd name="connsiteY7" fmla="*/ 581488 h 1170290"/>
              <a:gd name="connsiteX8" fmla="*/ 1348001 w 1348951"/>
              <a:gd name="connsiteY8" fmla="*/ 588803 h 1170290"/>
              <a:gd name="connsiteX9" fmla="*/ 1014386 w 1348951"/>
              <a:gd name="connsiteY9" fmla="*/ 1166634 h 1170290"/>
              <a:gd name="connsiteX10" fmla="*/ 1008056 w 1348951"/>
              <a:gd name="connsiteY10" fmla="*/ 1170291 h 1170290"/>
              <a:gd name="connsiteX11" fmla="*/ 340895 w 1348951"/>
              <a:gd name="connsiteY11" fmla="*/ 1170291 h 1170290"/>
              <a:gd name="connsiteX12" fmla="*/ 334565 w 1348951"/>
              <a:gd name="connsiteY12" fmla="*/ 1166634 h 1170290"/>
              <a:gd name="connsiteX13" fmla="*/ 1333301 w 1348951"/>
              <a:gd name="connsiteY13" fmla="*/ 585146 h 1170290"/>
              <a:gd name="connsiteX14" fmla="*/ 1003906 w 1348951"/>
              <a:gd name="connsiteY14" fmla="*/ 14630 h 1170290"/>
              <a:gd name="connsiteX15" fmla="*/ 345186 w 1348951"/>
              <a:gd name="connsiteY15" fmla="*/ 14630 h 1170290"/>
              <a:gd name="connsiteX16" fmla="*/ 15791 w 1348951"/>
              <a:gd name="connsiteY16" fmla="*/ 585146 h 1170290"/>
              <a:gd name="connsiteX17" fmla="*/ 345186 w 1348951"/>
              <a:gd name="connsiteY17" fmla="*/ 1155661 h 1170290"/>
              <a:gd name="connsiteX18" fmla="*/ 1003906 w 1348951"/>
              <a:gd name="connsiteY18" fmla="*/ 1155661 h 1170290"/>
              <a:gd name="connsiteX19" fmla="*/ 1333301 w 1348951"/>
              <a:gd name="connsiteY19" fmla="*/ 585146 h 11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1" h="1170290">
                <a:moveTo>
                  <a:pt x="334565" y="1166634"/>
                </a:moveTo>
                <a:lnTo>
                  <a:pt x="950" y="588803"/>
                </a:lnTo>
                <a:cubicBezTo>
                  <a:pt x="-317" y="586482"/>
                  <a:pt x="-317" y="583739"/>
                  <a:pt x="950" y="581488"/>
                </a:cubicBezTo>
                <a:lnTo>
                  <a:pt x="334565" y="3657"/>
                </a:lnTo>
                <a:cubicBezTo>
                  <a:pt x="335831" y="1406"/>
                  <a:pt x="338293" y="0"/>
                  <a:pt x="340895" y="0"/>
                </a:cubicBezTo>
                <a:lnTo>
                  <a:pt x="1008056" y="0"/>
                </a:lnTo>
                <a:cubicBezTo>
                  <a:pt x="1010658" y="0"/>
                  <a:pt x="1013120" y="1406"/>
                  <a:pt x="1014386" y="3657"/>
                </a:cubicBezTo>
                <a:lnTo>
                  <a:pt x="1348001" y="581488"/>
                </a:lnTo>
                <a:cubicBezTo>
                  <a:pt x="1349268" y="583809"/>
                  <a:pt x="1349268" y="586552"/>
                  <a:pt x="1348001" y="588803"/>
                </a:cubicBezTo>
                <a:lnTo>
                  <a:pt x="1014386" y="1166634"/>
                </a:lnTo>
                <a:cubicBezTo>
                  <a:pt x="1013120" y="1168885"/>
                  <a:pt x="1010658" y="1170291"/>
                  <a:pt x="1008056" y="1170291"/>
                </a:cubicBezTo>
                <a:lnTo>
                  <a:pt x="340895" y="1170291"/>
                </a:lnTo>
                <a:cubicBezTo>
                  <a:pt x="338293" y="1170291"/>
                  <a:pt x="335831" y="1168885"/>
                  <a:pt x="334565" y="1166634"/>
                </a:cubicBezTo>
                <a:close/>
                <a:moveTo>
                  <a:pt x="1333301" y="585146"/>
                </a:moveTo>
                <a:lnTo>
                  <a:pt x="1003906" y="14630"/>
                </a:lnTo>
                <a:lnTo>
                  <a:pt x="345186" y="14630"/>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3B5003-BAAE-BDD5-1280-A4ED7AC0DD75}"/>
              </a:ext>
            </a:extLst>
          </p:cNvPr>
          <p:cNvSpPr/>
          <p:nvPr/>
        </p:nvSpPr>
        <p:spPr>
          <a:xfrm flipH="1">
            <a:off x="624641" y="4622573"/>
            <a:ext cx="1348810" cy="1170291"/>
          </a:xfrm>
          <a:custGeom>
            <a:avLst/>
            <a:gdLst>
              <a:gd name="connsiteX0" fmla="*/ 334494 w 1348810"/>
              <a:gd name="connsiteY0" fmla="*/ 1166634 h 1170291"/>
              <a:gd name="connsiteX1" fmla="*/ 950 w 1348810"/>
              <a:gd name="connsiteY1" fmla="*/ 588803 h 1170291"/>
              <a:gd name="connsiteX2" fmla="*/ 950 w 1348810"/>
              <a:gd name="connsiteY2" fmla="*/ 581488 h 1170291"/>
              <a:gd name="connsiteX3" fmla="*/ 334494 w 1348810"/>
              <a:gd name="connsiteY3" fmla="*/ 3658 h 1170291"/>
              <a:gd name="connsiteX4" fmla="*/ 340825 w 1348810"/>
              <a:gd name="connsiteY4" fmla="*/ 0 h 1170291"/>
              <a:gd name="connsiteX5" fmla="*/ 1007985 w 1348810"/>
              <a:gd name="connsiteY5" fmla="*/ 0 h 1170291"/>
              <a:gd name="connsiteX6" fmla="*/ 1014316 w 1348810"/>
              <a:gd name="connsiteY6" fmla="*/ 3658 h 1170291"/>
              <a:gd name="connsiteX7" fmla="*/ 1347861 w 1348810"/>
              <a:gd name="connsiteY7" fmla="*/ 581488 h 1170291"/>
              <a:gd name="connsiteX8" fmla="*/ 1347861 w 1348810"/>
              <a:gd name="connsiteY8" fmla="*/ 588803 h 1170291"/>
              <a:gd name="connsiteX9" fmla="*/ 1014316 w 1348810"/>
              <a:gd name="connsiteY9" fmla="*/ 1166634 h 1170291"/>
              <a:gd name="connsiteX10" fmla="*/ 1007985 w 1348810"/>
              <a:gd name="connsiteY10" fmla="*/ 1170291 h 1170291"/>
              <a:gd name="connsiteX11" fmla="*/ 340825 w 1348810"/>
              <a:gd name="connsiteY11" fmla="*/ 1170291 h 1170291"/>
              <a:gd name="connsiteX12" fmla="*/ 334494 w 1348810"/>
              <a:gd name="connsiteY12" fmla="*/ 1166634 h 1170291"/>
              <a:gd name="connsiteX13" fmla="*/ 1333090 w 1348810"/>
              <a:gd name="connsiteY13" fmla="*/ 585146 h 1170291"/>
              <a:gd name="connsiteX14" fmla="*/ 1003695 w 1348810"/>
              <a:gd name="connsiteY14" fmla="*/ 14631 h 1170291"/>
              <a:gd name="connsiteX15" fmla="*/ 345045 w 1348810"/>
              <a:gd name="connsiteY15" fmla="*/ 14631 h 1170291"/>
              <a:gd name="connsiteX16" fmla="*/ 15650 w 1348810"/>
              <a:gd name="connsiteY16" fmla="*/ 585146 h 1170291"/>
              <a:gd name="connsiteX17" fmla="*/ 345045 w 1348810"/>
              <a:gd name="connsiteY17" fmla="*/ 1155661 h 1170291"/>
              <a:gd name="connsiteX18" fmla="*/ 1003695 w 1348810"/>
              <a:gd name="connsiteY18" fmla="*/ 1155661 h 1170291"/>
              <a:gd name="connsiteX19" fmla="*/ 1333090 w 134881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10" h="1170291">
                <a:moveTo>
                  <a:pt x="334494" y="1166634"/>
                </a:moveTo>
                <a:lnTo>
                  <a:pt x="950" y="588803"/>
                </a:lnTo>
                <a:cubicBezTo>
                  <a:pt x="-317" y="586482"/>
                  <a:pt x="-317" y="583739"/>
                  <a:pt x="950" y="581488"/>
                </a:cubicBezTo>
                <a:lnTo>
                  <a:pt x="334494" y="3658"/>
                </a:lnTo>
                <a:cubicBezTo>
                  <a:pt x="335760" y="1407"/>
                  <a:pt x="338223" y="0"/>
                  <a:pt x="340825" y="0"/>
                </a:cubicBezTo>
                <a:lnTo>
                  <a:pt x="1007985" y="0"/>
                </a:lnTo>
                <a:cubicBezTo>
                  <a:pt x="1010588" y="0"/>
                  <a:pt x="1013050" y="1407"/>
                  <a:pt x="1014316" y="3658"/>
                </a:cubicBezTo>
                <a:lnTo>
                  <a:pt x="1347861" y="581488"/>
                </a:lnTo>
                <a:cubicBezTo>
                  <a:pt x="1349127" y="583809"/>
                  <a:pt x="1349127" y="586553"/>
                  <a:pt x="1347861" y="588803"/>
                </a:cubicBezTo>
                <a:lnTo>
                  <a:pt x="1014316" y="1166634"/>
                </a:lnTo>
                <a:cubicBezTo>
                  <a:pt x="1013050" y="1168885"/>
                  <a:pt x="1010588" y="1170291"/>
                  <a:pt x="1007985" y="1170291"/>
                </a:cubicBezTo>
                <a:lnTo>
                  <a:pt x="340825" y="1170291"/>
                </a:lnTo>
                <a:cubicBezTo>
                  <a:pt x="338223" y="1170291"/>
                  <a:pt x="335760" y="1168885"/>
                  <a:pt x="334494" y="1166634"/>
                </a:cubicBezTo>
                <a:close/>
                <a:moveTo>
                  <a:pt x="1333090" y="585146"/>
                </a:moveTo>
                <a:lnTo>
                  <a:pt x="1003695" y="14631"/>
                </a:lnTo>
                <a:lnTo>
                  <a:pt x="345045" y="14631"/>
                </a:lnTo>
                <a:lnTo>
                  <a:pt x="15650" y="585146"/>
                </a:lnTo>
                <a:lnTo>
                  <a:pt x="345045" y="1155661"/>
                </a:lnTo>
                <a:lnTo>
                  <a:pt x="1003695" y="1155661"/>
                </a:lnTo>
                <a:lnTo>
                  <a:pt x="1333090" y="585146"/>
                </a:lnTo>
                <a:close/>
              </a:path>
            </a:pathLst>
          </a:custGeom>
          <a:solidFill>
            <a:srgbClr val="FDBB30"/>
          </a:solid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ECB25B3-531D-090A-792A-667840CD454B}"/>
              </a:ext>
            </a:extLst>
          </p:cNvPr>
          <p:cNvSpPr/>
          <p:nvPr/>
        </p:nvSpPr>
        <p:spPr>
          <a:xfrm flipH="1">
            <a:off x="1625348" y="5200404"/>
            <a:ext cx="1349020" cy="1170290"/>
          </a:xfrm>
          <a:custGeom>
            <a:avLst/>
            <a:gdLst>
              <a:gd name="connsiteX0" fmla="*/ 334565 w 1349020"/>
              <a:gd name="connsiteY0" fmla="*/ 1166634 h 1170290"/>
              <a:gd name="connsiteX1" fmla="*/ 950 w 1349020"/>
              <a:gd name="connsiteY1" fmla="*/ 588803 h 1170290"/>
              <a:gd name="connsiteX2" fmla="*/ 950 w 1349020"/>
              <a:gd name="connsiteY2" fmla="*/ 581488 h 1170290"/>
              <a:gd name="connsiteX3" fmla="*/ 334565 w 1349020"/>
              <a:gd name="connsiteY3" fmla="*/ 3657 h 1170290"/>
              <a:gd name="connsiteX4" fmla="*/ 340895 w 1349020"/>
              <a:gd name="connsiteY4" fmla="*/ 0 h 1170290"/>
              <a:gd name="connsiteX5" fmla="*/ 1008196 w 1349020"/>
              <a:gd name="connsiteY5" fmla="*/ 0 h 1170290"/>
              <a:gd name="connsiteX6" fmla="*/ 1014527 w 1349020"/>
              <a:gd name="connsiteY6" fmla="*/ 3657 h 1170290"/>
              <a:gd name="connsiteX7" fmla="*/ 1348071 w 1349020"/>
              <a:gd name="connsiteY7" fmla="*/ 581488 h 1170290"/>
              <a:gd name="connsiteX8" fmla="*/ 1348071 w 1349020"/>
              <a:gd name="connsiteY8" fmla="*/ 588803 h 1170290"/>
              <a:gd name="connsiteX9" fmla="*/ 1014527 w 1349020"/>
              <a:gd name="connsiteY9" fmla="*/ 1166634 h 1170290"/>
              <a:gd name="connsiteX10" fmla="*/ 1008196 w 1349020"/>
              <a:gd name="connsiteY10" fmla="*/ 1170291 h 1170290"/>
              <a:gd name="connsiteX11" fmla="*/ 340895 w 1349020"/>
              <a:gd name="connsiteY11" fmla="*/ 1170291 h 1170290"/>
              <a:gd name="connsiteX12" fmla="*/ 334565 w 1349020"/>
              <a:gd name="connsiteY12" fmla="*/ 1166634 h 1170290"/>
              <a:gd name="connsiteX13" fmla="*/ 1333301 w 1349020"/>
              <a:gd name="connsiteY13" fmla="*/ 585146 h 1170290"/>
              <a:gd name="connsiteX14" fmla="*/ 1003905 w 1349020"/>
              <a:gd name="connsiteY14" fmla="*/ 14630 h 1170290"/>
              <a:gd name="connsiteX15" fmla="*/ 345045 w 1349020"/>
              <a:gd name="connsiteY15" fmla="*/ 14630 h 1170290"/>
              <a:gd name="connsiteX16" fmla="*/ 15650 w 1349020"/>
              <a:gd name="connsiteY16" fmla="*/ 585146 h 1170290"/>
              <a:gd name="connsiteX17" fmla="*/ 345045 w 1349020"/>
              <a:gd name="connsiteY17" fmla="*/ 1155661 h 1170290"/>
              <a:gd name="connsiteX18" fmla="*/ 1003905 w 1349020"/>
              <a:gd name="connsiteY18" fmla="*/ 1155661 h 1170290"/>
              <a:gd name="connsiteX19" fmla="*/ 1333301 w 1349020"/>
              <a:gd name="connsiteY19" fmla="*/ 585146 h 11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20" h="1170290">
                <a:moveTo>
                  <a:pt x="334565" y="1166634"/>
                </a:moveTo>
                <a:lnTo>
                  <a:pt x="950" y="588803"/>
                </a:lnTo>
                <a:cubicBezTo>
                  <a:pt x="-317" y="586482"/>
                  <a:pt x="-317" y="583739"/>
                  <a:pt x="950" y="581488"/>
                </a:cubicBezTo>
                <a:lnTo>
                  <a:pt x="334565" y="3657"/>
                </a:lnTo>
                <a:cubicBezTo>
                  <a:pt x="335831" y="1406"/>
                  <a:pt x="338293" y="0"/>
                  <a:pt x="340895" y="0"/>
                </a:cubicBezTo>
                <a:lnTo>
                  <a:pt x="1008196" y="0"/>
                </a:lnTo>
                <a:cubicBezTo>
                  <a:pt x="1010799" y="0"/>
                  <a:pt x="1013261" y="1406"/>
                  <a:pt x="1014527" y="3657"/>
                </a:cubicBezTo>
                <a:lnTo>
                  <a:pt x="1348071" y="581488"/>
                </a:lnTo>
                <a:cubicBezTo>
                  <a:pt x="1349337" y="583809"/>
                  <a:pt x="1349337" y="586552"/>
                  <a:pt x="1348071" y="588803"/>
                </a:cubicBezTo>
                <a:lnTo>
                  <a:pt x="1014527" y="1166634"/>
                </a:lnTo>
                <a:cubicBezTo>
                  <a:pt x="1013261" y="1168885"/>
                  <a:pt x="1010799" y="1170291"/>
                  <a:pt x="1008196" y="1170291"/>
                </a:cubicBezTo>
                <a:lnTo>
                  <a:pt x="340895" y="1170291"/>
                </a:lnTo>
                <a:cubicBezTo>
                  <a:pt x="338293" y="1170291"/>
                  <a:pt x="335831" y="1168885"/>
                  <a:pt x="334565" y="1166634"/>
                </a:cubicBezTo>
                <a:close/>
                <a:moveTo>
                  <a:pt x="1333301" y="585146"/>
                </a:moveTo>
                <a:lnTo>
                  <a:pt x="1003905" y="14630"/>
                </a:lnTo>
                <a:lnTo>
                  <a:pt x="345045" y="14630"/>
                </a:lnTo>
                <a:lnTo>
                  <a:pt x="15650" y="585146"/>
                </a:lnTo>
                <a:lnTo>
                  <a:pt x="345045" y="1155661"/>
                </a:lnTo>
                <a:lnTo>
                  <a:pt x="1003905"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A6B017A-971B-25EF-A9B7-625D21D4D691}"/>
              </a:ext>
            </a:extLst>
          </p:cNvPr>
          <p:cNvSpPr/>
          <p:nvPr/>
        </p:nvSpPr>
        <p:spPr>
          <a:xfrm flipH="1">
            <a:off x="2626264" y="4622573"/>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055 w 1348950"/>
              <a:gd name="connsiteY5" fmla="*/ 0 h 1170291"/>
              <a:gd name="connsiteX6" fmla="*/ 1014386 w 1348950"/>
              <a:gd name="connsiteY6" fmla="*/ 3658 h 1170291"/>
              <a:gd name="connsiteX7" fmla="*/ 1348001 w 1348950"/>
              <a:gd name="connsiteY7" fmla="*/ 581488 h 1170291"/>
              <a:gd name="connsiteX8" fmla="*/ 1348001 w 1348950"/>
              <a:gd name="connsiteY8" fmla="*/ 588803 h 1170291"/>
              <a:gd name="connsiteX9" fmla="*/ 1014386 w 1348950"/>
              <a:gd name="connsiteY9" fmla="*/ 1166634 h 1170291"/>
              <a:gd name="connsiteX10" fmla="*/ 1008055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1 h 1170291"/>
              <a:gd name="connsiteX15" fmla="*/ 345186 w 1348950"/>
              <a:gd name="connsiteY15" fmla="*/ 14631 h 1170291"/>
              <a:gd name="connsiteX16" fmla="*/ 15791 w 1348950"/>
              <a:gd name="connsiteY16" fmla="*/ 585146 h 1170291"/>
              <a:gd name="connsiteX17" fmla="*/ 345186 w 1348950"/>
              <a:gd name="connsiteY17" fmla="*/ 1155661 h 1170291"/>
              <a:gd name="connsiteX18" fmla="*/ 1003906 w 1348950"/>
              <a:gd name="connsiteY18" fmla="*/ 1155661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482"/>
                  <a:pt x="-317" y="583739"/>
                  <a:pt x="950" y="581488"/>
                </a:cubicBezTo>
                <a:lnTo>
                  <a:pt x="334565" y="3658"/>
                </a:lnTo>
                <a:cubicBezTo>
                  <a:pt x="335831" y="1407"/>
                  <a:pt x="338293" y="0"/>
                  <a:pt x="340895" y="0"/>
                </a:cubicBezTo>
                <a:lnTo>
                  <a:pt x="1008055" y="0"/>
                </a:lnTo>
                <a:cubicBezTo>
                  <a:pt x="1010658" y="0"/>
                  <a:pt x="1013120" y="1407"/>
                  <a:pt x="1014386" y="3658"/>
                </a:cubicBezTo>
                <a:lnTo>
                  <a:pt x="1348001" y="581488"/>
                </a:lnTo>
                <a:cubicBezTo>
                  <a:pt x="1349267" y="583809"/>
                  <a:pt x="1349267" y="586553"/>
                  <a:pt x="1348001" y="588803"/>
                </a:cubicBezTo>
                <a:lnTo>
                  <a:pt x="1014386" y="1166634"/>
                </a:lnTo>
                <a:cubicBezTo>
                  <a:pt x="1013120" y="1168885"/>
                  <a:pt x="1010658" y="1170291"/>
                  <a:pt x="1008055" y="1170291"/>
                </a:cubicBezTo>
                <a:lnTo>
                  <a:pt x="340895" y="1170291"/>
                </a:lnTo>
                <a:cubicBezTo>
                  <a:pt x="338293" y="1170291"/>
                  <a:pt x="335831" y="1168885"/>
                  <a:pt x="334565" y="1166634"/>
                </a:cubicBezTo>
                <a:close/>
                <a:moveTo>
                  <a:pt x="1333301" y="585146"/>
                </a:moveTo>
                <a:lnTo>
                  <a:pt x="1003906" y="14631"/>
                </a:lnTo>
                <a:lnTo>
                  <a:pt x="345186" y="14631"/>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97A2528-4B61-5CE6-C1B6-A794588692A7}"/>
              </a:ext>
            </a:extLst>
          </p:cNvPr>
          <p:cNvSpPr/>
          <p:nvPr/>
        </p:nvSpPr>
        <p:spPr>
          <a:xfrm flipH="1">
            <a:off x="4627815" y="4622573"/>
            <a:ext cx="1348950" cy="1170291"/>
          </a:xfrm>
          <a:custGeom>
            <a:avLst/>
            <a:gdLst>
              <a:gd name="connsiteX0" fmla="*/ 334424 w 1348950"/>
              <a:gd name="connsiteY0" fmla="*/ 1166634 h 1170291"/>
              <a:gd name="connsiteX1" fmla="*/ 950 w 1348950"/>
              <a:gd name="connsiteY1" fmla="*/ 588803 h 1170291"/>
              <a:gd name="connsiteX2" fmla="*/ 950 w 1348950"/>
              <a:gd name="connsiteY2" fmla="*/ 581488 h 1170291"/>
              <a:gd name="connsiteX3" fmla="*/ 334424 w 1348950"/>
              <a:gd name="connsiteY3" fmla="*/ 3658 h 1170291"/>
              <a:gd name="connsiteX4" fmla="*/ 340755 w 1348950"/>
              <a:gd name="connsiteY4" fmla="*/ 0 h 1170291"/>
              <a:gd name="connsiteX5" fmla="*/ 1008056 w 1348950"/>
              <a:gd name="connsiteY5" fmla="*/ 0 h 1170291"/>
              <a:gd name="connsiteX6" fmla="*/ 1014386 w 1348950"/>
              <a:gd name="connsiteY6" fmla="*/ 3658 h 1170291"/>
              <a:gd name="connsiteX7" fmla="*/ 1348001 w 1348950"/>
              <a:gd name="connsiteY7" fmla="*/ 581488 h 1170291"/>
              <a:gd name="connsiteX8" fmla="*/ 1348001 w 1348950"/>
              <a:gd name="connsiteY8" fmla="*/ 588803 h 1170291"/>
              <a:gd name="connsiteX9" fmla="*/ 1014386 w 1348950"/>
              <a:gd name="connsiteY9" fmla="*/ 1166634 h 1170291"/>
              <a:gd name="connsiteX10" fmla="*/ 1008056 w 1348950"/>
              <a:gd name="connsiteY10" fmla="*/ 1170291 h 1170291"/>
              <a:gd name="connsiteX11" fmla="*/ 340755 w 1348950"/>
              <a:gd name="connsiteY11" fmla="*/ 1170291 h 1170291"/>
              <a:gd name="connsiteX12" fmla="*/ 334424 w 1348950"/>
              <a:gd name="connsiteY12" fmla="*/ 1166634 h 1170291"/>
              <a:gd name="connsiteX13" fmla="*/ 1333230 w 1348950"/>
              <a:gd name="connsiteY13" fmla="*/ 585146 h 1170291"/>
              <a:gd name="connsiteX14" fmla="*/ 1003835 w 1348950"/>
              <a:gd name="connsiteY14" fmla="*/ 14631 h 1170291"/>
              <a:gd name="connsiteX15" fmla="*/ 344975 w 1348950"/>
              <a:gd name="connsiteY15" fmla="*/ 14631 h 1170291"/>
              <a:gd name="connsiteX16" fmla="*/ 15721 w 1348950"/>
              <a:gd name="connsiteY16" fmla="*/ 585146 h 1170291"/>
              <a:gd name="connsiteX17" fmla="*/ 344975 w 1348950"/>
              <a:gd name="connsiteY17" fmla="*/ 1155661 h 1170291"/>
              <a:gd name="connsiteX18" fmla="*/ 1003835 w 1348950"/>
              <a:gd name="connsiteY18" fmla="*/ 1155661 h 1170291"/>
              <a:gd name="connsiteX19" fmla="*/ 1333230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24" y="1166634"/>
                </a:moveTo>
                <a:lnTo>
                  <a:pt x="950" y="588803"/>
                </a:lnTo>
                <a:cubicBezTo>
                  <a:pt x="-317" y="586482"/>
                  <a:pt x="-317" y="583739"/>
                  <a:pt x="950" y="581488"/>
                </a:cubicBezTo>
                <a:lnTo>
                  <a:pt x="334424" y="3658"/>
                </a:lnTo>
                <a:cubicBezTo>
                  <a:pt x="335690" y="1407"/>
                  <a:pt x="338152" y="0"/>
                  <a:pt x="340755" y="0"/>
                </a:cubicBezTo>
                <a:lnTo>
                  <a:pt x="1008056" y="0"/>
                </a:lnTo>
                <a:cubicBezTo>
                  <a:pt x="1010658" y="0"/>
                  <a:pt x="1013120" y="1407"/>
                  <a:pt x="1014386" y="3658"/>
                </a:cubicBezTo>
                <a:lnTo>
                  <a:pt x="1348001" y="581488"/>
                </a:lnTo>
                <a:cubicBezTo>
                  <a:pt x="1349267" y="583809"/>
                  <a:pt x="1349267" y="586553"/>
                  <a:pt x="1348001" y="588803"/>
                </a:cubicBezTo>
                <a:lnTo>
                  <a:pt x="1014386" y="1166634"/>
                </a:lnTo>
                <a:cubicBezTo>
                  <a:pt x="1013120" y="1168885"/>
                  <a:pt x="1010658" y="1170291"/>
                  <a:pt x="1008056" y="1170291"/>
                </a:cubicBezTo>
                <a:lnTo>
                  <a:pt x="340755" y="1170291"/>
                </a:lnTo>
                <a:cubicBezTo>
                  <a:pt x="338152" y="1170291"/>
                  <a:pt x="335690" y="1168885"/>
                  <a:pt x="334424" y="1166634"/>
                </a:cubicBezTo>
                <a:close/>
                <a:moveTo>
                  <a:pt x="1333230" y="585146"/>
                </a:moveTo>
                <a:lnTo>
                  <a:pt x="1003835" y="14631"/>
                </a:lnTo>
                <a:lnTo>
                  <a:pt x="344975" y="14631"/>
                </a:lnTo>
                <a:lnTo>
                  <a:pt x="15721" y="585146"/>
                </a:lnTo>
                <a:lnTo>
                  <a:pt x="344975" y="1155661"/>
                </a:lnTo>
                <a:lnTo>
                  <a:pt x="1003835" y="1155661"/>
                </a:lnTo>
                <a:lnTo>
                  <a:pt x="1333230" y="585146"/>
                </a:lnTo>
                <a:close/>
              </a:path>
            </a:pathLst>
          </a:custGeom>
          <a:solidFill>
            <a:srgbClr val="FDBB30"/>
          </a:solid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734D075-3355-3612-BD70-7AE7789795F0}"/>
              </a:ext>
            </a:extLst>
          </p:cNvPr>
          <p:cNvSpPr/>
          <p:nvPr/>
        </p:nvSpPr>
        <p:spPr>
          <a:xfrm flipH="1">
            <a:off x="5628519" y="4044742"/>
            <a:ext cx="1349021" cy="1170291"/>
          </a:xfrm>
          <a:custGeom>
            <a:avLst/>
            <a:gdLst>
              <a:gd name="connsiteX0" fmla="*/ 334495 w 1349021"/>
              <a:gd name="connsiteY0" fmla="*/ 1166634 h 1170291"/>
              <a:gd name="connsiteX1" fmla="*/ 950 w 1349021"/>
              <a:gd name="connsiteY1" fmla="*/ 588803 h 1170291"/>
              <a:gd name="connsiteX2" fmla="*/ 950 w 1349021"/>
              <a:gd name="connsiteY2" fmla="*/ 581488 h 1170291"/>
              <a:gd name="connsiteX3" fmla="*/ 334495 w 1349021"/>
              <a:gd name="connsiteY3" fmla="*/ 3658 h 1170291"/>
              <a:gd name="connsiteX4" fmla="*/ 340825 w 1349021"/>
              <a:gd name="connsiteY4" fmla="*/ 0 h 1170291"/>
              <a:gd name="connsiteX5" fmla="*/ 1008056 w 1349021"/>
              <a:gd name="connsiteY5" fmla="*/ 0 h 1170291"/>
              <a:gd name="connsiteX6" fmla="*/ 1014386 w 1349021"/>
              <a:gd name="connsiteY6" fmla="*/ 3658 h 1170291"/>
              <a:gd name="connsiteX7" fmla="*/ 1348072 w 1349021"/>
              <a:gd name="connsiteY7" fmla="*/ 581488 h 1170291"/>
              <a:gd name="connsiteX8" fmla="*/ 1348072 w 1349021"/>
              <a:gd name="connsiteY8" fmla="*/ 588803 h 1170291"/>
              <a:gd name="connsiteX9" fmla="*/ 1014386 w 1349021"/>
              <a:gd name="connsiteY9" fmla="*/ 1166634 h 1170291"/>
              <a:gd name="connsiteX10" fmla="*/ 1008056 w 1349021"/>
              <a:gd name="connsiteY10" fmla="*/ 1170291 h 1170291"/>
              <a:gd name="connsiteX11" fmla="*/ 340825 w 1349021"/>
              <a:gd name="connsiteY11" fmla="*/ 1170291 h 1170291"/>
              <a:gd name="connsiteX12" fmla="*/ 334495 w 1349021"/>
              <a:gd name="connsiteY12" fmla="*/ 1166634 h 1170291"/>
              <a:gd name="connsiteX13" fmla="*/ 1333371 w 1349021"/>
              <a:gd name="connsiteY13" fmla="*/ 585075 h 1170291"/>
              <a:gd name="connsiteX14" fmla="*/ 1003835 w 1349021"/>
              <a:gd name="connsiteY14" fmla="*/ 14560 h 1170291"/>
              <a:gd name="connsiteX15" fmla="*/ 345116 w 1349021"/>
              <a:gd name="connsiteY15" fmla="*/ 14560 h 1170291"/>
              <a:gd name="connsiteX16" fmla="*/ 15721 w 1349021"/>
              <a:gd name="connsiteY16" fmla="*/ 585075 h 1170291"/>
              <a:gd name="connsiteX17" fmla="*/ 345116 w 1349021"/>
              <a:gd name="connsiteY17" fmla="*/ 1155591 h 1170291"/>
              <a:gd name="connsiteX18" fmla="*/ 1003835 w 1349021"/>
              <a:gd name="connsiteY18" fmla="*/ 1155591 h 1170291"/>
              <a:gd name="connsiteX19" fmla="*/ 1333371 w 1349021"/>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21" h="1170291">
                <a:moveTo>
                  <a:pt x="334495" y="1166634"/>
                </a:moveTo>
                <a:lnTo>
                  <a:pt x="950" y="588803"/>
                </a:lnTo>
                <a:cubicBezTo>
                  <a:pt x="-317" y="586482"/>
                  <a:pt x="-317" y="583739"/>
                  <a:pt x="950" y="581488"/>
                </a:cubicBezTo>
                <a:lnTo>
                  <a:pt x="334495" y="3658"/>
                </a:lnTo>
                <a:cubicBezTo>
                  <a:pt x="335761" y="1407"/>
                  <a:pt x="338222" y="0"/>
                  <a:pt x="340825" y="0"/>
                </a:cubicBezTo>
                <a:lnTo>
                  <a:pt x="1008056" y="0"/>
                </a:lnTo>
                <a:cubicBezTo>
                  <a:pt x="1010658" y="0"/>
                  <a:pt x="1013120" y="1407"/>
                  <a:pt x="1014386" y="3658"/>
                </a:cubicBezTo>
                <a:lnTo>
                  <a:pt x="1348072" y="581488"/>
                </a:lnTo>
                <a:cubicBezTo>
                  <a:pt x="1349338" y="583809"/>
                  <a:pt x="1349338" y="586553"/>
                  <a:pt x="1348072" y="588803"/>
                </a:cubicBezTo>
                <a:lnTo>
                  <a:pt x="1014386" y="1166634"/>
                </a:lnTo>
                <a:cubicBezTo>
                  <a:pt x="1013120" y="1168885"/>
                  <a:pt x="1010658" y="1170291"/>
                  <a:pt x="1008056" y="1170291"/>
                </a:cubicBezTo>
                <a:lnTo>
                  <a:pt x="340825" y="1170291"/>
                </a:lnTo>
                <a:cubicBezTo>
                  <a:pt x="338222" y="1170291"/>
                  <a:pt x="335761" y="1168885"/>
                  <a:pt x="334495" y="1166634"/>
                </a:cubicBezTo>
                <a:close/>
                <a:moveTo>
                  <a:pt x="1333371" y="585075"/>
                </a:moveTo>
                <a:lnTo>
                  <a:pt x="1003835" y="14560"/>
                </a:lnTo>
                <a:lnTo>
                  <a:pt x="345116" y="14560"/>
                </a:lnTo>
                <a:lnTo>
                  <a:pt x="15721" y="585075"/>
                </a:lnTo>
                <a:lnTo>
                  <a:pt x="345116" y="1155591"/>
                </a:lnTo>
                <a:lnTo>
                  <a:pt x="1003835" y="1155591"/>
                </a:lnTo>
                <a:lnTo>
                  <a:pt x="1333371" y="585075"/>
                </a:lnTo>
                <a:close/>
              </a:path>
            </a:pathLst>
          </a:custGeom>
          <a:solidFill>
            <a:srgbClr val="FCD89A"/>
          </a:solid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09F38BE-4DC9-BFDC-8F6D-ED591E995E05}"/>
              </a:ext>
            </a:extLst>
          </p:cNvPr>
          <p:cNvSpPr/>
          <p:nvPr/>
        </p:nvSpPr>
        <p:spPr>
          <a:xfrm flipH="1">
            <a:off x="6629295" y="3467018"/>
            <a:ext cx="348260" cy="1170185"/>
          </a:xfrm>
          <a:custGeom>
            <a:avLst/>
            <a:gdLst>
              <a:gd name="connsiteX0" fmla="*/ 7294 w 348260"/>
              <a:gd name="connsiteY0" fmla="*/ 1170185 h 1170185"/>
              <a:gd name="connsiteX1" fmla="*/ 13625 w 348260"/>
              <a:gd name="connsiteY1" fmla="*/ 1166527 h 1170185"/>
              <a:gd name="connsiteX2" fmla="*/ 347311 w 348260"/>
              <a:gd name="connsiteY2" fmla="*/ 588837 h 1170185"/>
              <a:gd name="connsiteX3" fmla="*/ 347311 w 348260"/>
              <a:gd name="connsiteY3" fmla="*/ 581522 h 1170185"/>
              <a:gd name="connsiteX4" fmla="*/ 13695 w 348260"/>
              <a:gd name="connsiteY4" fmla="*/ 3622 h 1170185"/>
              <a:gd name="connsiteX5" fmla="*/ 3707 w 348260"/>
              <a:gd name="connsiteY5" fmla="*/ 949 h 1170185"/>
              <a:gd name="connsiteX6" fmla="*/ 1034 w 348260"/>
              <a:gd name="connsiteY6" fmla="*/ 10937 h 1170185"/>
              <a:gd name="connsiteX7" fmla="*/ 332539 w 348260"/>
              <a:gd name="connsiteY7" fmla="*/ 585180 h 1170185"/>
              <a:gd name="connsiteX8" fmla="*/ 964 w 348260"/>
              <a:gd name="connsiteY8" fmla="*/ 1159142 h 1170185"/>
              <a:gd name="connsiteX9" fmla="*/ 3637 w 348260"/>
              <a:gd name="connsiteY9" fmla="*/ 1169130 h 1170185"/>
              <a:gd name="connsiteX10" fmla="*/ 7294 w 348260"/>
              <a:gd name="connsiteY10" fmla="*/ 1170115 h 117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260" h="1170185">
                <a:moveTo>
                  <a:pt x="7294" y="1170185"/>
                </a:moveTo>
                <a:cubicBezTo>
                  <a:pt x="9827" y="1170185"/>
                  <a:pt x="12288" y="1168849"/>
                  <a:pt x="13625" y="1166527"/>
                </a:cubicBezTo>
                <a:lnTo>
                  <a:pt x="347311" y="588837"/>
                </a:lnTo>
                <a:cubicBezTo>
                  <a:pt x="348577" y="586587"/>
                  <a:pt x="348577" y="583773"/>
                  <a:pt x="347311" y="581522"/>
                </a:cubicBezTo>
                <a:lnTo>
                  <a:pt x="13695" y="3622"/>
                </a:lnTo>
                <a:cubicBezTo>
                  <a:pt x="11726" y="175"/>
                  <a:pt x="7154" y="-1021"/>
                  <a:pt x="3707" y="949"/>
                </a:cubicBezTo>
                <a:cubicBezTo>
                  <a:pt x="190" y="2988"/>
                  <a:pt x="-935" y="7490"/>
                  <a:pt x="1034" y="10937"/>
                </a:cubicBezTo>
                <a:lnTo>
                  <a:pt x="332539" y="585180"/>
                </a:lnTo>
                <a:lnTo>
                  <a:pt x="964" y="1159142"/>
                </a:lnTo>
                <a:cubicBezTo>
                  <a:pt x="-1006" y="1162659"/>
                  <a:pt x="120" y="1167161"/>
                  <a:pt x="3637" y="1169130"/>
                </a:cubicBezTo>
                <a:cubicBezTo>
                  <a:pt x="4762" y="1169833"/>
                  <a:pt x="6099" y="1170115"/>
                  <a:pt x="7294" y="1170115"/>
                </a:cubicBezTo>
                <a:close/>
              </a:path>
            </a:pathLst>
          </a:custGeom>
          <a:solidFill>
            <a:srgbClr val="FCD89A"/>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57EDC3D-A5B5-775A-0938-DE6D0826B91D}"/>
              </a:ext>
            </a:extLst>
          </p:cNvPr>
          <p:cNvSpPr/>
          <p:nvPr/>
        </p:nvSpPr>
        <p:spPr>
          <a:xfrm flipH="1">
            <a:off x="624712" y="3466912"/>
            <a:ext cx="1348965" cy="1170291"/>
          </a:xfrm>
          <a:custGeom>
            <a:avLst/>
            <a:gdLst>
              <a:gd name="connsiteX0" fmla="*/ 1008000 w 1348965"/>
              <a:gd name="connsiteY0" fmla="*/ 1170291 h 1170291"/>
              <a:gd name="connsiteX1" fmla="*/ 1014330 w 1348965"/>
              <a:gd name="connsiteY1" fmla="*/ 1166634 h 1170291"/>
              <a:gd name="connsiteX2" fmla="*/ 1348016 w 1348965"/>
              <a:gd name="connsiteY2" fmla="*/ 588803 h 1170291"/>
              <a:gd name="connsiteX3" fmla="*/ 1348016 w 1348965"/>
              <a:gd name="connsiteY3" fmla="*/ 581488 h 1170291"/>
              <a:gd name="connsiteX4" fmla="*/ 1014330 w 1348965"/>
              <a:gd name="connsiteY4" fmla="*/ 3658 h 1170291"/>
              <a:gd name="connsiteX5" fmla="*/ 1008000 w 1348965"/>
              <a:gd name="connsiteY5" fmla="*/ 0 h 1170291"/>
              <a:gd name="connsiteX6" fmla="*/ 340839 w 1348965"/>
              <a:gd name="connsiteY6" fmla="*/ 0 h 1170291"/>
              <a:gd name="connsiteX7" fmla="*/ 334509 w 1348965"/>
              <a:gd name="connsiteY7" fmla="*/ 3658 h 1170291"/>
              <a:gd name="connsiteX8" fmla="*/ 964 w 1348965"/>
              <a:gd name="connsiteY8" fmla="*/ 581488 h 1170291"/>
              <a:gd name="connsiteX9" fmla="*/ 3637 w 1348965"/>
              <a:gd name="connsiteY9" fmla="*/ 591476 h 1170291"/>
              <a:gd name="connsiteX10" fmla="*/ 13625 w 1348965"/>
              <a:gd name="connsiteY10" fmla="*/ 588803 h 1170291"/>
              <a:gd name="connsiteX11" fmla="*/ 345060 w 1348965"/>
              <a:gd name="connsiteY11" fmla="*/ 14630 h 1170291"/>
              <a:gd name="connsiteX12" fmla="*/ 1003779 w 1348965"/>
              <a:gd name="connsiteY12" fmla="*/ 14630 h 1170291"/>
              <a:gd name="connsiteX13" fmla="*/ 1333245 w 1348965"/>
              <a:gd name="connsiteY13" fmla="*/ 585146 h 1170291"/>
              <a:gd name="connsiteX14" fmla="*/ 1001669 w 1348965"/>
              <a:gd name="connsiteY14" fmla="*/ 1159319 h 1170291"/>
              <a:gd name="connsiteX15" fmla="*/ 1004342 w 1348965"/>
              <a:gd name="connsiteY15" fmla="*/ 1169307 h 1170291"/>
              <a:gd name="connsiteX16" fmla="*/ 1008000 w 1348965"/>
              <a:gd name="connsiteY16" fmla="*/ 1170291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8965" h="1170291">
                <a:moveTo>
                  <a:pt x="1008000" y="1170291"/>
                </a:moveTo>
                <a:cubicBezTo>
                  <a:pt x="1010532" y="1170291"/>
                  <a:pt x="1012994" y="1168955"/>
                  <a:pt x="1014330" y="1166634"/>
                </a:cubicBezTo>
                <a:lnTo>
                  <a:pt x="1348016" y="588803"/>
                </a:lnTo>
                <a:cubicBezTo>
                  <a:pt x="1349282" y="586553"/>
                  <a:pt x="1349282" y="583739"/>
                  <a:pt x="1348016" y="581488"/>
                </a:cubicBezTo>
                <a:lnTo>
                  <a:pt x="1014330" y="3658"/>
                </a:lnTo>
                <a:cubicBezTo>
                  <a:pt x="1013064" y="1407"/>
                  <a:pt x="1010602" y="0"/>
                  <a:pt x="1008000" y="0"/>
                </a:cubicBezTo>
                <a:lnTo>
                  <a:pt x="340839" y="0"/>
                </a:lnTo>
                <a:cubicBezTo>
                  <a:pt x="338237" y="0"/>
                  <a:pt x="335775" y="1407"/>
                  <a:pt x="334509" y="3658"/>
                </a:cubicBezTo>
                <a:lnTo>
                  <a:pt x="964" y="581488"/>
                </a:lnTo>
                <a:cubicBezTo>
                  <a:pt x="-1005" y="585005"/>
                  <a:pt x="120" y="589507"/>
                  <a:pt x="3637" y="591476"/>
                </a:cubicBezTo>
                <a:cubicBezTo>
                  <a:pt x="7154" y="593446"/>
                  <a:pt x="11726" y="592250"/>
                  <a:pt x="13625" y="588803"/>
                </a:cubicBezTo>
                <a:lnTo>
                  <a:pt x="345060" y="14630"/>
                </a:lnTo>
                <a:lnTo>
                  <a:pt x="1003779" y="14630"/>
                </a:lnTo>
                <a:lnTo>
                  <a:pt x="1333245" y="585146"/>
                </a:lnTo>
                <a:lnTo>
                  <a:pt x="1001669" y="1159319"/>
                </a:lnTo>
                <a:cubicBezTo>
                  <a:pt x="999700" y="1162836"/>
                  <a:pt x="1000825" y="1167337"/>
                  <a:pt x="1004342" y="1169307"/>
                </a:cubicBezTo>
                <a:cubicBezTo>
                  <a:pt x="1005467" y="1170010"/>
                  <a:pt x="1006804" y="1170291"/>
                  <a:pt x="1008000" y="1170291"/>
                </a:cubicBezTo>
                <a:close/>
              </a:path>
            </a:pathLst>
          </a:custGeom>
          <a:solidFill>
            <a:srgbClr val="FDBB30"/>
          </a:solid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3717A74-D061-391C-8E6F-7E2652FAF14E}"/>
              </a:ext>
            </a:extLst>
          </p:cNvPr>
          <p:cNvSpPr/>
          <p:nvPr/>
        </p:nvSpPr>
        <p:spPr>
          <a:xfrm flipH="1">
            <a:off x="624768" y="577718"/>
            <a:ext cx="1349049" cy="592572"/>
          </a:xfrm>
          <a:custGeom>
            <a:avLst/>
            <a:gdLst>
              <a:gd name="connsiteX0" fmla="*/ 340910 w 1349049"/>
              <a:gd name="connsiteY0" fmla="*/ 592503 h 592572"/>
              <a:gd name="connsiteX1" fmla="*/ 1008070 w 1349049"/>
              <a:gd name="connsiteY1" fmla="*/ 592503 h 592572"/>
              <a:gd name="connsiteX2" fmla="*/ 1014400 w 1349049"/>
              <a:gd name="connsiteY2" fmla="*/ 588775 h 592572"/>
              <a:gd name="connsiteX3" fmla="*/ 1348086 w 1349049"/>
              <a:gd name="connsiteY3" fmla="*/ 11015 h 592572"/>
              <a:gd name="connsiteX4" fmla="*/ 1345413 w 1349049"/>
              <a:gd name="connsiteY4" fmla="*/ 1026 h 592572"/>
              <a:gd name="connsiteX5" fmla="*/ 1335425 w 1349049"/>
              <a:gd name="connsiteY5" fmla="*/ 3699 h 592572"/>
              <a:gd name="connsiteX6" fmla="*/ 1003849 w 1349049"/>
              <a:gd name="connsiteY6" fmla="*/ 577872 h 592572"/>
              <a:gd name="connsiteX7" fmla="*/ 345130 w 1349049"/>
              <a:gd name="connsiteY7" fmla="*/ 577872 h 592572"/>
              <a:gd name="connsiteX8" fmla="*/ 13625 w 1349049"/>
              <a:gd name="connsiteY8" fmla="*/ 3770 h 592572"/>
              <a:gd name="connsiteX9" fmla="*/ 3637 w 1349049"/>
              <a:gd name="connsiteY9" fmla="*/ 1097 h 592572"/>
              <a:gd name="connsiteX10" fmla="*/ 964 w 1349049"/>
              <a:gd name="connsiteY10" fmla="*/ 11085 h 592572"/>
              <a:gd name="connsiteX11" fmla="*/ 334579 w 1349049"/>
              <a:gd name="connsiteY11" fmla="*/ 588915 h 592572"/>
              <a:gd name="connsiteX12" fmla="*/ 340910 w 1349049"/>
              <a:gd name="connsiteY12" fmla="*/ 592573 h 5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9049" h="592572">
                <a:moveTo>
                  <a:pt x="340910" y="592503"/>
                </a:moveTo>
                <a:lnTo>
                  <a:pt x="1008070" y="592503"/>
                </a:lnTo>
                <a:cubicBezTo>
                  <a:pt x="1010673" y="592503"/>
                  <a:pt x="1013134" y="591096"/>
                  <a:pt x="1014400" y="588775"/>
                </a:cubicBezTo>
                <a:lnTo>
                  <a:pt x="1348086" y="11015"/>
                </a:lnTo>
                <a:cubicBezTo>
                  <a:pt x="1350056" y="7498"/>
                  <a:pt x="1348930" y="2996"/>
                  <a:pt x="1345413" y="1026"/>
                </a:cubicBezTo>
                <a:cubicBezTo>
                  <a:pt x="1341967" y="-1084"/>
                  <a:pt x="1337395" y="182"/>
                  <a:pt x="1335425" y="3699"/>
                </a:cubicBezTo>
                <a:lnTo>
                  <a:pt x="1003849" y="577872"/>
                </a:lnTo>
                <a:lnTo>
                  <a:pt x="345130" y="577872"/>
                </a:lnTo>
                <a:cubicBezTo>
                  <a:pt x="345130" y="577872"/>
                  <a:pt x="13625" y="3770"/>
                  <a:pt x="13625" y="3770"/>
                </a:cubicBezTo>
                <a:cubicBezTo>
                  <a:pt x="11655" y="323"/>
                  <a:pt x="7083" y="-873"/>
                  <a:pt x="3637" y="1097"/>
                </a:cubicBezTo>
                <a:cubicBezTo>
                  <a:pt x="120" y="3137"/>
                  <a:pt x="-1006" y="7638"/>
                  <a:pt x="964" y="11085"/>
                </a:cubicBezTo>
                <a:lnTo>
                  <a:pt x="334579" y="588915"/>
                </a:lnTo>
                <a:cubicBezTo>
                  <a:pt x="335845" y="591166"/>
                  <a:pt x="338307" y="592573"/>
                  <a:pt x="340910" y="592573"/>
                </a:cubicBezTo>
                <a:close/>
              </a:path>
            </a:pathLst>
          </a:custGeom>
          <a:solidFill>
            <a:srgbClr val="FCD89A"/>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A18269F-F99B-81DE-4D55-12112E14492C}"/>
              </a:ext>
            </a:extLst>
          </p:cNvPr>
          <p:cNvSpPr/>
          <p:nvPr/>
        </p:nvSpPr>
        <p:spPr>
          <a:xfrm flipH="1">
            <a:off x="1625629" y="1733421"/>
            <a:ext cx="1348950" cy="1170291"/>
          </a:xfrm>
          <a:custGeom>
            <a:avLst/>
            <a:gdLst>
              <a:gd name="connsiteX0" fmla="*/ 334635 w 1348950"/>
              <a:gd name="connsiteY0" fmla="*/ 1166634 h 1170291"/>
              <a:gd name="connsiteX1" fmla="*/ 950 w 1348950"/>
              <a:gd name="connsiteY1" fmla="*/ 588803 h 1170291"/>
              <a:gd name="connsiteX2" fmla="*/ 950 w 1348950"/>
              <a:gd name="connsiteY2" fmla="*/ 581488 h 1170291"/>
              <a:gd name="connsiteX3" fmla="*/ 334635 w 1348950"/>
              <a:gd name="connsiteY3" fmla="*/ 3658 h 1170291"/>
              <a:gd name="connsiteX4" fmla="*/ 340966 w 1348950"/>
              <a:gd name="connsiteY4" fmla="*/ 0 h 1170291"/>
              <a:gd name="connsiteX5" fmla="*/ 1008126 w 1348950"/>
              <a:gd name="connsiteY5" fmla="*/ 0 h 1170291"/>
              <a:gd name="connsiteX6" fmla="*/ 1014457 w 1348950"/>
              <a:gd name="connsiteY6" fmla="*/ 3658 h 1170291"/>
              <a:gd name="connsiteX7" fmla="*/ 1348001 w 1348950"/>
              <a:gd name="connsiteY7" fmla="*/ 581488 h 1170291"/>
              <a:gd name="connsiteX8" fmla="*/ 1348001 w 1348950"/>
              <a:gd name="connsiteY8" fmla="*/ 588803 h 1170291"/>
              <a:gd name="connsiteX9" fmla="*/ 1014457 w 1348950"/>
              <a:gd name="connsiteY9" fmla="*/ 1166634 h 1170291"/>
              <a:gd name="connsiteX10" fmla="*/ 1008126 w 1348950"/>
              <a:gd name="connsiteY10" fmla="*/ 1170291 h 1170291"/>
              <a:gd name="connsiteX11" fmla="*/ 340966 w 1348950"/>
              <a:gd name="connsiteY11" fmla="*/ 1170291 h 1170291"/>
              <a:gd name="connsiteX12" fmla="*/ 334635 w 1348950"/>
              <a:gd name="connsiteY12" fmla="*/ 1166634 h 1170291"/>
              <a:gd name="connsiteX13" fmla="*/ 1333231 w 1348950"/>
              <a:gd name="connsiteY13" fmla="*/ 585075 h 1170291"/>
              <a:gd name="connsiteX14" fmla="*/ 1003835 w 1348950"/>
              <a:gd name="connsiteY14" fmla="*/ 14560 h 1170291"/>
              <a:gd name="connsiteX15" fmla="*/ 345116 w 1348950"/>
              <a:gd name="connsiteY15" fmla="*/ 14560 h 1170291"/>
              <a:gd name="connsiteX16" fmla="*/ 15650 w 1348950"/>
              <a:gd name="connsiteY16" fmla="*/ 585075 h 1170291"/>
              <a:gd name="connsiteX17" fmla="*/ 345116 w 1348950"/>
              <a:gd name="connsiteY17" fmla="*/ 1155591 h 1170291"/>
              <a:gd name="connsiteX18" fmla="*/ 1003835 w 1348950"/>
              <a:gd name="connsiteY18" fmla="*/ 1155591 h 1170291"/>
              <a:gd name="connsiteX19" fmla="*/ 1333231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635" y="1166634"/>
                </a:moveTo>
                <a:lnTo>
                  <a:pt x="950" y="588803"/>
                </a:lnTo>
                <a:cubicBezTo>
                  <a:pt x="-317" y="586552"/>
                  <a:pt x="-317" y="583739"/>
                  <a:pt x="950" y="581488"/>
                </a:cubicBezTo>
                <a:lnTo>
                  <a:pt x="334635" y="3658"/>
                </a:lnTo>
                <a:cubicBezTo>
                  <a:pt x="335901" y="1407"/>
                  <a:pt x="338363" y="0"/>
                  <a:pt x="340966" y="0"/>
                </a:cubicBezTo>
                <a:lnTo>
                  <a:pt x="1008126" y="0"/>
                </a:lnTo>
                <a:cubicBezTo>
                  <a:pt x="1010728" y="0"/>
                  <a:pt x="1013191" y="1407"/>
                  <a:pt x="1014457" y="3658"/>
                </a:cubicBezTo>
                <a:lnTo>
                  <a:pt x="1348001" y="581488"/>
                </a:lnTo>
                <a:cubicBezTo>
                  <a:pt x="1349268" y="583739"/>
                  <a:pt x="1349268" y="586552"/>
                  <a:pt x="1348001" y="588803"/>
                </a:cubicBezTo>
                <a:lnTo>
                  <a:pt x="1014457" y="1166634"/>
                </a:lnTo>
                <a:cubicBezTo>
                  <a:pt x="1013191" y="1168885"/>
                  <a:pt x="1010728" y="1170291"/>
                  <a:pt x="1008126" y="1170291"/>
                </a:cubicBezTo>
                <a:lnTo>
                  <a:pt x="340966" y="1170291"/>
                </a:lnTo>
                <a:cubicBezTo>
                  <a:pt x="338363" y="1170291"/>
                  <a:pt x="335901" y="1168885"/>
                  <a:pt x="334635" y="1166634"/>
                </a:cubicBezTo>
                <a:close/>
                <a:moveTo>
                  <a:pt x="1333231" y="585075"/>
                </a:moveTo>
                <a:lnTo>
                  <a:pt x="1003835" y="14560"/>
                </a:lnTo>
                <a:lnTo>
                  <a:pt x="345116" y="14560"/>
                </a:lnTo>
                <a:lnTo>
                  <a:pt x="15650" y="585075"/>
                </a:lnTo>
                <a:lnTo>
                  <a:pt x="345116" y="1155591"/>
                </a:lnTo>
                <a:lnTo>
                  <a:pt x="1003835" y="1155591"/>
                </a:lnTo>
                <a:lnTo>
                  <a:pt x="1333231" y="585075"/>
                </a:lnTo>
                <a:close/>
              </a:path>
            </a:pathLst>
          </a:custGeom>
          <a:solidFill>
            <a:srgbClr val="FDBB30"/>
          </a:solid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C9C5D59-1A89-E7DB-AAB8-A261703EF1F8}"/>
              </a:ext>
            </a:extLst>
          </p:cNvPr>
          <p:cNvSpPr/>
          <p:nvPr/>
        </p:nvSpPr>
        <p:spPr>
          <a:xfrm flipH="1">
            <a:off x="624783" y="1155590"/>
            <a:ext cx="1348950" cy="1170291"/>
          </a:xfrm>
          <a:custGeom>
            <a:avLst/>
            <a:gdLst>
              <a:gd name="connsiteX0" fmla="*/ 334495 w 1348950"/>
              <a:gd name="connsiteY0" fmla="*/ 1166634 h 1170291"/>
              <a:gd name="connsiteX1" fmla="*/ 950 w 1348950"/>
              <a:gd name="connsiteY1" fmla="*/ 588803 h 1170291"/>
              <a:gd name="connsiteX2" fmla="*/ 950 w 1348950"/>
              <a:gd name="connsiteY2" fmla="*/ 581488 h 1170291"/>
              <a:gd name="connsiteX3" fmla="*/ 334495 w 1348950"/>
              <a:gd name="connsiteY3" fmla="*/ 3658 h 1170291"/>
              <a:gd name="connsiteX4" fmla="*/ 340825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2 h 1170291"/>
              <a:gd name="connsiteX11" fmla="*/ 340825 w 1348950"/>
              <a:gd name="connsiteY11" fmla="*/ 1170292 h 1170291"/>
              <a:gd name="connsiteX12" fmla="*/ 334495 w 1348950"/>
              <a:gd name="connsiteY12" fmla="*/ 1166634 h 1170291"/>
              <a:gd name="connsiteX13" fmla="*/ 1333230 w 1348950"/>
              <a:gd name="connsiteY13" fmla="*/ 585075 h 1170291"/>
              <a:gd name="connsiteX14" fmla="*/ 1003765 w 1348950"/>
              <a:gd name="connsiteY14" fmla="*/ 14560 h 1170291"/>
              <a:gd name="connsiteX15" fmla="*/ 345045 w 1348950"/>
              <a:gd name="connsiteY15" fmla="*/ 14560 h 1170291"/>
              <a:gd name="connsiteX16" fmla="*/ 15650 w 1348950"/>
              <a:gd name="connsiteY16" fmla="*/ 585075 h 1170291"/>
              <a:gd name="connsiteX17" fmla="*/ 34504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95" y="1166634"/>
                </a:moveTo>
                <a:lnTo>
                  <a:pt x="950" y="588803"/>
                </a:lnTo>
                <a:cubicBezTo>
                  <a:pt x="-317" y="586552"/>
                  <a:pt x="-317" y="583739"/>
                  <a:pt x="950" y="581488"/>
                </a:cubicBezTo>
                <a:lnTo>
                  <a:pt x="334495" y="3658"/>
                </a:lnTo>
                <a:cubicBezTo>
                  <a:pt x="335761" y="1407"/>
                  <a:pt x="338222" y="0"/>
                  <a:pt x="340825" y="0"/>
                </a:cubicBezTo>
                <a:lnTo>
                  <a:pt x="1007985" y="0"/>
                </a:lnTo>
                <a:cubicBezTo>
                  <a:pt x="1010588" y="0"/>
                  <a:pt x="1013050" y="1407"/>
                  <a:pt x="1014316" y="3658"/>
                </a:cubicBezTo>
                <a:lnTo>
                  <a:pt x="1348001" y="581488"/>
                </a:lnTo>
                <a:cubicBezTo>
                  <a:pt x="1349267" y="583739"/>
                  <a:pt x="1349267" y="586552"/>
                  <a:pt x="1348001" y="588803"/>
                </a:cubicBezTo>
                <a:lnTo>
                  <a:pt x="1014316" y="1166634"/>
                </a:lnTo>
                <a:cubicBezTo>
                  <a:pt x="1013050" y="1168885"/>
                  <a:pt x="1010588" y="1170292"/>
                  <a:pt x="1007985" y="1170292"/>
                </a:cubicBezTo>
                <a:lnTo>
                  <a:pt x="340825" y="1170292"/>
                </a:lnTo>
                <a:cubicBezTo>
                  <a:pt x="338222" y="1170292"/>
                  <a:pt x="335761" y="1168885"/>
                  <a:pt x="334495" y="1166634"/>
                </a:cubicBezTo>
                <a:close/>
                <a:moveTo>
                  <a:pt x="1333230" y="585075"/>
                </a:moveTo>
                <a:lnTo>
                  <a:pt x="1003765" y="14560"/>
                </a:lnTo>
                <a:lnTo>
                  <a:pt x="345045" y="14560"/>
                </a:lnTo>
                <a:lnTo>
                  <a:pt x="15650" y="585075"/>
                </a:lnTo>
                <a:lnTo>
                  <a:pt x="345045" y="1155591"/>
                </a:lnTo>
                <a:lnTo>
                  <a:pt x="1003765" y="1155591"/>
                </a:lnTo>
                <a:lnTo>
                  <a:pt x="1333230" y="585075"/>
                </a:lnTo>
                <a:close/>
              </a:path>
            </a:pathLst>
          </a:custGeom>
          <a:solidFill>
            <a:srgbClr val="FCD89A"/>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AE4CA57-9423-102A-339A-457752D79488}"/>
              </a:ext>
            </a:extLst>
          </p:cNvPr>
          <p:cNvSpPr/>
          <p:nvPr/>
        </p:nvSpPr>
        <p:spPr>
          <a:xfrm flipH="1">
            <a:off x="2626334" y="2311251"/>
            <a:ext cx="1348950" cy="1170291"/>
          </a:xfrm>
          <a:custGeom>
            <a:avLst/>
            <a:gdLst>
              <a:gd name="connsiteX0" fmla="*/ 334354 w 1348950"/>
              <a:gd name="connsiteY0" fmla="*/ 1166634 h 1170291"/>
              <a:gd name="connsiteX1" fmla="*/ 950 w 1348950"/>
              <a:gd name="connsiteY1" fmla="*/ 588803 h 1170291"/>
              <a:gd name="connsiteX2" fmla="*/ 950 w 1348950"/>
              <a:gd name="connsiteY2" fmla="*/ 581488 h 1170291"/>
              <a:gd name="connsiteX3" fmla="*/ 334354 w 1348950"/>
              <a:gd name="connsiteY3" fmla="*/ 3658 h 1170291"/>
              <a:gd name="connsiteX4" fmla="*/ 340684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1 h 1170291"/>
              <a:gd name="connsiteX11" fmla="*/ 340684 w 1348950"/>
              <a:gd name="connsiteY11" fmla="*/ 1170291 h 1170291"/>
              <a:gd name="connsiteX12" fmla="*/ 334354 w 1348950"/>
              <a:gd name="connsiteY12" fmla="*/ 1166634 h 1170291"/>
              <a:gd name="connsiteX13" fmla="*/ 1333230 w 1348950"/>
              <a:gd name="connsiteY13" fmla="*/ 585146 h 1170291"/>
              <a:gd name="connsiteX14" fmla="*/ 1003765 w 1348950"/>
              <a:gd name="connsiteY14" fmla="*/ 14631 h 1170291"/>
              <a:gd name="connsiteX15" fmla="*/ 344905 w 1348950"/>
              <a:gd name="connsiteY15" fmla="*/ 14631 h 1170291"/>
              <a:gd name="connsiteX16" fmla="*/ 15650 w 1348950"/>
              <a:gd name="connsiteY16" fmla="*/ 585146 h 1170291"/>
              <a:gd name="connsiteX17" fmla="*/ 344905 w 1348950"/>
              <a:gd name="connsiteY17" fmla="*/ 1155661 h 1170291"/>
              <a:gd name="connsiteX18" fmla="*/ 1003765 w 1348950"/>
              <a:gd name="connsiteY18" fmla="*/ 1155661 h 1170291"/>
              <a:gd name="connsiteX19" fmla="*/ 1333230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354" y="1166634"/>
                </a:moveTo>
                <a:lnTo>
                  <a:pt x="950" y="588803"/>
                </a:lnTo>
                <a:cubicBezTo>
                  <a:pt x="-317" y="586553"/>
                  <a:pt x="-317" y="583739"/>
                  <a:pt x="950" y="581488"/>
                </a:cubicBezTo>
                <a:lnTo>
                  <a:pt x="334354" y="3658"/>
                </a:lnTo>
                <a:cubicBezTo>
                  <a:pt x="335620" y="1407"/>
                  <a:pt x="338082" y="0"/>
                  <a:pt x="340684" y="0"/>
                </a:cubicBezTo>
                <a:lnTo>
                  <a:pt x="1007985" y="0"/>
                </a:lnTo>
                <a:cubicBezTo>
                  <a:pt x="1010588" y="0"/>
                  <a:pt x="1013050" y="1407"/>
                  <a:pt x="1014316" y="3658"/>
                </a:cubicBezTo>
                <a:lnTo>
                  <a:pt x="1348001" y="581488"/>
                </a:lnTo>
                <a:cubicBezTo>
                  <a:pt x="1349267" y="583739"/>
                  <a:pt x="1349267" y="586553"/>
                  <a:pt x="134800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230" y="585146"/>
                </a:moveTo>
                <a:lnTo>
                  <a:pt x="1003765" y="14631"/>
                </a:lnTo>
                <a:lnTo>
                  <a:pt x="344905" y="14631"/>
                </a:lnTo>
                <a:lnTo>
                  <a:pt x="15650" y="585146"/>
                </a:lnTo>
                <a:lnTo>
                  <a:pt x="344905" y="1155661"/>
                </a:lnTo>
                <a:lnTo>
                  <a:pt x="1003765" y="1155661"/>
                </a:lnTo>
                <a:lnTo>
                  <a:pt x="1333230" y="585146"/>
                </a:lnTo>
                <a:close/>
              </a:path>
            </a:pathLst>
          </a:custGeom>
          <a:solidFill>
            <a:srgbClr val="FDBB30"/>
          </a:solid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355A1C08-1D0A-183D-956A-2BC5369BC431}"/>
              </a:ext>
            </a:extLst>
          </p:cNvPr>
          <p:cNvSpPr/>
          <p:nvPr/>
        </p:nvSpPr>
        <p:spPr>
          <a:xfrm flipH="1">
            <a:off x="2626334" y="1155590"/>
            <a:ext cx="1348950" cy="1170291"/>
          </a:xfrm>
          <a:custGeom>
            <a:avLst/>
            <a:gdLst>
              <a:gd name="connsiteX0" fmla="*/ 334354 w 1348950"/>
              <a:gd name="connsiteY0" fmla="*/ 1166634 h 1170291"/>
              <a:gd name="connsiteX1" fmla="*/ 950 w 1348950"/>
              <a:gd name="connsiteY1" fmla="*/ 588803 h 1170291"/>
              <a:gd name="connsiteX2" fmla="*/ 950 w 1348950"/>
              <a:gd name="connsiteY2" fmla="*/ 581488 h 1170291"/>
              <a:gd name="connsiteX3" fmla="*/ 334354 w 1348950"/>
              <a:gd name="connsiteY3" fmla="*/ 3658 h 1170291"/>
              <a:gd name="connsiteX4" fmla="*/ 340684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2 h 1170291"/>
              <a:gd name="connsiteX11" fmla="*/ 340684 w 1348950"/>
              <a:gd name="connsiteY11" fmla="*/ 1170292 h 1170291"/>
              <a:gd name="connsiteX12" fmla="*/ 334354 w 1348950"/>
              <a:gd name="connsiteY12" fmla="*/ 1166634 h 1170291"/>
              <a:gd name="connsiteX13" fmla="*/ 1333230 w 1348950"/>
              <a:gd name="connsiteY13" fmla="*/ 585075 h 1170291"/>
              <a:gd name="connsiteX14" fmla="*/ 1003765 w 1348950"/>
              <a:gd name="connsiteY14" fmla="*/ 14560 h 1170291"/>
              <a:gd name="connsiteX15" fmla="*/ 344905 w 1348950"/>
              <a:gd name="connsiteY15" fmla="*/ 14560 h 1170291"/>
              <a:gd name="connsiteX16" fmla="*/ 15650 w 1348950"/>
              <a:gd name="connsiteY16" fmla="*/ 585075 h 1170291"/>
              <a:gd name="connsiteX17" fmla="*/ 34490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354" y="1166634"/>
                </a:moveTo>
                <a:lnTo>
                  <a:pt x="950" y="588803"/>
                </a:lnTo>
                <a:cubicBezTo>
                  <a:pt x="-317" y="586552"/>
                  <a:pt x="-317" y="583739"/>
                  <a:pt x="950" y="581488"/>
                </a:cubicBezTo>
                <a:lnTo>
                  <a:pt x="334354" y="3658"/>
                </a:lnTo>
                <a:cubicBezTo>
                  <a:pt x="335620" y="1407"/>
                  <a:pt x="338082" y="0"/>
                  <a:pt x="340684" y="0"/>
                </a:cubicBezTo>
                <a:lnTo>
                  <a:pt x="1007985" y="0"/>
                </a:lnTo>
                <a:cubicBezTo>
                  <a:pt x="1010588" y="0"/>
                  <a:pt x="1013050" y="1407"/>
                  <a:pt x="1014316" y="3658"/>
                </a:cubicBezTo>
                <a:lnTo>
                  <a:pt x="1348001" y="581488"/>
                </a:lnTo>
                <a:cubicBezTo>
                  <a:pt x="1349267" y="583739"/>
                  <a:pt x="1349267" y="586552"/>
                  <a:pt x="1348001" y="588803"/>
                </a:cubicBezTo>
                <a:lnTo>
                  <a:pt x="1014316" y="1166634"/>
                </a:lnTo>
                <a:cubicBezTo>
                  <a:pt x="1013050" y="1168885"/>
                  <a:pt x="1010588" y="1170292"/>
                  <a:pt x="1007985" y="1170292"/>
                </a:cubicBezTo>
                <a:lnTo>
                  <a:pt x="340684" y="1170292"/>
                </a:lnTo>
                <a:cubicBezTo>
                  <a:pt x="338082" y="1170292"/>
                  <a:pt x="335620" y="1168885"/>
                  <a:pt x="334354" y="1166634"/>
                </a:cubicBezTo>
                <a:close/>
                <a:moveTo>
                  <a:pt x="1333230" y="585075"/>
                </a:moveTo>
                <a:lnTo>
                  <a:pt x="1003765" y="14560"/>
                </a:lnTo>
                <a:lnTo>
                  <a:pt x="344905" y="14560"/>
                </a:lnTo>
                <a:lnTo>
                  <a:pt x="15650" y="585075"/>
                </a:lnTo>
                <a:lnTo>
                  <a:pt x="344905" y="1155591"/>
                </a:lnTo>
                <a:lnTo>
                  <a:pt x="1003765" y="1155591"/>
                </a:lnTo>
                <a:lnTo>
                  <a:pt x="1333230" y="585075"/>
                </a:lnTo>
                <a:close/>
              </a:path>
            </a:pathLst>
          </a:custGeom>
          <a:solidFill>
            <a:srgbClr val="FCD89A"/>
          </a:solid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7DEA5B2-0B34-CB29-3ECA-A947BCD3D710}"/>
              </a:ext>
            </a:extLst>
          </p:cNvPr>
          <p:cNvSpPr/>
          <p:nvPr/>
        </p:nvSpPr>
        <p:spPr>
          <a:xfrm flipH="1">
            <a:off x="3627039" y="577760"/>
            <a:ext cx="1349091" cy="1170291"/>
          </a:xfrm>
          <a:custGeom>
            <a:avLst/>
            <a:gdLst>
              <a:gd name="connsiteX0" fmla="*/ 334495 w 1349091"/>
              <a:gd name="connsiteY0" fmla="*/ 1166634 h 1170291"/>
              <a:gd name="connsiteX1" fmla="*/ 950 w 1349091"/>
              <a:gd name="connsiteY1" fmla="*/ 588803 h 1170291"/>
              <a:gd name="connsiteX2" fmla="*/ 950 w 1349091"/>
              <a:gd name="connsiteY2" fmla="*/ 581488 h 1170291"/>
              <a:gd name="connsiteX3" fmla="*/ 334495 w 1349091"/>
              <a:gd name="connsiteY3" fmla="*/ 3658 h 1170291"/>
              <a:gd name="connsiteX4" fmla="*/ 340825 w 1349091"/>
              <a:gd name="connsiteY4" fmla="*/ 0 h 1170291"/>
              <a:gd name="connsiteX5" fmla="*/ 1008126 w 1349091"/>
              <a:gd name="connsiteY5" fmla="*/ 0 h 1170291"/>
              <a:gd name="connsiteX6" fmla="*/ 1014456 w 1349091"/>
              <a:gd name="connsiteY6" fmla="*/ 3658 h 1170291"/>
              <a:gd name="connsiteX7" fmla="*/ 1348142 w 1349091"/>
              <a:gd name="connsiteY7" fmla="*/ 581488 h 1170291"/>
              <a:gd name="connsiteX8" fmla="*/ 1348142 w 1349091"/>
              <a:gd name="connsiteY8" fmla="*/ 588803 h 1170291"/>
              <a:gd name="connsiteX9" fmla="*/ 1014456 w 1349091"/>
              <a:gd name="connsiteY9" fmla="*/ 1166634 h 1170291"/>
              <a:gd name="connsiteX10" fmla="*/ 1008126 w 1349091"/>
              <a:gd name="connsiteY10" fmla="*/ 1170291 h 1170291"/>
              <a:gd name="connsiteX11" fmla="*/ 340825 w 1349091"/>
              <a:gd name="connsiteY11" fmla="*/ 1170291 h 1170291"/>
              <a:gd name="connsiteX12" fmla="*/ 334495 w 1349091"/>
              <a:gd name="connsiteY12" fmla="*/ 1166634 h 1170291"/>
              <a:gd name="connsiteX13" fmla="*/ 1333371 w 1349091"/>
              <a:gd name="connsiteY13" fmla="*/ 585075 h 1170291"/>
              <a:gd name="connsiteX14" fmla="*/ 1003835 w 1349091"/>
              <a:gd name="connsiteY14" fmla="*/ 14560 h 1170291"/>
              <a:gd name="connsiteX15" fmla="*/ 345045 w 1349091"/>
              <a:gd name="connsiteY15" fmla="*/ 14560 h 1170291"/>
              <a:gd name="connsiteX16" fmla="*/ 15650 w 1349091"/>
              <a:gd name="connsiteY16" fmla="*/ 585075 h 1170291"/>
              <a:gd name="connsiteX17" fmla="*/ 345045 w 1349091"/>
              <a:gd name="connsiteY17" fmla="*/ 1155591 h 1170291"/>
              <a:gd name="connsiteX18" fmla="*/ 1003835 w 1349091"/>
              <a:gd name="connsiteY18" fmla="*/ 1155591 h 1170291"/>
              <a:gd name="connsiteX19" fmla="*/ 1333371 w 1349091"/>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495" y="1166634"/>
                </a:moveTo>
                <a:lnTo>
                  <a:pt x="950" y="588803"/>
                </a:lnTo>
                <a:cubicBezTo>
                  <a:pt x="-317" y="586552"/>
                  <a:pt x="-317" y="583739"/>
                  <a:pt x="950" y="581488"/>
                </a:cubicBezTo>
                <a:lnTo>
                  <a:pt x="334495" y="3658"/>
                </a:lnTo>
                <a:cubicBezTo>
                  <a:pt x="335761" y="1407"/>
                  <a:pt x="338223" y="0"/>
                  <a:pt x="340825" y="0"/>
                </a:cubicBezTo>
                <a:lnTo>
                  <a:pt x="1008126" y="0"/>
                </a:lnTo>
                <a:cubicBezTo>
                  <a:pt x="1010728" y="0"/>
                  <a:pt x="1013190" y="1407"/>
                  <a:pt x="1014456" y="3658"/>
                </a:cubicBezTo>
                <a:lnTo>
                  <a:pt x="1348142" y="581488"/>
                </a:lnTo>
                <a:cubicBezTo>
                  <a:pt x="1349408" y="583739"/>
                  <a:pt x="1349408" y="586552"/>
                  <a:pt x="1348142" y="588803"/>
                </a:cubicBezTo>
                <a:lnTo>
                  <a:pt x="1014456" y="1166634"/>
                </a:lnTo>
                <a:cubicBezTo>
                  <a:pt x="1013190" y="1168885"/>
                  <a:pt x="1010728" y="1170291"/>
                  <a:pt x="1008126" y="1170291"/>
                </a:cubicBezTo>
                <a:lnTo>
                  <a:pt x="340825" y="1170291"/>
                </a:lnTo>
                <a:cubicBezTo>
                  <a:pt x="338223" y="1170291"/>
                  <a:pt x="335761" y="1168885"/>
                  <a:pt x="334495" y="1166634"/>
                </a:cubicBezTo>
                <a:close/>
                <a:moveTo>
                  <a:pt x="1333371" y="585075"/>
                </a:moveTo>
                <a:lnTo>
                  <a:pt x="1003835" y="14560"/>
                </a:lnTo>
                <a:lnTo>
                  <a:pt x="345045" y="14560"/>
                </a:lnTo>
                <a:lnTo>
                  <a:pt x="15650" y="585075"/>
                </a:lnTo>
                <a:lnTo>
                  <a:pt x="345045" y="1155591"/>
                </a:lnTo>
                <a:lnTo>
                  <a:pt x="1003835" y="1155591"/>
                </a:lnTo>
                <a:lnTo>
                  <a:pt x="1333371" y="585075"/>
                </a:lnTo>
                <a:close/>
              </a:path>
            </a:pathLst>
          </a:custGeom>
          <a:solidFill>
            <a:srgbClr val="FCD89A"/>
          </a:solid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3BB9BE8-6B34-A599-8A33-DAB755A12C45}"/>
              </a:ext>
            </a:extLst>
          </p:cNvPr>
          <p:cNvSpPr/>
          <p:nvPr/>
        </p:nvSpPr>
        <p:spPr>
          <a:xfrm flipH="1">
            <a:off x="1625629" y="2889081"/>
            <a:ext cx="1348950" cy="1170291"/>
          </a:xfrm>
          <a:custGeom>
            <a:avLst/>
            <a:gdLst>
              <a:gd name="connsiteX0" fmla="*/ 334635 w 1348950"/>
              <a:gd name="connsiteY0" fmla="*/ 1166634 h 1170291"/>
              <a:gd name="connsiteX1" fmla="*/ 950 w 1348950"/>
              <a:gd name="connsiteY1" fmla="*/ 588803 h 1170291"/>
              <a:gd name="connsiteX2" fmla="*/ 950 w 1348950"/>
              <a:gd name="connsiteY2" fmla="*/ 581488 h 1170291"/>
              <a:gd name="connsiteX3" fmla="*/ 334635 w 1348950"/>
              <a:gd name="connsiteY3" fmla="*/ 3658 h 1170291"/>
              <a:gd name="connsiteX4" fmla="*/ 340966 w 1348950"/>
              <a:gd name="connsiteY4" fmla="*/ 0 h 1170291"/>
              <a:gd name="connsiteX5" fmla="*/ 1008126 w 1348950"/>
              <a:gd name="connsiteY5" fmla="*/ 0 h 1170291"/>
              <a:gd name="connsiteX6" fmla="*/ 1014457 w 1348950"/>
              <a:gd name="connsiteY6" fmla="*/ 3658 h 1170291"/>
              <a:gd name="connsiteX7" fmla="*/ 1348001 w 1348950"/>
              <a:gd name="connsiteY7" fmla="*/ 581488 h 1170291"/>
              <a:gd name="connsiteX8" fmla="*/ 1348001 w 1348950"/>
              <a:gd name="connsiteY8" fmla="*/ 588803 h 1170291"/>
              <a:gd name="connsiteX9" fmla="*/ 1014457 w 1348950"/>
              <a:gd name="connsiteY9" fmla="*/ 1166634 h 1170291"/>
              <a:gd name="connsiteX10" fmla="*/ 1008126 w 1348950"/>
              <a:gd name="connsiteY10" fmla="*/ 1170291 h 1170291"/>
              <a:gd name="connsiteX11" fmla="*/ 340966 w 1348950"/>
              <a:gd name="connsiteY11" fmla="*/ 1170291 h 1170291"/>
              <a:gd name="connsiteX12" fmla="*/ 334635 w 1348950"/>
              <a:gd name="connsiteY12" fmla="*/ 1166634 h 1170291"/>
              <a:gd name="connsiteX13" fmla="*/ 1333231 w 1348950"/>
              <a:gd name="connsiteY13" fmla="*/ 585146 h 1170291"/>
              <a:gd name="connsiteX14" fmla="*/ 1003835 w 1348950"/>
              <a:gd name="connsiteY14" fmla="*/ 14631 h 1170291"/>
              <a:gd name="connsiteX15" fmla="*/ 345116 w 1348950"/>
              <a:gd name="connsiteY15" fmla="*/ 14631 h 1170291"/>
              <a:gd name="connsiteX16" fmla="*/ 15650 w 1348950"/>
              <a:gd name="connsiteY16" fmla="*/ 585146 h 1170291"/>
              <a:gd name="connsiteX17" fmla="*/ 345116 w 1348950"/>
              <a:gd name="connsiteY17" fmla="*/ 1155661 h 1170291"/>
              <a:gd name="connsiteX18" fmla="*/ 1003835 w 1348950"/>
              <a:gd name="connsiteY18" fmla="*/ 1155661 h 1170291"/>
              <a:gd name="connsiteX19" fmla="*/ 133323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635" y="1166634"/>
                </a:moveTo>
                <a:lnTo>
                  <a:pt x="950" y="588803"/>
                </a:lnTo>
                <a:cubicBezTo>
                  <a:pt x="-317" y="586553"/>
                  <a:pt x="-317" y="583739"/>
                  <a:pt x="950" y="581488"/>
                </a:cubicBezTo>
                <a:lnTo>
                  <a:pt x="334635" y="3658"/>
                </a:lnTo>
                <a:cubicBezTo>
                  <a:pt x="335901" y="1407"/>
                  <a:pt x="338363" y="0"/>
                  <a:pt x="340966" y="0"/>
                </a:cubicBezTo>
                <a:lnTo>
                  <a:pt x="1008126" y="0"/>
                </a:lnTo>
                <a:cubicBezTo>
                  <a:pt x="1010728" y="0"/>
                  <a:pt x="1013191" y="1407"/>
                  <a:pt x="1014457" y="3658"/>
                </a:cubicBezTo>
                <a:lnTo>
                  <a:pt x="1348001" y="581488"/>
                </a:lnTo>
                <a:cubicBezTo>
                  <a:pt x="1349268" y="583739"/>
                  <a:pt x="1349268" y="586553"/>
                  <a:pt x="1348001" y="588803"/>
                </a:cubicBezTo>
                <a:lnTo>
                  <a:pt x="1014457" y="1166634"/>
                </a:lnTo>
                <a:cubicBezTo>
                  <a:pt x="1013191" y="1168885"/>
                  <a:pt x="1010728" y="1170291"/>
                  <a:pt x="1008126" y="1170291"/>
                </a:cubicBezTo>
                <a:lnTo>
                  <a:pt x="340966" y="1170291"/>
                </a:lnTo>
                <a:cubicBezTo>
                  <a:pt x="338363" y="1170291"/>
                  <a:pt x="335901" y="1168885"/>
                  <a:pt x="334635" y="1166634"/>
                </a:cubicBezTo>
                <a:close/>
                <a:moveTo>
                  <a:pt x="1333231" y="585146"/>
                </a:moveTo>
                <a:lnTo>
                  <a:pt x="1003835" y="14631"/>
                </a:lnTo>
                <a:lnTo>
                  <a:pt x="345116" y="14631"/>
                </a:lnTo>
                <a:lnTo>
                  <a:pt x="15650" y="585146"/>
                </a:lnTo>
                <a:lnTo>
                  <a:pt x="345116" y="1155661"/>
                </a:lnTo>
                <a:lnTo>
                  <a:pt x="1003835" y="1155661"/>
                </a:lnTo>
                <a:lnTo>
                  <a:pt x="1333231" y="585146"/>
                </a:lnTo>
                <a:close/>
              </a:path>
            </a:pathLst>
          </a:custGeom>
          <a:solidFill>
            <a:srgbClr val="FDBB30"/>
          </a:solidFill>
          <a:ln w="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AE2E4D0-0C72-2E40-8FFE-C6583EE23F04}"/>
              </a:ext>
            </a:extLst>
          </p:cNvPr>
          <p:cNvSpPr/>
          <p:nvPr/>
        </p:nvSpPr>
        <p:spPr>
          <a:xfrm flipH="1">
            <a:off x="3627320" y="2889011"/>
            <a:ext cx="1015300" cy="1170291"/>
          </a:xfrm>
          <a:custGeom>
            <a:avLst/>
            <a:gdLst>
              <a:gd name="connsiteX0" fmla="*/ 674616 w 1015300"/>
              <a:gd name="connsiteY0" fmla="*/ 1170291 h 1170291"/>
              <a:gd name="connsiteX1" fmla="*/ 680947 w 1015300"/>
              <a:gd name="connsiteY1" fmla="*/ 1166634 h 1170291"/>
              <a:gd name="connsiteX2" fmla="*/ 1014351 w 1015300"/>
              <a:gd name="connsiteY2" fmla="*/ 588803 h 1170291"/>
              <a:gd name="connsiteX3" fmla="*/ 1014351 w 1015300"/>
              <a:gd name="connsiteY3" fmla="*/ 581488 h 1170291"/>
              <a:gd name="connsiteX4" fmla="*/ 680947 w 1015300"/>
              <a:gd name="connsiteY4" fmla="*/ 3658 h 1170291"/>
              <a:gd name="connsiteX5" fmla="*/ 674616 w 1015300"/>
              <a:gd name="connsiteY5" fmla="*/ 0 h 1170291"/>
              <a:gd name="connsiteX6" fmla="*/ 7315 w 1015300"/>
              <a:gd name="connsiteY6" fmla="*/ 0 h 1170291"/>
              <a:gd name="connsiteX7" fmla="*/ 0 w 1015300"/>
              <a:gd name="connsiteY7" fmla="*/ 7315 h 1170291"/>
              <a:gd name="connsiteX8" fmla="*/ 7315 w 1015300"/>
              <a:gd name="connsiteY8" fmla="*/ 14630 h 1170291"/>
              <a:gd name="connsiteX9" fmla="*/ 670326 w 1015300"/>
              <a:gd name="connsiteY9" fmla="*/ 14630 h 1170291"/>
              <a:gd name="connsiteX10" fmla="*/ 999580 w 1015300"/>
              <a:gd name="connsiteY10" fmla="*/ 585146 h 1170291"/>
              <a:gd name="connsiteX11" fmla="*/ 668286 w 1015300"/>
              <a:gd name="connsiteY11" fmla="*/ 1159248 h 1170291"/>
              <a:gd name="connsiteX12" fmla="*/ 670959 w 1015300"/>
              <a:gd name="connsiteY12" fmla="*/ 1169236 h 1170291"/>
              <a:gd name="connsiteX13" fmla="*/ 674616 w 1015300"/>
              <a:gd name="connsiteY13" fmla="*/ 1170221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00" h="1170291">
                <a:moveTo>
                  <a:pt x="674616" y="1170291"/>
                </a:moveTo>
                <a:cubicBezTo>
                  <a:pt x="677149" y="1170291"/>
                  <a:pt x="679610" y="1168955"/>
                  <a:pt x="680947" y="1166634"/>
                </a:cubicBezTo>
                <a:lnTo>
                  <a:pt x="1014351" y="588803"/>
                </a:lnTo>
                <a:cubicBezTo>
                  <a:pt x="1015617" y="586552"/>
                  <a:pt x="1015617" y="583739"/>
                  <a:pt x="1014351" y="581488"/>
                </a:cubicBezTo>
                <a:lnTo>
                  <a:pt x="680947" y="3658"/>
                </a:lnTo>
                <a:cubicBezTo>
                  <a:pt x="679681" y="1407"/>
                  <a:pt x="677219" y="0"/>
                  <a:pt x="674616" y="0"/>
                </a:cubicBezTo>
                <a:lnTo>
                  <a:pt x="7315" y="0"/>
                </a:lnTo>
                <a:cubicBezTo>
                  <a:pt x="3236" y="0"/>
                  <a:pt x="0" y="3236"/>
                  <a:pt x="0" y="7315"/>
                </a:cubicBezTo>
                <a:cubicBezTo>
                  <a:pt x="0" y="11395"/>
                  <a:pt x="3306" y="14630"/>
                  <a:pt x="7315" y="14630"/>
                </a:cubicBezTo>
                <a:lnTo>
                  <a:pt x="670326" y="14630"/>
                </a:lnTo>
                <a:lnTo>
                  <a:pt x="999580" y="585146"/>
                </a:lnTo>
                <a:lnTo>
                  <a:pt x="668286" y="1159248"/>
                </a:lnTo>
                <a:cubicBezTo>
                  <a:pt x="666316" y="1162765"/>
                  <a:pt x="667442" y="1167267"/>
                  <a:pt x="670959" y="1169236"/>
                </a:cubicBezTo>
                <a:cubicBezTo>
                  <a:pt x="672084" y="1169940"/>
                  <a:pt x="673421" y="1170221"/>
                  <a:pt x="674616" y="1170221"/>
                </a:cubicBezTo>
                <a:close/>
              </a:path>
            </a:pathLst>
          </a:custGeom>
          <a:solidFill>
            <a:srgbClr val="FDBB30"/>
          </a:solidFill>
          <a:ln w="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0CCDFD4-A455-7928-575C-FD398C4B1EC7}"/>
              </a:ext>
            </a:extLst>
          </p:cNvPr>
          <p:cNvSpPr/>
          <p:nvPr/>
        </p:nvSpPr>
        <p:spPr>
          <a:xfrm flipH="1">
            <a:off x="4627885" y="36"/>
            <a:ext cx="1015370" cy="1170255"/>
          </a:xfrm>
          <a:custGeom>
            <a:avLst/>
            <a:gdLst>
              <a:gd name="connsiteX0" fmla="*/ 7245 w 1015370"/>
              <a:gd name="connsiteY0" fmla="*/ 1170255 h 1170255"/>
              <a:gd name="connsiteX1" fmla="*/ 7245 w 1015370"/>
              <a:gd name="connsiteY1" fmla="*/ 1170255 h 1170255"/>
              <a:gd name="connsiteX2" fmla="*/ 674405 w 1015370"/>
              <a:gd name="connsiteY2" fmla="*/ 1170115 h 1170255"/>
              <a:gd name="connsiteX3" fmla="*/ 680736 w 1015370"/>
              <a:gd name="connsiteY3" fmla="*/ 1166457 h 1170255"/>
              <a:gd name="connsiteX4" fmla="*/ 1014421 w 1015370"/>
              <a:gd name="connsiteY4" fmla="*/ 588767 h 1170255"/>
              <a:gd name="connsiteX5" fmla="*/ 1014421 w 1015370"/>
              <a:gd name="connsiteY5" fmla="*/ 581452 h 1170255"/>
              <a:gd name="connsiteX6" fmla="*/ 680806 w 1015370"/>
              <a:gd name="connsiteY6" fmla="*/ 3622 h 1170255"/>
              <a:gd name="connsiteX7" fmla="*/ 670818 w 1015370"/>
              <a:gd name="connsiteY7" fmla="*/ 949 h 1170255"/>
              <a:gd name="connsiteX8" fmla="*/ 668145 w 1015370"/>
              <a:gd name="connsiteY8" fmla="*/ 10937 h 1170255"/>
              <a:gd name="connsiteX9" fmla="*/ 999720 w 1015370"/>
              <a:gd name="connsiteY9" fmla="*/ 585110 h 1170255"/>
              <a:gd name="connsiteX10" fmla="*/ 670185 w 1015370"/>
              <a:gd name="connsiteY10" fmla="*/ 1155484 h 1170255"/>
              <a:gd name="connsiteX11" fmla="*/ 7315 w 1015370"/>
              <a:gd name="connsiteY11" fmla="*/ 1155625 h 1170255"/>
              <a:gd name="connsiteX12" fmla="*/ 0 w 1015370"/>
              <a:gd name="connsiteY12" fmla="*/ 1162940 h 1170255"/>
              <a:gd name="connsiteX13" fmla="*/ 7315 w 1015370"/>
              <a:gd name="connsiteY13" fmla="*/ 1170255 h 117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370" h="1170255">
                <a:moveTo>
                  <a:pt x="7245" y="1170255"/>
                </a:moveTo>
                <a:lnTo>
                  <a:pt x="7245" y="1170255"/>
                </a:lnTo>
                <a:lnTo>
                  <a:pt x="674405" y="1170115"/>
                </a:lnTo>
                <a:cubicBezTo>
                  <a:pt x="677008" y="1170115"/>
                  <a:pt x="679469" y="1168708"/>
                  <a:pt x="680736" y="1166457"/>
                </a:cubicBezTo>
                <a:lnTo>
                  <a:pt x="1014421" y="588767"/>
                </a:lnTo>
                <a:cubicBezTo>
                  <a:pt x="1015687" y="586516"/>
                  <a:pt x="1015687" y="583703"/>
                  <a:pt x="1014421" y="581452"/>
                </a:cubicBezTo>
                <a:lnTo>
                  <a:pt x="680806" y="3622"/>
                </a:lnTo>
                <a:cubicBezTo>
                  <a:pt x="678836" y="175"/>
                  <a:pt x="674264" y="-1021"/>
                  <a:pt x="670818" y="949"/>
                </a:cubicBezTo>
                <a:cubicBezTo>
                  <a:pt x="667301" y="2988"/>
                  <a:pt x="666176" y="7490"/>
                  <a:pt x="668145" y="10937"/>
                </a:cubicBezTo>
                <a:lnTo>
                  <a:pt x="999720" y="585110"/>
                </a:lnTo>
                <a:lnTo>
                  <a:pt x="670185" y="1155484"/>
                </a:lnTo>
                <a:lnTo>
                  <a:pt x="7315" y="1155625"/>
                </a:lnTo>
                <a:cubicBezTo>
                  <a:pt x="3236" y="1155625"/>
                  <a:pt x="0" y="1158860"/>
                  <a:pt x="0" y="1162940"/>
                </a:cubicBezTo>
                <a:cubicBezTo>
                  <a:pt x="0" y="1167020"/>
                  <a:pt x="3306" y="1170255"/>
                  <a:pt x="7315" y="1170255"/>
                </a:cubicBezTo>
                <a:close/>
              </a:path>
            </a:pathLst>
          </a:custGeom>
          <a:solidFill>
            <a:srgbClr val="FCD89A"/>
          </a:solidFill>
          <a:ln w="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4A6809F-4D80-47D7-D493-E5BFE02F0F28}"/>
              </a:ext>
            </a:extLst>
          </p:cNvPr>
          <p:cNvSpPr/>
          <p:nvPr/>
        </p:nvSpPr>
        <p:spPr>
          <a:xfrm flipH="1">
            <a:off x="1625417" y="1733410"/>
            <a:ext cx="1348965" cy="1170301"/>
          </a:xfrm>
          <a:custGeom>
            <a:avLst/>
            <a:gdLst>
              <a:gd name="connsiteX0" fmla="*/ 340840 w 1348965"/>
              <a:gd name="connsiteY0" fmla="*/ 1170302 h 1170301"/>
              <a:gd name="connsiteX1" fmla="*/ 1008000 w 1348965"/>
              <a:gd name="connsiteY1" fmla="*/ 1170302 h 1170301"/>
              <a:gd name="connsiteX2" fmla="*/ 1014330 w 1348965"/>
              <a:gd name="connsiteY2" fmla="*/ 1166644 h 1170301"/>
              <a:gd name="connsiteX3" fmla="*/ 1348016 w 1348965"/>
              <a:gd name="connsiteY3" fmla="*/ 588814 h 1170301"/>
              <a:gd name="connsiteX4" fmla="*/ 1348016 w 1348965"/>
              <a:gd name="connsiteY4" fmla="*/ 581498 h 1170301"/>
              <a:gd name="connsiteX5" fmla="*/ 1014330 w 1348965"/>
              <a:gd name="connsiteY5" fmla="*/ 3668 h 1170301"/>
              <a:gd name="connsiteX6" fmla="*/ 1004342 w 1348965"/>
              <a:gd name="connsiteY6" fmla="*/ 995 h 1170301"/>
              <a:gd name="connsiteX7" fmla="*/ 1001669 w 1348965"/>
              <a:gd name="connsiteY7" fmla="*/ 10983 h 1170301"/>
              <a:gd name="connsiteX8" fmla="*/ 1333245 w 1348965"/>
              <a:gd name="connsiteY8" fmla="*/ 585156 h 1170301"/>
              <a:gd name="connsiteX9" fmla="*/ 1003780 w 1348965"/>
              <a:gd name="connsiteY9" fmla="*/ 1155671 h 1170301"/>
              <a:gd name="connsiteX10" fmla="*/ 345060 w 1348965"/>
              <a:gd name="connsiteY10" fmla="*/ 1155671 h 1170301"/>
              <a:gd name="connsiteX11" fmla="*/ 13625 w 1348965"/>
              <a:gd name="connsiteY11" fmla="*/ 581498 h 1170301"/>
              <a:gd name="connsiteX12" fmla="*/ 3637 w 1348965"/>
              <a:gd name="connsiteY12" fmla="*/ 578826 h 1170301"/>
              <a:gd name="connsiteX13" fmla="*/ 964 w 1348965"/>
              <a:gd name="connsiteY13" fmla="*/ 588814 h 1170301"/>
              <a:gd name="connsiteX14" fmla="*/ 334509 w 1348965"/>
              <a:gd name="connsiteY14" fmla="*/ 1166644 h 1170301"/>
              <a:gd name="connsiteX15" fmla="*/ 340840 w 1348965"/>
              <a:gd name="connsiteY15" fmla="*/ 1170302 h 117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8965" h="1170301">
                <a:moveTo>
                  <a:pt x="340840" y="1170302"/>
                </a:moveTo>
                <a:lnTo>
                  <a:pt x="1008000" y="1170302"/>
                </a:lnTo>
                <a:cubicBezTo>
                  <a:pt x="1010602" y="1170302"/>
                  <a:pt x="1013064" y="1168895"/>
                  <a:pt x="1014330" y="1166644"/>
                </a:cubicBezTo>
                <a:lnTo>
                  <a:pt x="1348016" y="588814"/>
                </a:lnTo>
                <a:cubicBezTo>
                  <a:pt x="1349282" y="586563"/>
                  <a:pt x="1349282" y="583749"/>
                  <a:pt x="1348016" y="581498"/>
                </a:cubicBezTo>
                <a:lnTo>
                  <a:pt x="1014330" y="3668"/>
                </a:lnTo>
                <a:cubicBezTo>
                  <a:pt x="1012361" y="151"/>
                  <a:pt x="1007718" y="-1045"/>
                  <a:pt x="1004342" y="995"/>
                </a:cubicBezTo>
                <a:cubicBezTo>
                  <a:pt x="1000825" y="3035"/>
                  <a:pt x="999700" y="7537"/>
                  <a:pt x="1001669" y="10983"/>
                </a:cubicBezTo>
                <a:lnTo>
                  <a:pt x="1333245" y="585156"/>
                </a:lnTo>
                <a:lnTo>
                  <a:pt x="1003780" y="1155671"/>
                </a:lnTo>
                <a:lnTo>
                  <a:pt x="345060" y="1155671"/>
                </a:lnTo>
                <a:lnTo>
                  <a:pt x="13625" y="581498"/>
                </a:lnTo>
                <a:cubicBezTo>
                  <a:pt x="11655" y="577982"/>
                  <a:pt x="7013" y="576856"/>
                  <a:pt x="3637" y="578826"/>
                </a:cubicBezTo>
                <a:cubicBezTo>
                  <a:pt x="120" y="580865"/>
                  <a:pt x="-1006" y="585367"/>
                  <a:pt x="964" y="588814"/>
                </a:cubicBezTo>
                <a:lnTo>
                  <a:pt x="334509" y="1166644"/>
                </a:lnTo>
                <a:cubicBezTo>
                  <a:pt x="335775" y="1168895"/>
                  <a:pt x="338237" y="1170302"/>
                  <a:pt x="340840" y="1170302"/>
                </a:cubicBezTo>
                <a:close/>
              </a:path>
            </a:pathLst>
          </a:custGeom>
          <a:solidFill>
            <a:srgbClr val="FDBB30"/>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3D11C40-CA34-9ADA-19DA-F4A8CD03BDF5}"/>
              </a:ext>
            </a:extLst>
          </p:cNvPr>
          <p:cNvSpPr/>
          <p:nvPr/>
        </p:nvSpPr>
        <p:spPr>
          <a:xfrm flipH="1">
            <a:off x="1625489" y="5200404"/>
            <a:ext cx="1349034" cy="592390"/>
          </a:xfrm>
          <a:custGeom>
            <a:avLst/>
            <a:gdLst>
              <a:gd name="connsiteX0" fmla="*/ 1341756 w 1349034"/>
              <a:gd name="connsiteY0" fmla="*/ 592390 h 592390"/>
              <a:gd name="connsiteX1" fmla="*/ 1345413 w 1349034"/>
              <a:gd name="connsiteY1" fmla="*/ 591406 h 592390"/>
              <a:gd name="connsiteX2" fmla="*/ 1348086 w 1349034"/>
              <a:gd name="connsiteY2" fmla="*/ 581418 h 592390"/>
              <a:gd name="connsiteX3" fmla="*/ 1014401 w 1349034"/>
              <a:gd name="connsiteY3" fmla="*/ 3657 h 592390"/>
              <a:gd name="connsiteX4" fmla="*/ 1008070 w 1349034"/>
              <a:gd name="connsiteY4" fmla="*/ 0 h 592390"/>
              <a:gd name="connsiteX5" fmla="*/ 340910 w 1349034"/>
              <a:gd name="connsiteY5" fmla="*/ 0 h 592390"/>
              <a:gd name="connsiteX6" fmla="*/ 334579 w 1349034"/>
              <a:gd name="connsiteY6" fmla="*/ 3657 h 592390"/>
              <a:gd name="connsiteX7" fmla="*/ 964 w 1349034"/>
              <a:gd name="connsiteY7" fmla="*/ 581418 h 592390"/>
              <a:gd name="connsiteX8" fmla="*/ 3637 w 1349034"/>
              <a:gd name="connsiteY8" fmla="*/ 591406 h 592390"/>
              <a:gd name="connsiteX9" fmla="*/ 13625 w 1349034"/>
              <a:gd name="connsiteY9" fmla="*/ 588733 h 592390"/>
              <a:gd name="connsiteX10" fmla="*/ 345130 w 1349034"/>
              <a:gd name="connsiteY10" fmla="*/ 14630 h 592390"/>
              <a:gd name="connsiteX11" fmla="*/ 1003850 w 1349034"/>
              <a:gd name="connsiteY11" fmla="*/ 14630 h 592390"/>
              <a:gd name="connsiteX12" fmla="*/ 1335425 w 1349034"/>
              <a:gd name="connsiteY12" fmla="*/ 588733 h 592390"/>
              <a:gd name="connsiteX13" fmla="*/ 1341756 w 1349034"/>
              <a:gd name="connsiteY13" fmla="*/ 592390 h 59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9034" h="592390">
                <a:moveTo>
                  <a:pt x="1341756" y="592390"/>
                </a:moveTo>
                <a:cubicBezTo>
                  <a:pt x="1343022" y="592390"/>
                  <a:pt x="1344288" y="592039"/>
                  <a:pt x="1345413" y="591406"/>
                </a:cubicBezTo>
                <a:cubicBezTo>
                  <a:pt x="1348860" y="589436"/>
                  <a:pt x="1350056" y="584934"/>
                  <a:pt x="1348086" y="581418"/>
                </a:cubicBezTo>
                <a:lnTo>
                  <a:pt x="1014401" y="3657"/>
                </a:lnTo>
                <a:cubicBezTo>
                  <a:pt x="1013135" y="1406"/>
                  <a:pt x="1010673" y="0"/>
                  <a:pt x="1008070" y="0"/>
                </a:cubicBezTo>
                <a:lnTo>
                  <a:pt x="340910" y="0"/>
                </a:lnTo>
                <a:cubicBezTo>
                  <a:pt x="338307" y="0"/>
                  <a:pt x="335845" y="1406"/>
                  <a:pt x="334579" y="3657"/>
                </a:cubicBezTo>
                <a:lnTo>
                  <a:pt x="964" y="581418"/>
                </a:lnTo>
                <a:cubicBezTo>
                  <a:pt x="-1006" y="584934"/>
                  <a:pt x="120" y="589436"/>
                  <a:pt x="3637" y="591406"/>
                </a:cubicBezTo>
                <a:cubicBezTo>
                  <a:pt x="7154" y="593375"/>
                  <a:pt x="11656" y="592180"/>
                  <a:pt x="13625" y="588733"/>
                </a:cubicBezTo>
                <a:lnTo>
                  <a:pt x="345130" y="14630"/>
                </a:lnTo>
                <a:lnTo>
                  <a:pt x="1003850" y="14630"/>
                </a:lnTo>
                <a:lnTo>
                  <a:pt x="1335425" y="588733"/>
                </a:lnTo>
                <a:cubicBezTo>
                  <a:pt x="1336762" y="591054"/>
                  <a:pt x="1339224" y="592390"/>
                  <a:pt x="1341756" y="592390"/>
                </a:cubicBezTo>
                <a:close/>
              </a:path>
            </a:pathLst>
          </a:custGeom>
          <a:solidFill>
            <a:srgbClr val="FDBB30"/>
          </a:solidFill>
          <a:ln w="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9FEEF2B-2AC3-6F8D-5F13-DD7915A3DFCA}"/>
              </a:ext>
            </a:extLst>
          </p:cNvPr>
          <p:cNvSpPr/>
          <p:nvPr/>
        </p:nvSpPr>
        <p:spPr>
          <a:xfrm flipH="1">
            <a:off x="2626334" y="3466912"/>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126 w 1348950"/>
              <a:gd name="connsiteY5" fmla="*/ 0 h 1170291"/>
              <a:gd name="connsiteX6" fmla="*/ 1014456 w 1348950"/>
              <a:gd name="connsiteY6" fmla="*/ 3658 h 1170291"/>
              <a:gd name="connsiteX7" fmla="*/ 1348001 w 1348950"/>
              <a:gd name="connsiteY7" fmla="*/ 581488 h 1170291"/>
              <a:gd name="connsiteX8" fmla="*/ 1348001 w 1348950"/>
              <a:gd name="connsiteY8" fmla="*/ 588803 h 1170291"/>
              <a:gd name="connsiteX9" fmla="*/ 1014456 w 1348950"/>
              <a:gd name="connsiteY9" fmla="*/ 1166634 h 1170291"/>
              <a:gd name="connsiteX10" fmla="*/ 1008126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0 h 1170291"/>
              <a:gd name="connsiteX15" fmla="*/ 345186 w 1348950"/>
              <a:gd name="connsiteY15" fmla="*/ 14630 h 1170291"/>
              <a:gd name="connsiteX16" fmla="*/ 15791 w 1348950"/>
              <a:gd name="connsiteY16" fmla="*/ 585146 h 1170291"/>
              <a:gd name="connsiteX17" fmla="*/ 345186 w 1348950"/>
              <a:gd name="connsiteY17" fmla="*/ 1155590 h 1170291"/>
              <a:gd name="connsiteX18" fmla="*/ 1003906 w 1348950"/>
              <a:gd name="connsiteY18" fmla="*/ 1155590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553"/>
                  <a:pt x="-317" y="583739"/>
                  <a:pt x="950" y="581488"/>
                </a:cubicBezTo>
                <a:lnTo>
                  <a:pt x="334565" y="3658"/>
                </a:lnTo>
                <a:cubicBezTo>
                  <a:pt x="335831" y="1407"/>
                  <a:pt x="338293" y="0"/>
                  <a:pt x="340895" y="0"/>
                </a:cubicBezTo>
                <a:lnTo>
                  <a:pt x="1008126" y="0"/>
                </a:lnTo>
                <a:cubicBezTo>
                  <a:pt x="1010729" y="0"/>
                  <a:pt x="1013190" y="1407"/>
                  <a:pt x="1014456" y="3658"/>
                </a:cubicBezTo>
                <a:lnTo>
                  <a:pt x="1348001" y="581488"/>
                </a:lnTo>
                <a:cubicBezTo>
                  <a:pt x="1349267" y="583739"/>
                  <a:pt x="1349267" y="586553"/>
                  <a:pt x="1348001" y="588803"/>
                </a:cubicBezTo>
                <a:lnTo>
                  <a:pt x="1014456" y="1166634"/>
                </a:lnTo>
                <a:cubicBezTo>
                  <a:pt x="1013190" y="1168885"/>
                  <a:pt x="1010729" y="1170291"/>
                  <a:pt x="1008126" y="1170291"/>
                </a:cubicBezTo>
                <a:lnTo>
                  <a:pt x="340895" y="1170291"/>
                </a:lnTo>
                <a:cubicBezTo>
                  <a:pt x="338293" y="1170291"/>
                  <a:pt x="335831" y="1168885"/>
                  <a:pt x="334565" y="1166634"/>
                </a:cubicBezTo>
                <a:close/>
                <a:moveTo>
                  <a:pt x="1333301" y="585146"/>
                </a:moveTo>
                <a:lnTo>
                  <a:pt x="1003906" y="14630"/>
                </a:lnTo>
                <a:lnTo>
                  <a:pt x="345186" y="14630"/>
                </a:lnTo>
                <a:lnTo>
                  <a:pt x="15791" y="585146"/>
                </a:lnTo>
                <a:lnTo>
                  <a:pt x="345186" y="1155590"/>
                </a:lnTo>
                <a:lnTo>
                  <a:pt x="1003906" y="1155590"/>
                </a:lnTo>
                <a:lnTo>
                  <a:pt x="1333301" y="585146"/>
                </a:lnTo>
                <a:close/>
              </a:path>
            </a:pathLst>
          </a:custGeom>
          <a:solidFill>
            <a:srgbClr val="FDBB30"/>
          </a:solidFill>
          <a:ln w="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1A9E501-37CA-3836-715E-4A81516CADDA}"/>
              </a:ext>
            </a:extLst>
          </p:cNvPr>
          <p:cNvSpPr/>
          <p:nvPr/>
        </p:nvSpPr>
        <p:spPr>
          <a:xfrm flipH="1">
            <a:off x="624642" y="3466912"/>
            <a:ext cx="1349091" cy="1170291"/>
          </a:xfrm>
          <a:custGeom>
            <a:avLst/>
            <a:gdLst>
              <a:gd name="connsiteX0" fmla="*/ 334635 w 1349091"/>
              <a:gd name="connsiteY0" fmla="*/ 1166634 h 1170291"/>
              <a:gd name="connsiteX1" fmla="*/ 950 w 1349091"/>
              <a:gd name="connsiteY1" fmla="*/ 588803 h 1170291"/>
              <a:gd name="connsiteX2" fmla="*/ 950 w 1349091"/>
              <a:gd name="connsiteY2" fmla="*/ 581488 h 1170291"/>
              <a:gd name="connsiteX3" fmla="*/ 334635 w 1349091"/>
              <a:gd name="connsiteY3" fmla="*/ 3658 h 1170291"/>
              <a:gd name="connsiteX4" fmla="*/ 340966 w 1349091"/>
              <a:gd name="connsiteY4" fmla="*/ 0 h 1170291"/>
              <a:gd name="connsiteX5" fmla="*/ 1008267 w 1349091"/>
              <a:gd name="connsiteY5" fmla="*/ 0 h 1170291"/>
              <a:gd name="connsiteX6" fmla="*/ 1014597 w 1349091"/>
              <a:gd name="connsiteY6" fmla="*/ 3658 h 1170291"/>
              <a:gd name="connsiteX7" fmla="*/ 1348142 w 1349091"/>
              <a:gd name="connsiteY7" fmla="*/ 581488 h 1170291"/>
              <a:gd name="connsiteX8" fmla="*/ 1348142 w 1349091"/>
              <a:gd name="connsiteY8" fmla="*/ 588803 h 1170291"/>
              <a:gd name="connsiteX9" fmla="*/ 1014597 w 1349091"/>
              <a:gd name="connsiteY9" fmla="*/ 1166634 h 1170291"/>
              <a:gd name="connsiteX10" fmla="*/ 1008267 w 1349091"/>
              <a:gd name="connsiteY10" fmla="*/ 1170291 h 1170291"/>
              <a:gd name="connsiteX11" fmla="*/ 340966 w 1349091"/>
              <a:gd name="connsiteY11" fmla="*/ 1170291 h 1170291"/>
              <a:gd name="connsiteX12" fmla="*/ 334635 w 1349091"/>
              <a:gd name="connsiteY12" fmla="*/ 1166634 h 1170291"/>
              <a:gd name="connsiteX13" fmla="*/ 1333371 w 1349091"/>
              <a:gd name="connsiteY13" fmla="*/ 585146 h 1170291"/>
              <a:gd name="connsiteX14" fmla="*/ 1003976 w 1349091"/>
              <a:gd name="connsiteY14" fmla="*/ 14630 h 1170291"/>
              <a:gd name="connsiteX15" fmla="*/ 345186 w 1349091"/>
              <a:gd name="connsiteY15" fmla="*/ 14630 h 1170291"/>
              <a:gd name="connsiteX16" fmla="*/ 15721 w 1349091"/>
              <a:gd name="connsiteY16" fmla="*/ 585146 h 1170291"/>
              <a:gd name="connsiteX17" fmla="*/ 345186 w 1349091"/>
              <a:gd name="connsiteY17" fmla="*/ 1155590 h 1170291"/>
              <a:gd name="connsiteX18" fmla="*/ 1003976 w 1349091"/>
              <a:gd name="connsiteY18" fmla="*/ 1155590 h 1170291"/>
              <a:gd name="connsiteX19" fmla="*/ 133337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635" y="1166634"/>
                </a:moveTo>
                <a:lnTo>
                  <a:pt x="950" y="588803"/>
                </a:lnTo>
                <a:cubicBezTo>
                  <a:pt x="-317" y="586553"/>
                  <a:pt x="-317" y="583739"/>
                  <a:pt x="950" y="581488"/>
                </a:cubicBezTo>
                <a:lnTo>
                  <a:pt x="334635" y="3658"/>
                </a:lnTo>
                <a:cubicBezTo>
                  <a:pt x="335902" y="1407"/>
                  <a:pt x="338363" y="0"/>
                  <a:pt x="340966" y="0"/>
                </a:cubicBezTo>
                <a:lnTo>
                  <a:pt x="1008267" y="0"/>
                </a:lnTo>
                <a:cubicBezTo>
                  <a:pt x="1010869" y="0"/>
                  <a:pt x="1013331" y="1407"/>
                  <a:pt x="1014597" y="3658"/>
                </a:cubicBezTo>
                <a:lnTo>
                  <a:pt x="1348142" y="581488"/>
                </a:lnTo>
                <a:cubicBezTo>
                  <a:pt x="1349408" y="583739"/>
                  <a:pt x="1349408" y="586553"/>
                  <a:pt x="1348142" y="588803"/>
                </a:cubicBezTo>
                <a:lnTo>
                  <a:pt x="1014597" y="1166634"/>
                </a:lnTo>
                <a:cubicBezTo>
                  <a:pt x="1013331" y="1168885"/>
                  <a:pt x="1010869" y="1170291"/>
                  <a:pt x="1008267" y="1170291"/>
                </a:cubicBezTo>
                <a:lnTo>
                  <a:pt x="340966" y="1170291"/>
                </a:lnTo>
                <a:cubicBezTo>
                  <a:pt x="338363" y="1170291"/>
                  <a:pt x="335902" y="1168885"/>
                  <a:pt x="334635" y="1166634"/>
                </a:cubicBezTo>
                <a:close/>
                <a:moveTo>
                  <a:pt x="1333371" y="585146"/>
                </a:moveTo>
                <a:lnTo>
                  <a:pt x="1003976" y="14630"/>
                </a:lnTo>
                <a:lnTo>
                  <a:pt x="345186" y="14630"/>
                </a:lnTo>
                <a:lnTo>
                  <a:pt x="15721" y="585146"/>
                </a:lnTo>
                <a:lnTo>
                  <a:pt x="345186" y="1155590"/>
                </a:lnTo>
                <a:lnTo>
                  <a:pt x="1003976" y="1155590"/>
                </a:lnTo>
                <a:lnTo>
                  <a:pt x="1333371" y="585146"/>
                </a:lnTo>
                <a:close/>
              </a:path>
            </a:pathLst>
          </a:custGeom>
          <a:solidFill>
            <a:srgbClr val="FDBB30"/>
          </a:solidFill>
          <a:ln w="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71EC0AF-4FEA-DB68-23A4-00B5C943B529}"/>
              </a:ext>
            </a:extLst>
          </p:cNvPr>
          <p:cNvSpPr/>
          <p:nvPr/>
        </p:nvSpPr>
        <p:spPr>
          <a:xfrm flipH="1">
            <a:off x="1625488" y="4044742"/>
            <a:ext cx="1348950" cy="1170291"/>
          </a:xfrm>
          <a:custGeom>
            <a:avLst/>
            <a:gdLst>
              <a:gd name="connsiteX0" fmla="*/ 334494 w 1348950"/>
              <a:gd name="connsiteY0" fmla="*/ 1166634 h 1170291"/>
              <a:gd name="connsiteX1" fmla="*/ 950 w 1348950"/>
              <a:gd name="connsiteY1" fmla="*/ 588803 h 1170291"/>
              <a:gd name="connsiteX2" fmla="*/ 950 w 1348950"/>
              <a:gd name="connsiteY2" fmla="*/ 581488 h 1170291"/>
              <a:gd name="connsiteX3" fmla="*/ 334494 w 1348950"/>
              <a:gd name="connsiteY3" fmla="*/ 3658 h 1170291"/>
              <a:gd name="connsiteX4" fmla="*/ 340825 w 1348950"/>
              <a:gd name="connsiteY4" fmla="*/ 0 h 1170291"/>
              <a:gd name="connsiteX5" fmla="*/ 1007985 w 1348950"/>
              <a:gd name="connsiteY5" fmla="*/ 0 h 1170291"/>
              <a:gd name="connsiteX6" fmla="*/ 1014316 w 1348950"/>
              <a:gd name="connsiteY6" fmla="*/ 3658 h 1170291"/>
              <a:gd name="connsiteX7" fmla="*/ 1348001 w 1348950"/>
              <a:gd name="connsiteY7" fmla="*/ 581488 h 1170291"/>
              <a:gd name="connsiteX8" fmla="*/ 1348001 w 1348950"/>
              <a:gd name="connsiteY8" fmla="*/ 588803 h 1170291"/>
              <a:gd name="connsiteX9" fmla="*/ 1014316 w 1348950"/>
              <a:gd name="connsiteY9" fmla="*/ 1166634 h 1170291"/>
              <a:gd name="connsiteX10" fmla="*/ 1007985 w 1348950"/>
              <a:gd name="connsiteY10" fmla="*/ 1170291 h 1170291"/>
              <a:gd name="connsiteX11" fmla="*/ 340825 w 1348950"/>
              <a:gd name="connsiteY11" fmla="*/ 1170291 h 1170291"/>
              <a:gd name="connsiteX12" fmla="*/ 334494 w 1348950"/>
              <a:gd name="connsiteY12" fmla="*/ 1166634 h 1170291"/>
              <a:gd name="connsiteX13" fmla="*/ 1333230 w 1348950"/>
              <a:gd name="connsiteY13" fmla="*/ 585075 h 1170291"/>
              <a:gd name="connsiteX14" fmla="*/ 1003765 w 1348950"/>
              <a:gd name="connsiteY14" fmla="*/ 14560 h 1170291"/>
              <a:gd name="connsiteX15" fmla="*/ 345045 w 1348950"/>
              <a:gd name="connsiteY15" fmla="*/ 14560 h 1170291"/>
              <a:gd name="connsiteX16" fmla="*/ 15650 w 1348950"/>
              <a:gd name="connsiteY16" fmla="*/ 585075 h 1170291"/>
              <a:gd name="connsiteX17" fmla="*/ 345045 w 1348950"/>
              <a:gd name="connsiteY17" fmla="*/ 1155591 h 1170291"/>
              <a:gd name="connsiteX18" fmla="*/ 1003765 w 1348950"/>
              <a:gd name="connsiteY18" fmla="*/ 1155591 h 1170291"/>
              <a:gd name="connsiteX19" fmla="*/ 1333230 w 134895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494" y="1166634"/>
                </a:moveTo>
                <a:lnTo>
                  <a:pt x="950" y="588803"/>
                </a:lnTo>
                <a:cubicBezTo>
                  <a:pt x="-317" y="586482"/>
                  <a:pt x="-317" y="583739"/>
                  <a:pt x="950" y="581488"/>
                </a:cubicBezTo>
                <a:lnTo>
                  <a:pt x="334494" y="3658"/>
                </a:lnTo>
                <a:cubicBezTo>
                  <a:pt x="335760" y="1407"/>
                  <a:pt x="338223" y="0"/>
                  <a:pt x="340825" y="0"/>
                </a:cubicBezTo>
                <a:lnTo>
                  <a:pt x="1007985" y="0"/>
                </a:lnTo>
                <a:cubicBezTo>
                  <a:pt x="1010588" y="0"/>
                  <a:pt x="1013050" y="1407"/>
                  <a:pt x="1014316" y="3658"/>
                </a:cubicBezTo>
                <a:lnTo>
                  <a:pt x="1348001" y="581488"/>
                </a:lnTo>
                <a:cubicBezTo>
                  <a:pt x="1349268" y="583809"/>
                  <a:pt x="1349268" y="586553"/>
                  <a:pt x="1348001" y="588803"/>
                </a:cubicBezTo>
                <a:lnTo>
                  <a:pt x="1014316" y="1166634"/>
                </a:lnTo>
                <a:cubicBezTo>
                  <a:pt x="1013050" y="1168885"/>
                  <a:pt x="1010588" y="1170291"/>
                  <a:pt x="1007985" y="1170291"/>
                </a:cubicBezTo>
                <a:lnTo>
                  <a:pt x="340825" y="1170291"/>
                </a:lnTo>
                <a:cubicBezTo>
                  <a:pt x="338223" y="1170291"/>
                  <a:pt x="335760" y="1168885"/>
                  <a:pt x="334494" y="1166634"/>
                </a:cubicBezTo>
                <a:close/>
                <a:moveTo>
                  <a:pt x="1333230" y="585075"/>
                </a:moveTo>
                <a:lnTo>
                  <a:pt x="1003765" y="14560"/>
                </a:lnTo>
                <a:lnTo>
                  <a:pt x="345045" y="14560"/>
                </a:lnTo>
                <a:lnTo>
                  <a:pt x="15650" y="585075"/>
                </a:lnTo>
                <a:lnTo>
                  <a:pt x="345045" y="1155591"/>
                </a:lnTo>
                <a:lnTo>
                  <a:pt x="1003765" y="1155591"/>
                </a:lnTo>
                <a:lnTo>
                  <a:pt x="1333230" y="585075"/>
                </a:lnTo>
                <a:close/>
              </a:path>
            </a:pathLst>
          </a:custGeom>
          <a:solidFill>
            <a:srgbClr val="FDBB30"/>
          </a:solidFill>
          <a:ln w="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F2A2BE0-CD16-D736-F938-3B4890C0B241}"/>
              </a:ext>
            </a:extLst>
          </p:cNvPr>
          <p:cNvSpPr/>
          <p:nvPr/>
        </p:nvSpPr>
        <p:spPr>
          <a:xfrm flipH="1">
            <a:off x="624642" y="2311251"/>
            <a:ext cx="1349091" cy="1170291"/>
          </a:xfrm>
          <a:custGeom>
            <a:avLst/>
            <a:gdLst>
              <a:gd name="connsiteX0" fmla="*/ 334635 w 1349091"/>
              <a:gd name="connsiteY0" fmla="*/ 1166634 h 1170291"/>
              <a:gd name="connsiteX1" fmla="*/ 950 w 1349091"/>
              <a:gd name="connsiteY1" fmla="*/ 588803 h 1170291"/>
              <a:gd name="connsiteX2" fmla="*/ 950 w 1349091"/>
              <a:gd name="connsiteY2" fmla="*/ 581488 h 1170291"/>
              <a:gd name="connsiteX3" fmla="*/ 334635 w 1349091"/>
              <a:gd name="connsiteY3" fmla="*/ 3658 h 1170291"/>
              <a:gd name="connsiteX4" fmla="*/ 340966 w 1349091"/>
              <a:gd name="connsiteY4" fmla="*/ 0 h 1170291"/>
              <a:gd name="connsiteX5" fmla="*/ 1008267 w 1349091"/>
              <a:gd name="connsiteY5" fmla="*/ 0 h 1170291"/>
              <a:gd name="connsiteX6" fmla="*/ 1014597 w 1349091"/>
              <a:gd name="connsiteY6" fmla="*/ 3658 h 1170291"/>
              <a:gd name="connsiteX7" fmla="*/ 1348142 w 1349091"/>
              <a:gd name="connsiteY7" fmla="*/ 581488 h 1170291"/>
              <a:gd name="connsiteX8" fmla="*/ 1348142 w 1349091"/>
              <a:gd name="connsiteY8" fmla="*/ 588803 h 1170291"/>
              <a:gd name="connsiteX9" fmla="*/ 1014597 w 1349091"/>
              <a:gd name="connsiteY9" fmla="*/ 1166634 h 1170291"/>
              <a:gd name="connsiteX10" fmla="*/ 1008267 w 1349091"/>
              <a:gd name="connsiteY10" fmla="*/ 1170291 h 1170291"/>
              <a:gd name="connsiteX11" fmla="*/ 340966 w 1349091"/>
              <a:gd name="connsiteY11" fmla="*/ 1170291 h 1170291"/>
              <a:gd name="connsiteX12" fmla="*/ 334635 w 1349091"/>
              <a:gd name="connsiteY12" fmla="*/ 1166634 h 1170291"/>
              <a:gd name="connsiteX13" fmla="*/ 1333371 w 1349091"/>
              <a:gd name="connsiteY13" fmla="*/ 585146 h 1170291"/>
              <a:gd name="connsiteX14" fmla="*/ 1003976 w 1349091"/>
              <a:gd name="connsiteY14" fmla="*/ 14631 h 1170291"/>
              <a:gd name="connsiteX15" fmla="*/ 345186 w 1349091"/>
              <a:gd name="connsiteY15" fmla="*/ 14631 h 1170291"/>
              <a:gd name="connsiteX16" fmla="*/ 15721 w 1349091"/>
              <a:gd name="connsiteY16" fmla="*/ 585146 h 1170291"/>
              <a:gd name="connsiteX17" fmla="*/ 345186 w 1349091"/>
              <a:gd name="connsiteY17" fmla="*/ 1155661 h 1170291"/>
              <a:gd name="connsiteX18" fmla="*/ 1003976 w 1349091"/>
              <a:gd name="connsiteY18" fmla="*/ 1155661 h 1170291"/>
              <a:gd name="connsiteX19" fmla="*/ 133337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635" y="1166634"/>
                </a:moveTo>
                <a:lnTo>
                  <a:pt x="950" y="588803"/>
                </a:lnTo>
                <a:cubicBezTo>
                  <a:pt x="-317" y="586553"/>
                  <a:pt x="-317" y="583739"/>
                  <a:pt x="950" y="581488"/>
                </a:cubicBezTo>
                <a:lnTo>
                  <a:pt x="334635" y="3658"/>
                </a:lnTo>
                <a:cubicBezTo>
                  <a:pt x="335902" y="1407"/>
                  <a:pt x="338363" y="0"/>
                  <a:pt x="340966" y="0"/>
                </a:cubicBezTo>
                <a:lnTo>
                  <a:pt x="1008267" y="0"/>
                </a:lnTo>
                <a:cubicBezTo>
                  <a:pt x="1010869" y="0"/>
                  <a:pt x="1013331" y="1407"/>
                  <a:pt x="1014597" y="3658"/>
                </a:cubicBezTo>
                <a:lnTo>
                  <a:pt x="1348142" y="581488"/>
                </a:lnTo>
                <a:cubicBezTo>
                  <a:pt x="1349408" y="583739"/>
                  <a:pt x="1349408" y="586553"/>
                  <a:pt x="1348142" y="588803"/>
                </a:cubicBezTo>
                <a:lnTo>
                  <a:pt x="1014597" y="1166634"/>
                </a:lnTo>
                <a:cubicBezTo>
                  <a:pt x="1013331" y="1168885"/>
                  <a:pt x="1010869" y="1170291"/>
                  <a:pt x="1008267" y="1170291"/>
                </a:cubicBezTo>
                <a:lnTo>
                  <a:pt x="340966" y="1170291"/>
                </a:lnTo>
                <a:cubicBezTo>
                  <a:pt x="338363" y="1170291"/>
                  <a:pt x="335902" y="1168885"/>
                  <a:pt x="334635" y="1166634"/>
                </a:cubicBezTo>
                <a:close/>
                <a:moveTo>
                  <a:pt x="1333371" y="585146"/>
                </a:moveTo>
                <a:lnTo>
                  <a:pt x="1003976" y="14631"/>
                </a:lnTo>
                <a:lnTo>
                  <a:pt x="345186" y="14631"/>
                </a:lnTo>
                <a:lnTo>
                  <a:pt x="15721" y="585146"/>
                </a:lnTo>
                <a:lnTo>
                  <a:pt x="345186" y="1155661"/>
                </a:lnTo>
                <a:lnTo>
                  <a:pt x="1003976" y="1155661"/>
                </a:lnTo>
                <a:lnTo>
                  <a:pt x="1333371" y="585146"/>
                </a:lnTo>
                <a:close/>
              </a:path>
            </a:pathLst>
          </a:custGeom>
          <a:solidFill>
            <a:srgbClr val="FDBB30"/>
          </a:solidFill>
          <a:ln w="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E10A8C1-C423-5D8E-1E6B-7F959ECF39B9}"/>
              </a:ext>
            </a:extLst>
          </p:cNvPr>
          <p:cNvSpPr/>
          <p:nvPr/>
        </p:nvSpPr>
        <p:spPr>
          <a:xfrm flipH="1">
            <a:off x="3627109" y="2889081"/>
            <a:ext cx="1348880" cy="1170291"/>
          </a:xfrm>
          <a:custGeom>
            <a:avLst/>
            <a:gdLst>
              <a:gd name="connsiteX0" fmla="*/ 334354 w 1348880"/>
              <a:gd name="connsiteY0" fmla="*/ 1166634 h 1170291"/>
              <a:gd name="connsiteX1" fmla="*/ 950 w 1348880"/>
              <a:gd name="connsiteY1" fmla="*/ 588803 h 1170291"/>
              <a:gd name="connsiteX2" fmla="*/ 950 w 1348880"/>
              <a:gd name="connsiteY2" fmla="*/ 581488 h 1170291"/>
              <a:gd name="connsiteX3" fmla="*/ 334354 w 1348880"/>
              <a:gd name="connsiteY3" fmla="*/ 3658 h 1170291"/>
              <a:gd name="connsiteX4" fmla="*/ 340684 w 1348880"/>
              <a:gd name="connsiteY4" fmla="*/ 0 h 1170291"/>
              <a:gd name="connsiteX5" fmla="*/ 1007985 w 1348880"/>
              <a:gd name="connsiteY5" fmla="*/ 0 h 1170291"/>
              <a:gd name="connsiteX6" fmla="*/ 1014316 w 1348880"/>
              <a:gd name="connsiteY6" fmla="*/ 3658 h 1170291"/>
              <a:gd name="connsiteX7" fmla="*/ 1347931 w 1348880"/>
              <a:gd name="connsiteY7" fmla="*/ 581488 h 1170291"/>
              <a:gd name="connsiteX8" fmla="*/ 1347931 w 1348880"/>
              <a:gd name="connsiteY8" fmla="*/ 588803 h 1170291"/>
              <a:gd name="connsiteX9" fmla="*/ 1014316 w 1348880"/>
              <a:gd name="connsiteY9" fmla="*/ 1166634 h 1170291"/>
              <a:gd name="connsiteX10" fmla="*/ 1007985 w 1348880"/>
              <a:gd name="connsiteY10" fmla="*/ 1170291 h 1170291"/>
              <a:gd name="connsiteX11" fmla="*/ 340684 w 1348880"/>
              <a:gd name="connsiteY11" fmla="*/ 1170291 h 1170291"/>
              <a:gd name="connsiteX12" fmla="*/ 334354 w 1348880"/>
              <a:gd name="connsiteY12" fmla="*/ 1166634 h 1170291"/>
              <a:gd name="connsiteX13" fmla="*/ 1333160 w 1348880"/>
              <a:gd name="connsiteY13" fmla="*/ 585146 h 1170291"/>
              <a:gd name="connsiteX14" fmla="*/ 1003765 w 1348880"/>
              <a:gd name="connsiteY14" fmla="*/ 14631 h 1170291"/>
              <a:gd name="connsiteX15" fmla="*/ 344905 w 1348880"/>
              <a:gd name="connsiteY15" fmla="*/ 14631 h 1170291"/>
              <a:gd name="connsiteX16" fmla="*/ 15650 w 1348880"/>
              <a:gd name="connsiteY16" fmla="*/ 585146 h 1170291"/>
              <a:gd name="connsiteX17" fmla="*/ 344905 w 1348880"/>
              <a:gd name="connsiteY17" fmla="*/ 1155661 h 1170291"/>
              <a:gd name="connsiteX18" fmla="*/ 1003765 w 1348880"/>
              <a:gd name="connsiteY18" fmla="*/ 1155661 h 1170291"/>
              <a:gd name="connsiteX19" fmla="*/ 1333160 w 134888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80" h="1170291">
                <a:moveTo>
                  <a:pt x="334354" y="1166634"/>
                </a:moveTo>
                <a:lnTo>
                  <a:pt x="950" y="588803"/>
                </a:lnTo>
                <a:cubicBezTo>
                  <a:pt x="-317" y="586553"/>
                  <a:pt x="-317" y="583739"/>
                  <a:pt x="950" y="581488"/>
                </a:cubicBezTo>
                <a:lnTo>
                  <a:pt x="334354" y="3658"/>
                </a:lnTo>
                <a:cubicBezTo>
                  <a:pt x="335620" y="1407"/>
                  <a:pt x="338082" y="0"/>
                  <a:pt x="340684" y="0"/>
                </a:cubicBezTo>
                <a:lnTo>
                  <a:pt x="1007985" y="0"/>
                </a:lnTo>
                <a:cubicBezTo>
                  <a:pt x="1010588" y="0"/>
                  <a:pt x="1013050" y="1407"/>
                  <a:pt x="1014316" y="3658"/>
                </a:cubicBezTo>
                <a:lnTo>
                  <a:pt x="1347931" y="581488"/>
                </a:lnTo>
                <a:cubicBezTo>
                  <a:pt x="1349197" y="583739"/>
                  <a:pt x="1349197" y="586553"/>
                  <a:pt x="134793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160" y="585146"/>
                </a:moveTo>
                <a:lnTo>
                  <a:pt x="1003765" y="14631"/>
                </a:lnTo>
                <a:lnTo>
                  <a:pt x="344905" y="14631"/>
                </a:lnTo>
                <a:lnTo>
                  <a:pt x="15650" y="585146"/>
                </a:lnTo>
                <a:lnTo>
                  <a:pt x="344905" y="1155661"/>
                </a:lnTo>
                <a:lnTo>
                  <a:pt x="1003765" y="1155661"/>
                </a:lnTo>
                <a:lnTo>
                  <a:pt x="1333160" y="585146"/>
                </a:lnTo>
                <a:close/>
              </a:path>
            </a:pathLst>
          </a:custGeom>
          <a:solidFill>
            <a:srgbClr val="FDBB30"/>
          </a:solidFill>
          <a:ln w="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EDBE5C9-2C75-844D-F388-532B4D6B788F}"/>
              </a:ext>
            </a:extLst>
          </p:cNvPr>
          <p:cNvSpPr/>
          <p:nvPr/>
        </p:nvSpPr>
        <p:spPr>
          <a:xfrm flipH="1">
            <a:off x="3627109" y="4044742"/>
            <a:ext cx="1348880" cy="1170291"/>
          </a:xfrm>
          <a:custGeom>
            <a:avLst/>
            <a:gdLst>
              <a:gd name="connsiteX0" fmla="*/ 334354 w 1348880"/>
              <a:gd name="connsiteY0" fmla="*/ 1166634 h 1170291"/>
              <a:gd name="connsiteX1" fmla="*/ 950 w 1348880"/>
              <a:gd name="connsiteY1" fmla="*/ 588803 h 1170291"/>
              <a:gd name="connsiteX2" fmla="*/ 950 w 1348880"/>
              <a:gd name="connsiteY2" fmla="*/ 581488 h 1170291"/>
              <a:gd name="connsiteX3" fmla="*/ 334354 w 1348880"/>
              <a:gd name="connsiteY3" fmla="*/ 3658 h 1170291"/>
              <a:gd name="connsiteX4" fmla="*/ 340684 w 1348880"/>
              <a:gd name="connsiteY4" fmla="*/ 0 h 1170291"/>
              <a:gd name="connsiteX5" fmla="*/ 1007985 w 1348880"/>
              <a:gd name="connsiteY5" fmla="*/ 0 h 1170291"/>
              <a:gd name="connsiteX6" fmla="*/ 1014316 w 1348880"/>
              <a:gd name="connsiteY6" fmla="*/ 3658 h 1170291"/>
              <a:gd name="connsiteX7" fmla="*/ 1347931 w 1348880"/>
              <a:gd name="connsiteY7" fmla="*/ 581488 h 1170291"/>
              <a:gd name="connsiteX8" fmla="*/ 1347931 w 1348880"/>
              <a:gd name="connsiteY8" fmla="*/ 588803 h 1170291"/>
              <a:gd name="connsiteX9" fmla="*/ 1014316 w 1348880"/>
              <a:gd name="connsiteY9" fmla="*/ 1166634 h 1170291"/>
              <a:gd name="connsiteX10" fmla="*/ 1007985 w 1348880"/>
              <a:gd name="connsiteY10" fmla="*/ 1170291 h 1170291"/>
              <a:gd name="connsiteX11" fmla="*/ 340684 w 1348880"/>
              <a:gd name="connsiteY11" fmla="*/ 1170291 h 1170291"/>
              <a:gd name="connsiteX12" fmla="*/ 334354 w 1348880"/>
              <a:gd name="connsiteY12" fmla="*/ 1166634 h 1170291"/>
              <a:gd name="connsiteX13" fmla="*/ 1333160 w 1348880"/>
              <a:gd name="connsiteY13" fmla="*/ 585075 h 1170291"/>
              <a:gd name="connsiteX14" fmla="*/ 1003765 w 1348880"/>
              <a:gd name="connsiteY14" fmla="*/ 14560 h 1170291"/>
              <a:gd name="connsiteX15" fmla="*/ 344905 w 1348880"/>
              <a:gd name="connsiteY15" fmla="*/ 14560 h 1170291"/>
              <a:gd name="connsiteX16" fmla="*/ 15650 w 1348880"/>
              <a:gd name="connsiteY16" fmla="*/ 585075 h 1170291"/>
              <a:gd name="connsiteX17" fmla="*/ 344905 w 1348880"/>
              <a:gd name="connsiteY17" fmla="*/ 1155591 h 1170291"/>
              <a:gd name="connsiteX18" fmla="*/ 1003765 w 1348880"/>
              <a:gd name="connsiteY18" fmla="*/ 1155591 h 1170291"/>
              <a:gd name="connsiteX19" fmla="*/ 1333160 w 1348880"/>
              <a:gd name="connsiteY19" fmla="*/ 585075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880" h="1170291">
                <a:moveTo>
                  <a:pt x="334354" y="1166634"/>
                </a:moveTo>
                <a:lnTo>
                  <a:pt x="950" y="588803"/>
                </a:lnTo>
                <a:cubicBezTo>
                  <a:pt x="-317" y="586482"/>
                  <a:pt x="-317" y="583739"/>
                  <a:pt x="950" y="581488"/>
                </a:cubicBezTo>
                <a:lnTo>
                  <a:pt x="334354" y="3658"/>
                </a:lnTo>
                <a:cubicBezTo>
                  <a:pt x="335620" y="1407"/>
                  <a:pt x="338082" y="0"/>
                  <a:pt x="340684" y="0"/>
                </a:cubicBezTo>
                <a:lnTo>
                  <a:pt x="1007985" y="0"/>
                </a:lnTo>
                <a:cubicBezTo>
                  <a:pt x="1010588" y="0"/>
                  <a:pt x="1013050" y="1407"/>
                  <a:pt x="1014316" y="3658"/>
                </a:cubicBezTo>
                <a:lnTo>
                  <a:pt x="1347931" y="581488"/>
                </a:lnTo>
                <a:cubicBezTo>
                  <a:pt x="1349197" y="583809"/>
                  <a:pt x="1349197" y="586553"/>
                  <a:pt x="1347931" y="588803"/>
                </a:cubicBezTo>
                <a:lnTo>
                  <a:pt x="1014316" y="1166634"/>
                </a:lnTo>
                <a:cubicBezTo>
                  <a:pt x="1013050" y="1168885"/>
                  <a:pt x="1010588" y="1170291"/>
                  <a:pt x="1007985" y="1170291"/>
                </a:cubicBezTo>
                <a:lnTo>
                  <a:pt x="340684" y="1170291"/>
                </a:lnTo>
                <a:cubicBezTo>
                  <a:pt x="338082" y="1170291"/>
                  <a:pt x="335620" y="1168885"/>
                  <a:pt x="334354" y="1166634"/>
                </a:cubicBezTo>
                <a:close/>
                <a:moveTo>
                  <a:pt x="1333160" y="585075"/>
                </a:moveTo>
                <a:lnTo>
                  <a:pt x="1003765" y="14560"/>
                </a:lnTo>
                <a:lnTo>
                  <a:pt x="344905" y="14560"/>
                </a:lnTo>
                <a:lnTo>
                  <a:pt x="15650" y="585075"/>
                </a:lnTo>
                <a:lnTo>
                  <a:pt x="344905" y="1155591"/>
                </a:lnTo>
                <a:lnTo>
                  <a:pt x="1003765" y="1155591"/>
                </a:lnTo>
                <a:lnTo>
                  <a:pt x="1333160" y="585075"/>
                </a:lnTo>
                <a:close/>
              </a:path>
            </a:pathLst>
          </a:custGeom>
          <a:solidFill>
            <a:srgbClr val="FDBB30"/>
          </a:solidFill>
          <a:ln w="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2F30965-ADBA-D6B8-B1AE-1C9777BC66BB}"/>
              </a:ext>
            </a:extLst>
          </p:cNvPr>
          <p:cNvSpPr/>
          <p:nvPr/>
        </p:nvSpPr>
        <p:spPr>
          <a:xfrm flipH="1">
            <a:off x="4627744" y="4622573"/>
            <a:ext cx="1349091" cy="1170291"/>
          </a:xfrm>
          <a:custGeom>
            <a:avLst/>
            <a:gdLst>
              <a:gd name="connsiteX0" fmla="*/ 334495 w 1349091"/>
              <a:gd name="connsiteY0" fmla="*/ 1166634 h 1170291"/>
              <a:gd name="connsiteX1" fmla="*/ 950 w 1349091"/>
              <a:gd name="connsiteY1" fmla="*/ 588803 h 1170291"/>
              <a:gd name="connsiteX2" fmla="*/ 950 w 1349091"/>
              <a:gd name="connsiteY2" fmla="*/ 581488 h 1170291"/>
              <a:gd name="connsiteX3" fmla="*/ 334495 w 1349091"/>
              <a:gd name="connsiteY3" fmla="*/ 3658 h 1170291"/>
              <a:gd name="connsiteX4" fmla="*/ 340825 w 1349091"/>
              <a:gd name="connsiteY4" fmla="*/ 0 h 1170291"/>
              <a:gd name="connsiteX5" fmla="*/ 1008126 w 1349091"/>
              <a:gd name="connsiteY5" fmla="*/ 0 h 1170291"/>
              <a:gd name="connsiteX6" fmla="*/ 1014456 w 1349091"/>
              <a:gd name="connsiteY6" fmla="*/ 3658 h 1170291"/>
              <a:gd name="connsiteX7" fmla="*/ 1348142 w 1349091"/>
              <a:gd name="connsiteY7" fmla="*/ 581488 h 1170291"/>
              <a:gd name="connsiteX8" fmla="*/ 1348142 w 1349091"/>
              <a:gd name="connsiteY8" fmla="*/ 588803 h 1170291"/>
              <a:gd name="connsiteX9" fmla="*/ 1014456 w 1349091"/>
              <a:gd name="connsiteY9" fmla="*/ 1166634 h 1170291"/>
              <a:gd name="connsiteX10" fmla="*/ 1008126 w 1349091"/>
              <a:gd name="connsiteY10" fmla="*/ 1170291 h 1170291"/>
              <a:gd name="connsiteX11" fmla="*/ 340825 w 1349091"/>
              <a:gd name="connsiteY11" fmla="*/ 1170291 h 1170291"/>
              <a:gd name="connsiteX12" fmla="*/ 334495 w 1349091"/>
              <a:gd name="connsiteY12" fmla="*/ 1166634 h 1170291"/>
              <a:gd name="connsiteX13" fmla="*/ 1333301 w 1349091"/>
              <a:gd name="connsiteY13" fmla="*/ 585146 h 1170291"/>
              <a:gd name="connsiteX14" fmla="*/ 1003835 w 1349091"/>
              <a:gd name="connsiteY14" fmla="*/ 14631 h 1170291"/>
              <a:gd name="connsiteX15" fmla="*/ 345045 w 1349091"/>
              <a:gd name="connsiteY15" fmla="*/ 14631 h 1170291"/>
              <a:gd name="connsiteX16" fmla="*/ 15650 w 1349091"/>
              <a:gd name="connsiteY16" fmla="*/ 585146 h 1170291"/>
              <a:gd name="connsiteX17" fmla="*/ 345045 w 1349091"/>
              <a:gd name="connsiteY17" fmla="*/ 1155661 h 1170291"/>
              <a:gd name="connsiteX18" fmla="*/ 1003835 w 1349091"/>
              <a:gd name="connsiteY18" fmla="*/ 1155661 h 1170291"/>
              <a:gd name="connsiteX19" fmla="*/ 1333301 w 1349091"/>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091" h="1170291">
                <a:moveTo>
                  <a:pt x="334495" y="1166634"/>
                </a:moveTo>
                <a:lnTo>
                  <a:pt x="950" y="588803"/>
                </a:lnTo>
                <a:cubicBezTo>
                  <a:pt x="-317" y="586482"/>
                  <a:pt x="-317" y="583739"/>
                  <a:pt x="950" y="581488"/>
                </a:cubicBezTo>
                <a:lnTo>
                  <a:pt x="334495" y="3658"/>
                </a:lnTo>
                <a:cubicBezTo>
                  <a:pt x="335761" y="1407"/>
                  <a:pt x="338223" y="0"/>
                  <a:pt x="340825" y="0"/>
                </a:cubicBezTo>
                <a:lnTo>
                  <a:pt x="1008126" y="0"/>
                </a:lnTo>
                <a:cubicBezTo>
                  <a:pt x="1010729" y="0"/>
                  <a:pt x="1013190" y="1407"/>
                  <a:pt x="1014456" y="3658"/>
                </a:cubicBezTo>
                <a:lnTo>
                  <a:pt x="1348142" y="581488"/>
                </a:lnTo>
                <a:cubicBezTo>
                  <a:pt x="1349408" y="583809"/>
                  <a:pt x="1349408" y="586553"/>
                  <a:pt x="1348142" y="588803"/>
                </a:cubicBezTo>
                <a:lnTo>
                  <a:pt x="1014456" y="1166634"/>
                </a:lnTo>
                <a:cubicBezTo>
                  <a:pt x="1013190" y="1168885"/>
                  <a:pt x="1010729" y="1170291"/>
                  <a:pt x="1008126" y="1170291"/>
                </a:cubicBezTo>
                <a:lnTo>
                  <a:pt x="340825" y="1170291"/>
                </a:lnTo>
                <a:cubicBezTo>
                  <a:pt x="338223" y="1170291"/>
                  <a:pt x="335761" y="1168885"/>
                  <a:pt x="334495" y="1166634"/>
                </a:cubicBezTo>
                <a:close/>
                <a:moveTo>
                  <a:pt x="1333301" y="585146"/>
                </a:moveTo>
                <a:lnTo>
                  <a:pt x="1003835" y="14631"/>
                </a:lnTo>
                <a:lnTo>
                  <a:pt x="345045" y="14631"/>
                </a:lnTo>
                <a:lnTo>
                  <a:pt x="15650" y="585146"/>
                </a:lnTo>
                <a:lnTo>
                  <a:pt x="345045" y="1155661"/>
                </a:lnTo>
                <a:lnTo>
                  <a:pt x="1003835" y="1155661"/>
                </a:lnTo>
                <a:lnTo>
                  <a:pt x="1333301" y="585146"/>
                </a:lnTo>
                <a:close/>
              </a:path>
            </a:pathLst>
          </a:custGeom>
          <a:solidFill>
            <a:srgbClr val="FCD89A"/>
          </a:solidFill>
          <a:ln w="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C7A1708-FE3F-4922-986C-5B64B502FA6C}"/>
              </a:ext>
            </a:extLst>
          </p:cNvPr>
          <p:cNvSpPr/>
          <p:nvPr/>
        </p:nvSpPr>
        <p:spPr>
          <a:xfrm flipH="1">
            <a:off x="2626334" y="2311251"/>
            <a:ext cx="1348950" cy="1170291"/>
          </a:xfrm>
          <a:custGeom>
            <a:avLst/>
            <a:gdLst>
              <a:gd name="connsiteX0" fmla="*/ 334565 w 1348950"/>
              <a:gd name="connsiteY0" fmla="*/ 1166634 h 1170291"/>
              <a:gd name="connsiteX1" fmla="*/ 950 w 1348950"/>
              <a:gd name="connsiteY1" fmla="*/ 588803 h 1170291"/>
              <a:gd name="connsiteX2" fmla="*/ 950 w 1348950"/>
              <a:gd name="connsiteY2" fmla="*/ 581488 h 1170291"/>
              <a:gd name="connsiteX3" fmla="*/ 334565 w 1348950"/>
              <a:gd name="connsiteY3" fmla="*/ 3658 h 1170291"/>
              <a:gd name="connsiteX4" fmla="*/ 340895 w 1348950"/>
              <a:gd name="connsiteY4" fmla="*/ 0 h 1170291"/>
              <a:gd name="connsiteX5" fmla="*/ 1008126 w 1348950"/>
              <a:gd name="connsiteY5" fmla="*/ 0 h 1170291"/>
              <a:gd name="connsiteX6" fmla="*/ 1014456 w 1348950"/>
              <a:gd name="connsiteY6" fmla="*/ 3658 h 1170291"/>
              <a:gd name="connsiteX7" fmla="*/ 1348001 w 1348950"/>
              <a:gd name="connsiteY7" fmla="*/ 581488 h 1170291"/>
              <a:gd name="connsiteX8" fmla="*/ 1348001 w 1348950"/>
              <a:gd name="connsiteY8" fmla="*/ 588803 h 1170291"/>
              <a:gd name="connsiteX9" fmla="*/ 1014456 w 1348950"/>
              <a:gd name="connsiteY9" fmla="*/ 1166634 h 1170291"/>
              <a:gd name="connsiteX10" fmla="*/ 1008126 w 1348950"/>
              <a:gd name="connsiteY10" fmla="*/ 1170291 h 1170291"/>
              <a:gd name="connsiteX11" fmla="*/ 340895 w 1348950"/>
              <a:gd name="connsiteY11" fmla="*/ 1170291 h 1170291"/>
              <a:gd name="connsiteX12" fmla="*/ 334565 w 1348950"/>
              <a:gd name="connsiteY12" fmla="*/ 1166634 h 1170291"/>
              <a:gd name="connsiteX13" fmla="*/ 1333301 w 1348950"/>
              <a:gd name="connsiteY13" fmla="*/ 585146 h 1170291"/>
              <a:gd name="connsiteX14" fmla="*/ 1003906 w 1348950"/>
              <a:gd name="connsiteY14" fmla="*/ 14631 h 1170291"/>
              <a:gd name="connsiteX15" fmla="*/ 345186 w 1348950"/>
              <a:gd name="connsiteY15" fmla="*/ 14631 h 1170291"/>
              <a:gd name="connsiteX16" fmla="*/ 15791 w 1348950"/>
              <a:gd name="connsiteY16" fmla="*/ 585146 h 1170291"/>
              <a:gd name="connsiteX17" fmla="*/ 345186 w 1348950"/>
              <a:gd name="connsiteY17" fmla="*/ 1155661 h 1170291"/>
              <a:gd name="connsiteX18" fmla="*/ 1003906 w 1348950"/>
              <a:gd name="connsiteY18" fmla="*/ 1155661 h 1170291"/>
              <a:gd name="connsiteX19" fmla="*/ 1333301 w 1348950"/>
              <a:gd name="connsiteY19" fmla="*/ 585146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8950" h="1170291">
                <a:moveTo>
                  <a:pt x="334565" y="1166634"/>
                </a:moveTo>
                <a:lnTo>
                  <a:pt x="950" y="588803"/>
                </a:lnTo>
                <a:cubicBezTo>
                  <a:pt x="-317" y="586553"/>
                  <a:pt x="-317" y="583739"/>
                  <a:pt x="950" y="581488"/>
                </a:cubicBezTo>
                <a:lnTo>
                  <a:pt x="334565" y="3658"/>
                </a:lnTo>
                <a:cubicBezTo>
                  <a:pt x="335831" y="1407"/>
                  <a:pt x="338293" y="0"/>
                  <a:pt x="340895" y="0"/>
                </a:cubicBezTo>
                <a:lnTo>
                  <a:pt x="1008126" y="0"/>
                </a:lnTo>
                <a:cubicBezTo>
                  <a:pt x="1010729" y="0"/>
                  <a:pt x="1013190" y="1407"/>
                  <a:pt x="1014456" y="3658"/>
                </a:cubicBezTo>
                <a:lnTo>
                  <a:pt x="1348001" y="581488"/>
                </a:lnTo>
                <a:cubicBezTo>
                  <a:pt x="1349267" y="583739"/>
                  <a:pt x="1349267" y="586553"/>
                  <a:pt x="1348001" y="588803"/>
                </a:cubicBezTo>
                <a:lnTo>
                  <a:pt x="1014456" y="1166634"/>
                </a:lnTo>
                <a:cubicBezTo>
                  <a:pt x="1013190" y="1168885"/>
                  <a:pt x="1010729" y="1170291"/>
                  <a:pt x="1008126" y="1170291"/>
                </a:cubicBezTo>
                <a:lnTo>
                  <a:pt x="340895" y="1170291"/>
                </a:lnTo>
                <a:cubicBezTo>
                  <a:pt x="338293" y="1170291"/>
                  <a:pt x="335831" y="1168885"/>
                  <a:pt x="334565" y="1166634"/>
                </a:cubicBezTo>
                <a:close/>
                <a:moveTo>
                  <a:pt x="1333301" y="585146"/>
                </a:moveTo>
                <a:lnTo>
                  <a:pt x="1003906" y="14631"/>
                </a:lnTo>
                <a:lnTo>
                  <a:pt x="345186" y="14631"/>
                </a:lnTo>
                <a:lnTo>
                  <a:pt x="15791" y="585146"/>
                </a:lnTo>
                <a:lnTo>
                  <a:pt x="345186" y="1155661"/>
                </a:lnTo>
                <a:lnTo>
                  <a:pt x="1003906" y="1155661"/>
                </a:lnTo>
                <a:lnTo>
                  <a:pt x="1333301" y="585146"/>
                </a:lnTo>
                <a:close/>
              </a:path>
            </a:pathLst>
          </a:custGeom>
          <a:solidFill>
            <a:srgbClr val="FDBB30"/>
          </a:solidFill>
          <a:ln w="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7F04A5A-34D6-5020-9FEC-AA8E4BA7D513}"/>
              </a:ext>
            </a:extLst>
          </p:cNvPr>
          <p:cNvSpPr/>
          <p:nvPr/>
        </p:nvSpPr>
        <p:spPr>
          <a:xfrm flipH="1">
            <a:off x="4628025" y="2311272"/>
            <a:ext cx="1015300" cy="1170270"/>
          </a:xfrm>
          <a:custGeom>
            <a:avLst/>
            <a:gdLst>
              <a:gd name="connsiteX0" fmla="*/ 7315 w 1015300"/>
              <a:gd name="connsiteY0" fmla="*/ 1170271 h 1170270"/>
              <a:gd name="connsiteX1" fmla="*/ 674616 w 1015300"/>
              <a:gd name="connsiteY1" fmla="*/ 1170271 h 1170270"/>
              <a:gd name="connsiteX2" fmla="*/ 680947 w 1015300"/>
              <a:gd name="connsiteY2" fmla="*/ 1166613 h 1170270"/>
              <a:gd name="connsiteX3" fmla="*/ 1014351 w 1015300"/>
              <a:gd name="connsiteY3" fmla="*/ 588782 h 1170270"/>
              <a:gd name="connsiteX4" fmla="*/ 1014351 w 1015300"/>
              <a:gd name="connsiteY4" fmla="*/ 581467 h 1170270"/>
              <a:gd name="connsiteX5" fmla="*/ 680947 w 1015300"/>
              <a:gd name="connsiteY5" fmla="*/ 3637 h 1170270"/>
              <a:gd name="connsiteX6" fmla="*/ 670958 w 1015300"/>
              <a:gd name="connsiteY6" fmla="*/ 964 h 1170270"/>
              <a:gd name="connsiteX7" fmla="*/ 668286 w 1015300"/>
              <a:gd name="connsiteY7" fmla="*/ 10952 h 1170270"/>
              <a:gd name="connsiteX8" fmla="*/ 999580 w 1015300"/>
              <a:gd name="connsiteY8" fmla="*/ 585125 h 1170270"/>
              <a:gd name="connsiteX9" fmla="*/ 670325 w 1015300"/>
              <a:gd name="connsiteY9" fmla="*/ 1155640 h 1170270"/>
              <a:gd name="connsiteX10" fmla="*/ 7315 w 1015300"/>
              <a:gd name="connsiteY10" fmla="*/ 1155640 h 1170270"/>
              <a:gd name="connsiteX11" fmla="*/ 0 w 1015300"/>
              <a:gd name="connsiteY11" fmla="*/ 1162955 h 1170270"/>
              <a:gd name="connsiteX12" fmla="*/ 7315 w 1015300"/>
              <a:gd name="connsiteY12" fmla="*/ 1170271 h 11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5300" h="1170270">
                <a:moveTo>
                  <a:pt x="7315" y="1170271"/>
                </a:moveTo>
                <a:lnTo>
                  <a:pt x="674616" y="1170271"/>
                </a:lnTo>
                <a:cubicBezTo>
                  <a:pt x="677219" y="1170271"/>
                  <a:pt x="679681" y="1168864"/>
                  <a:pt x="680947" y="1166613"/>
                </a:cubicBezTo>
                <a:lnTo>
                  <a:pt x="1014351" y="588782"/>
                </a:lnTo>
                <a:cubicBezTo>
                  <a:pt x="1015617" y="586532"/>
                  <a:pt x="1015617" y="583718"/>
                  <a:pt x="1014351" y="581467"/>
                </a:cubicBezTo>
                <a:lnTo>
                  <a:pt x="680947" y="3637"/>
                </a:lnTo>
                <a:cubicBezTo>
                  <a:pt x="678977" y="120"/>
                  <a:pt x="674335" y="-1005"/>
                  <a:pt x="670958" y="964"/>
                </a:cubicBezTo>
                <a:cubicBezTo>
                  <a:pt x="667442" y="3004"/>
                  <a:pt x="666316" y="7505"/>
                  <a:pt x="668286" y="10952"/>
                </a:cubicBezTo>
                <a:lnTo>
                  <a:pt x="999580" y="585125"/>
                </a:lnTo>
                <a:lnTo>
                  <a:pt x="670325" y="1155640"/>
                </a:lnTo>
                <a:lnTo>
                  <a:pt x="7315" y="1155640"/>
                </a:lnTo>
                <a:cubicBezTo>
                  <a:pt x="3236" y="1155640"/>
                  <a:pt x="0" y="1158876"/>
                  <a:pt x="0" y="1162955"/>
                </a:cubicBezTo>
                <a:cubicBezTo>
                  <a:pt x="0" y="1167035"/>
                  <a:pt x="3306" y="1170271"/>
                  <a:pt x="7315" y="1170271"/>
                </a:cubicBezTo>
                <a:close/>
              </a:path>
            </a:pathLst>
          </a:custGeom>
          <a:solidFill>
            <a:srgbClr val="FCD89A"/>
          </a:solidFill>
          <a:ln w="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AE26F20-D74C-8649-1E6D-D713A471A06A}"/>
              </a:ext>
            </a:extLst>
          </p:cNvPr>
          <p:cNvSpPr/>
          <p:nvPr/>
        </p:nvSpPr>
        <p:spPr>
          <a:xfrm flipH="1">
            <a:off x="5628519" y="5200263"/>
            <a:ext cx="1015441" cy="1170361"/>
          </a:xfrm>
          <a:custGeom>
            <a:avLst/>
            <a:gdLst>
              <a:gd name="connsiteX0" fmla="*/ 674476 w 1015441"/>
              <a:gd name="connsiteY0" fmla="*/ 1170362 h 1170361"/>
              <a:gd name="connsiteX1" fmla="*/ 680806 w 1015441"/>
              <a:gd name="connsiteY1" fmla="*/ 1166704 h 1170361"/>
              <a:gd name="connsiteX2" fmla="*/ 1014492 w 1015441"/>
              <a:gd name="connsiteY2" fmla="*/ 588803 h 1170361"/>
              <a:gd name="connsiteX3" fmla="*/ 1014492 w 1015441"/>
              <a:gd name="connsiteY3" fmla="*/ 581488 h 1170361"/>
              <a:gd name="connsiteX4" fmla="*/ 680806 w 1015441"/>
              <a:gd name="connsiteY4" fmla="*/ 3798 h 1170361"/>
              <a:gd name="connsiteX5" fmla="*/ 674476 w 1015441"/>
              <a:gd name="connsiteY5" fmla="*/ 141 h 1170361"/>
              <a:gd name="connsiteX6" fmla="*/ 7315 w 1015441"/>
              <a:gd name="connsiteY6" fmla="*/ 0 h 1170361"/>
              <a:gd name="connsiteX7" fmla="*/ 0 w 1015441"/>
              <a:gd name="connsiteY7" fmla="*/ 7315 h 1170361"/>
              <a:gd name="connsiteX8" fmla="*/ 7315 w 1015441"/>
              <a:gd name="connsiteY8" fmla="*/ 14631 h 1170361"/>
              <a:gd name="connsiteX9" fmla="*/ 670185 w 1015441"/>
              <a:gd name="connsiteY9" fmla="*/ 14771 h 1170361"/>
              <a:gd name="connsiteX10" fmla="*/ 999721 w 1015441"/>
              <a:gd name="connsiteY10" fmla="*/ 585146 h 1170361"/>
              <a:gd name="connsiteX11" fmla="*/ 668145 w 1015441"/>
              <a:gd name="connsiteY11" fmla="*/ 1159389 h 1170361"/>
              <a:gd name="connsiteX12" fmla="*/ 670818 w 1015441"/>
              <a:gd name="connsiteY12" fmla="*/ 1169377 h 1170361"/>
              <a:gd name="connsiteX13" fmla="*/ 674476 w 1015441"/>
              <a:gd name="connsiteY13" fmla="*/ 1170362 h 1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5441" h="1170361">
                <a:moveTo>
                  <a:pt x="674476" y="1170362"/>
                </a:moveTo>
                <a:cubicBezTo>
                  <a:pt x="677008" y="1170362"/>
                  <a:pt x="679470" y="1169025"/>
                  <a:pt x="680806" y="1166704"/>
                </a:cubicBezTo>
                <a:lnTo>
                  <a:pt x="1014492" y="588803"/>
                </a:lnTo>
                <a:cubicBezTo>
                  <a:pt x="1015758" y="586553"/>
                  <a:pt x="1015758" y="583739"/>
                  <a:pt x="1014492" y="581488"/>
                </a:cubicBezTo>
                <a:lnTo>
                  <a:pt x="680806" y="3798"/>
                </a:lnTo>
                <a:cubicBezTo>
                  <a:pt x="679540" y="1547"/>
                  <a:pt x="677078" y="141"/>
                  <a:pt x="674476" y="141"/>
                </a:cubicBezTo>
                <a:lnTo>
                  <a:pt x="7315" y="0"/>
                </a:lnTo>
                <a:cubicBezTo>
                  <a:pt x="3236" y="0"/>
                  <a:pt x="0" y="3306"/>
                  <a:pt x="0" y="7315"/>
                </a:cubicBezTo>
                <a:cubicBezTo>
                  <a:pt x="0" y="11324"/>
                  <a:pt x="3306" y="14631"/>
                  <a:pt x="7315" y="14631"/>
                </a:cubicBezTo>
                <a:lnTo>
                  <a:pt x="670185" y="14771"/>
                </a:lnTo>
                <a:lnTo>
                  <a:pt x="999721" y="585146"/>
                </a:lnTo>
                <a:lnTo>
                  <a:pt x="668145" y="1159389"/>
                </a:lnTo>
                <a:cubicBezTo>
                  <a:pt x="666176" y="1162906"/>
                  <a:pt x="667301" y="1167407"/>
                  <a:pt x="670818" y="1169377"/>
                </a:cubicBezTo>
                <a:cubicBezTo>
                  <a:pt x="671943" y="1170080"/>
                  <a:pt x="673280" y="1170362"/>
                  <a:pt x="674476" y="1170362"/>
                </a:cubicBezTo>
                <a:close/>
              </a:path>
            </a:pathLst>
          </a:custGeom>
          <a:solidFill>
            <a:srgbClr val="FCD89A"/>
          </a:solidFill>
          <a:ln w="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E163CC0-2E25-620E-A10B-368523209D95}"/>
              </a:ext>
            </a:extLst>
          </p:cNvPr>
          <p:cNvSpPr/>
          <p:nvPr/>
        </p:nvSpPr>
        <p:spPr>
          <a:xfrm flipH="1">
            <a:off x="558066"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00A27E2-BCEF-3CE5-522F-75694BA89402}"/>
              </a:ext>
            </a:extLst>
          </p:cNvPr>
          <p:cNvSpPr/>
          <p:nvPr/>
        </p:nvSpPr>
        <p:spPr>
          <a:xfrm flipH="1">
            <a:off x="1893090" y="1667443"/>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73EF732-9FEB-BB31-A445-0412A33880D8}"/>
              </a:ext>
            </a:extLst>
          </p:cNvPr>
          <p:cNvSpPr/>
          <p:nvPr/>
        </p:nvSpPr>
        <p:spPr>
          <a:xfrm flipH="1">
            <a:off x="2892881" y="3400864"/>
            <a:ext cx="146585" cy="146585"/>
          </a:xfrm>
          <a:custGeom>
            <a:avLst/>
            <a:gdLst>
              <a:gd name="connsiteX0" fmla="*/ 146585 w 146585"/>
              <a:gd name="connsiteY0" fmla="*/ 73293 h 146585"/>
              <a:gd name="connsiteX1" fmla="*/ 73293 w 146585"/>
              <a:gd name="connsiteY1" fmla="*/ 146586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6"/>
                  <a:pt x="73293" y="146586"/>
                </a:cubicBezTo>
                <a:cubicBezTo>
                  <a:pt x="32814" y="146586"/>
                  <a:pt x="0" y="113771"/>
                  <a:pt x="0" y="73293"/>
                </a:cubicBezTo>
                <a:cubicBezTo>
                  <a:pt x="0" y="32814"/>
                  <a:pt x="32814"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39C0F28-2C53-9DC0-8ECA-05EDE02D52D6}"/>
              </a:ext>
            </a:extLst>
          </p:cNvPr>
          <p:cNvSpPr/>
          <p:nvPr/>
        </p:nvSpPr>
        <p:spPr>
          <a:xfrm flipH="1">
            <a:off x="4895417" y="224527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6D8EEAB-B7AE-2847-1E03-2A3A927D3E55}"/>
              </a:ext>
            </a:extLst>
          </p:cNvPr>
          <p:cNvSpPr/>
          <p:nvPr/>
        </p:nvSpPr>
        <p:spPr>
          <a:xfrm flipH="1">
            <a:off x="4894221" y="45565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7D79B52-E584-70BF-32E1-A660CF2534E6}"/>
              </a:ext>
            </a:extLst>
          </p:cNvPr>
          <p:cNvSpPr/>
          <p:nvPr/>
        </p:nvSpPr>
        <p:spPr>
          <a:xfrm flipH="1">
            <a:off x="1892316" y="39786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EA2F871-E57F-4263-258D-7617B35EBFC8}"/>
              </a:ext>
            </a:extLst>
          </p:cNvPr>
          <p:cNvSpPr/>
          <p:nvPr/>
        </p:nvSpPr>
        <p:spPr>
          <a:xfrm flipH="1">
            <a:off x="5562718" y="340093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086836-2F8C-2930-682C-601AA71D9F0A}"/>
              </a:ext>
            </a:extLst>
          </p:cNvPr>
          <p:cNvSpPr/>
          <p:nvPr/>
        </p:nvSpPr>
        <p:spPr>
          <a:xfrm flipH="1">
            <a:off x="1892527"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3EDE61B-34C2-9E46-F7A9-BF32A94046DF}"/>
              </a:ext>
            </a:extLst>
          </p:cNvPr>
          <p:cNvSpPr/>
          <p:nvPr/>
        </p:nvSpPr>
        <p:spPr>
          <a:xfrm flipH="1">
            <a:off x="6563423" y="513428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CD89A"/>
          </a:solidFill>
          <a:ln w="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74A3796-1176-3AD5-C7C1-78B8B6A4AF20}"/>
              </a:ext>
            </a:extLst>
          </p:cNvPr>
          <p:cNvSpPr/>
          <p:nvPr/>
        </p:nvSpPr>
        <p:spPr>
          <a:xfrm flipH="1">
            <a:off x="5896192" y="6289946"/>
            <a:ext cx="146585" cy="146585"/>
          </a:xfrm>
          <a:custGeom>
            <a:avLst/>
            <a:gdLst>
              <a:gd name="connsiteX0" fmla="*/ 146585 w 146585"/>
              <a:gd name="connsiteY0" fmla="*/ 73292 h 146585"/>
              <a:gd name="connsiteX1" fmla="*/ 73293 w 146585"/>
              <a:gd name="connsiteY1" fmla="*/ 146585 h 146585"/>
              <a:gd name="connsiteX2" fmla="*/ 0 w 146585"/>
              <a:gd name="connsiteY2" fmla="*/ 73292 h 146585"/>
              <a:gd name="connsiteX3" fmla="*/ 73293 w 146585"/>
              <a:gd name="connsiteY3" fmla="*/ 0 h 146585"/>
              <a:gd name="connsiteX4" fmla="*/ 146585 w 146585"/>
              <a:gd name="connsiteY4" fmla="*/ 73292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2"/>
                </a:moveTo>
                <a:cubicBezTo>
                  <a:pt x="146585" y="113771"/>
                  <a:pt x="113771" y="146585"/>
                  <a:pt x="73293" y="146585"/>
                </a:cubicBezTo>
                <a:cubicBezTo>
                  <a:pt x="32814" y="146585"/>
                  <a:pt x="0" y="113771"/>
                  <a:pt x="0" y="73292"/>
                </a:cubicBezTo>
                <a:cubicBezTo>
                  <a:pt x="0" y="32814"/>
                  <a:pt x="32814" y="0"/>
                  <a:pt x="73293" y="0"/>
                </a:cubicBezTo>
                <a:cubicBezTo>
                  <a:pt x="113771" y="0"/>
                  <a:pt x="146585" y="32814"/>
                  <a:pt x="146585" y="73292"/>
                </a:cubicBezTo>
                <a:close/>
              </a:path>
            </a:pathLst>
          </a:custGeom>
          <a:solidFill>
            <a:srgbClr val="FCD89A"/>
          </a:solidFill>
          <a:ln w="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40DA6E5-D258-1560-816E-17E67C6E547A}"/>
              </a:ext>
            </a:extLst>
          </p:cNvPr>
          <p:cNvSpPr/>
          <p:nvPr/>
        </p:nvSpPr>
        <p:spPr>
          <a:xfrm flipH="1">
            <a:off x="2893866" y="5712186"/>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2AE8CCB-2D20-45B7-299F-89FD74D5B4F2}"/>
              </a:ext>
            </a:extLst>
          </p:cNvPr>
          <p:cNvSpPr/>
          <p:nvPr/>
        </p:nvSpPr>
        <p:spPr>
          <a:xfrm flipH="1">
            <a:off x="1559475" y="5712186"/>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FD73DFF-39C4-9CE2-F1B2-9A822A2BD0BC}"/>
              </a:ext>
            </a:extLst>
          </p:cNvPr>
          <p:cNvSpPr/>
          <p:nvPr/>
        </p:nvSpPr>
        <p:spPr>
          <a:xfrm flipH="1">
            <a:off x="3561870" y="4556595"/>
            <a:ext cx="146585" cy="146585"/>
          </a:xfrm>
          <a:custGeom>
            <a:avLst/>
            <a:gdLst>
              <a:gd name="connsiteX0" fmla="*/ 146585 w 146585"/>
              <a:gd name="connsiteY0" fmla="*/ 73293 h 146585"/>
              <a:gd name="connsiteX1" fmla="*/ 73292 w 146585"/>
              <a:gd name="connsiteY1" fmla="*/ 146585 h 146585"/>
              <a:gd name="connsiteX2" fmla="*/ 0 w 146585"/>
              <a:gd name="connsiteY2" fmla="*/ 73293 h 146585"/>
              <a:gd name="connsiteX3" fmla="*/ 73292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2" y="146585"/>
                </a:cubicBezTo>
                <a:cubicBezTo>
                  <a:pt x="32814" y="146585"/>
                  <a:pt x="0" y="113771"/>
                  <a:pt x="0" y="73293"/>
                </a:cubicBezTo>
                <a:cubicBezTo>
                  <a:pt x="0" y="32814"/>
                  <a:pt x="32814" y="0"/>
                  <a:pt x="73292"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99E6B8A-E384-E608-2D89-EB24AA624523}"/>
              </a:ext>
            </a:extLst>
          </p:cNvPr>
          <p:cNvSpPr/>
          <p:nvPr/>
        </p:nvSpPr>
        <p:spPr>
          <a:xfrm flipH="1">
            <a:off x="3893094" y="2823104"/>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4" y="0"/>
                  <a:pt x="73293" y="0"/>
                </a:cubicBezTo>
                <a:cubicBezTo>
                  <a:pt x="113771" y="0"/>
                  <a:pt x="146585" y="32814"/>
                  <a:pt x="146585" y="73293"/>
                </a:cubicBezTo>
                <a:close/>
              </a:path>
            </a:pathLst>
          </a:custGeom>
          <a:solidFill>
            <a:srgbClr val="FDBB30"/>
          </a:solidFill>
          <a:ln w="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B3AC9B6-AF25-153B-FA19-CC7DCA3F0638}"/>
              </a:ext>
            </a:extLst>
          </p:cNvPr>
          <p:cNvSpPr/>
          <p:nvPr/>
        </p:nvSpPr>
        <p:spPr>
          <a:xfrm flipH="1">
            <a:off x="560106" y="3978695"/>
            <a:ext cx="146585" cy="146585"/>
          </a:xfrm>
          <a:custGeom>
            <a:avLst/>
            <a:gdLst>
              <a:gd name="connsiteX0" fmla="*/ 146585 w 146585"/>
              <a:gd name="connsiteY0" fmla="*/ 73293 h 146585"/>
              <a:gd name="connsiteX1" fmla="*/ 73293 w 146585"/>
              <a:gd name="connsiteY1" fmla="*/ 146585 h 146585"/>
              <a:gd name="connsiteX2" fmla="*/ 0 w 146585"/>
              <a:gd name="connsiteY2" fmla="*/ 73293 h 146585"/>
              <a:gd name="connsiteX3" fmla="*/ 73293 w 146585"/>
              <a:gd name="connsiteY3" fmla="*/ 0 h 146585"/>
              <a:gd name="connsiteX4" fmla="*/ 146585 w 146585"/>
              <a:gd name="connsiteY4" fmla="*/ 73293 h 14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85" h="146585">
                <a:moveTo>
                  <a:pt x="146585" y="73293"/>
                </a:moveTo>
                <a:cubicBezTo>
                  <a:pt x="146585" y="113771"/>
                  <a:pt x="113771" y="146585"/>
                  <a:pt x="73293" y="146585"/>
                </a:cubicBezTo>
                <a:cubicBezTo>
                  <a:pt x="32814" y="146585"/>
                  <a:pt x="0" y="113771"/>
                  <a:pt x="0" y="73293"/>
                </a:cubicBezTo>
                <a:cubicBezTo>
                  <a:pt x="0" y="32814"/>
                  <a:pt x="32815" y="0"/>
                  <a:pt x="73293" y="0"/>
                </a:cubicBezTo>
                <a:cubicBezTo>
                  <a:pt x="113771" y="0"/>
                  <a:pt x="146585" y="32815"/>
                  <a:pt x="146585" y="73293"/>
                </a:cubicBezTo>
                <a:close/>
              </a:path>
            </a:pathLst>
          </a:custGeom>
          <a:solidFill>
            <a:srgbClr val="FDBB30"/>
          </a:solidFill>
          <a:ln w="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1E777D3-06FF-094E-BAE6-D36A58E3333C}"/>
              </a:ext>
            </a:extLst>
          </p:cNvPr>
          <p:cNvSpPr/>
          <p:nvPr/>
        </p:nvSpPr>
        <p:spPr>
          <a:xfrm flipH="1">
            <a:off x="-2109" y="1733421"/>
            <a:ext cx="975137" cy="1170291"/>
          </a:xfrm>
          <a:custGeom>
            <a:avLst/>
            <a:gdLst>
              <a:gd name="connsiteX0" fmla="*/ 334635 w 975137"/>
              <a:gd name="connsiteY0" fmla="*/ 1166634 h 1170291"/>
              <a:gd name="connsiteX1" fmla="*/ 340966 w 975137"/>
              <a:gd name="connsiteY1" fmla="*/ 1170291 h 1170291"/>
              <a:gd name="connsiteX2" fmla="*/ 975137 w 975137"/>
              <a:gd name="connsiteY2" fmla="*/ 1170291 h 1170291"/>
              <a:gd name="connsiteX3" fmla="*/ 975137 w 975137"/>
              <a:gd name="connsiteY3" fmla="*/ 1155661 h 1170291"/>
              <a:gd name="connsiteX4" fmla="*/ 345186 w 975137"/>
              <a:gd name="connsiteY4" fmla="*/ 1155661 h 1170291"/>
              <a:gd name="connsiteX5" fmla="*/ 15721 w 975137"/>
              <a:gd name="connsiteY5" fmla="*/ 585146 h 1170291"/>
              <a:gd name="connsiteX6" fmla="*/ 345186 w 975137"/>
              <a:gd name="connsiteY6" fmla="*/ 14630 h 1170291"/>
              <a:gd name="connsiteX7" fmla="*/ 975137 w 975137"/>
              <a:gd name="connsiteY7" fmla="*/ 14630 h 1170291"/>
              <a:gd name="connsiteX8" fmla="*/ 975137 w 975137"/>
              <a:gd name="connsiteY8" fmla="*/ 0 h 1170291"/>
              <a:gd name="connsiteX9" fmla="*/ 340966 w 975137"/>
              <a:gd name="connsiteY9" fmla="*/ 0 h 1170291"/>
              <a:gd name="connsiteX10" fmla="*/ 334635 w 975137"/>
              <a:gd name="connsiteY10" fmla="*/ 3658 h 1170291"/>
              <a:gd name="connsiteX11" fmla="*/ 950 w 975137"/>
              <a:gd name="connsiteY11" fmla="*/ 581488 h 1170291"/>
              <a:gd name="connsiteX12" fmla="*/ 950 w 975137"/>
              <a:gd name="connsiteY12" fmla="*/ 588803 h 1170291"/>
              <a:gd name="connsiteX13" fmla="*/ 334635 w 975137"/>
              <a:gd name="connsiteY13" fmla="*/ 1166634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5137" h="1170291">
                <a:moveTo>
                  <a:pt x="334635" y="1166634"/>
                </a:moveTo>
                <a:cubicBezTo>
                  <a:pt x="335901" y="1168885"/>
                  <a:pt x="338363" y="1170291"/>
                  <a:pt x="340966" y="1170291"/>
                </a:cubicBezTo>
                <a:lnTo>
                  <a:pt x="975137" y="1170291"/>
                </a:lnTo>
                <a:lnTo>
                  <a:pt x="975137" y="1155661"/>
                </a:lnTo>
                <a:lnTo>
                  <a:pt x="345186" y="1155661"/>
                </a:lnTo>
                <a:lnTo>
                  <a:pt x="15721" y="585146"/>
                </a:lnTo>
                <a:lnTo>
                  <a:pt x="345186" y="14630"/>
                </a:lnTo>
                <a:lnTo>
                  <a:pt x="975137" y="14630"/>
                </a:lnTo>
                <a:lnTo>
                  <a:pt x="975137" y="0"/>
                </a:lnTo>
                <a:lnTo>
                  <a:pt x="340966" y="0"/>
                </a:lnTo>
                <a:cubicBezTo>
                  <a:pt x="338363" y="0"/>
                  <a:pt x="335901" y="1407"/>
                  <a:pt x="334635" y="3658"/>
                </a:cubicBezTo>
                <a:lnTo>
                  <a:pt x="950" y="581488"/>
                </a:lnTo>
                <a:cubicBezTo>
                  <a:pt x="-317" y="583739"/>
                  <a:pt x="-317" y="586552"/>
                  <a:pt x="950" y="588803"/>
                </a:cubicBezTo>
                <a:lnTo>
                  <a:pt x="334635" y="1166634"/>
                </a:lnTo>
                <a:close/>
              </a:path>
            </a:pathLst>
          </a:custGeom>
          <a:solidFill>
            <a:srgbClr val="FDBB30"/>
          </a:solidFill>
          <a:ln w="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82E17-91B2-A4E4-D39B-EE1B873EF603}"/>
              </a:ext>
            </a:extLst>
          </p:cNvPr>
          <p:cNvSpPr/>
          <p:nvPr/>
        </p:nvSpPr>
        <p:spPr>
          <a:xfrm flipH="1">
            <a:off x="-2109" y="2889081"/>
            <a:ext cx="974855" cy="1170291"/>
          </a:xfrm>
          <a:custGeom>
            <a:avLst/>
            <a:gdLst>
              <a:gd name="connsiteX0" fmla="*/ 334495 w 974855"/>
              <a:gd name="connsiteY0" fmla="*/ 1166634 h 1170291"/>
              <a:gd name="connsiteX1" fmla="*/ 340825 w 974855"/>
              <a:gd name="connsiteY1" fmla="*/ 1170291 h 1170291"/>
              <a:gd name="connsiteX2" fmla="*/ 974856 w 974855"/>
              <a:gd name="connsiteY2" fmla="*/ 1170291 h 1170291"/>
              <a:gd name="connsiteX3" fmla="*/ 974856 w 974855"/>
              <a:gd name="connsiteY3" fmla="*/ 1155661 h 1170291"/>
              <a:gd name="connsiteX4" fmla="*/ 345045 w 974855"/>
              <a:gd name="connsiteY4" fmla="*/ 1155661 h 1170291"/>
              <a:gd name="connsiteX5" fmla="*/ 15650 w 974855"/>
              <a:gd name="connsiteY5" fmla="*/ 585146 h 1170291"/>
              <a:gd name="connsiteX6" fmla="*/ 345045 w 974855"/>
              <a:gd name="connsiteY6" fmla="*/ 14631 h 1170291"/>
              <a:gd name="connsiteX7" fmla="*/ 974856 w 974855"/>
              <a:gd name="connsiteY7" fmla="*/ 14631 h 1170291"/>
              <a:gd name="connsiteX8" fmla="*/ 974856 w 974855"/>
              <a:gd name="connsiteY8" fmla="*/ 0 h 1170291"/>
              <a:gd name="connsiteX9" fmla="*/ 340825 w 974855"/>
              <a:gd name="connsiteY9" fmla="*/ 0 h 1170291"/>
              <a:gd name="connsiteX10" fmla="*/ 334495 w 974855"/>
              <a:gd name="connsiteY10" fmla="*/ 3658 h 1170291"/>
              <a:gd name="connsiteX11" fmla="*/ 950 w 974855"/>
              <a:gd name="connsiteY11" fmla="*/ 581488 h 1170291"/>
              <a:gd name="connsiteX12" fmla="*/ 950 w 974855"/>
              <a:gd name="connsiteY12" fmla="*/ 588803 h 1170291"/>
              <a:gd name="connsiteX13" fmla="*/ 334495 w 974855"/>
              <a:gd name="connsiteY13" fmla="*/ 1166634 h 11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855" h="1170291">
                <a:moveTo>
                  <a:pt x="334495" y="1166634"/>
                </a:moveTo>
                <a:cubicBezTo>
                  <a:pt x="335761" y="1168885"/>
                  <a:pt x="338222" y="1170291"/>
                  <a:pt x="340825" y="1170291"/>
                </a:cubicBezTo>
                <a:lnTo>
                  <a:pt x="974856" y="1170291"/>
                </a:lnTo>
                <a:lnTo>
                  <a:pt x="974856" y="1155661"/>
                </a:lnTo>
                <a:lnTo>
                  <a:pt x="345045" y="1155661"/>
                </a:lnTo>
                <a:lnTo>
                  <a:pt x="15650" y="585146"/>
                </a:lnTo>
                <a:lnTo>
                  <a:pt x="345045" y="14631"/>
                </a:lnTo>
                <a:lnTo>
                  <a:pt x="974856" y="14631"/>
                </a:lnTo>
                <a:lnTo>
                  <a:pt x="974856" y="0"/>
                </a:lnTo>
                <a:lnTo>
                  <a:pt x="340825" y="0"/>
                </a:lnTo>
                <a:cubicBezTo>
                  <a:pt x="338222" y="0"/>
                  <a:pt x="335761" y="1407"/>
                  <a:pt x="334495" y="3658"/>
                </a:cubicBezTo>
                <a:lnTo>
                  <a:pt x="950" y="581488"/>
                </a:lnTo>
                <a:cubicBezTo>
                  <a:pt x="-317" y="583739"/>
                  <a:pt x="-317" y="586553"/>
                  <a:pt x="950" y="588803"/>
                </a:cubicBezTo>
                <a:lnTo>
                  <a:pt x="334495" y="1166634"/>
                </a:lnTo>
                <a:close/>
              </a:path>
            </a:pathLst>
          </a:custGeom>
          <a:solidFill>
            <a:srgbClr val="FDBB30"/>
          </a:solidFill>
          <a:ln w="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7897631-9EA5-A367-BB07-E1ED0B602FB2}"/>
              </a:ext>
            </a:extLst>
          </p:cNvPr>
          <p:cNvSpPr/>
          <p:nvPr/>
        </p:nvSpPr>
        <p:spPr>
          <a:xfrm flipH="1">
            <a:off x="-2109" y="4044672"/>
            <a:ext cx="974855" cy="1170361"/>
          </a:xfrm>
          <a:custGeom>
            <a:avLst/>
            <a:gdLst>
              <a:gd name="connsiteX0" fmla="*/ 334495 w 974855"/>
              <a:gd name="connsiteY0" fmla="*/ 1166704 h 1170361"/>
              <a:gd name="connsiteX1" fmla="*/ 340825 w 974855"/>
              <a:gd name="connsiteY1" fmla="*/ 1170361 h 1170361"/>
              <a:gd name="connsiteX2" fmla="*/ 974856 w 974855"/>
              <a:gd name="connsiteY2" fmla="*/ 1170361 h 1170361"/>
              <a:gd name="connsiteX3" fmla="*/ 974856 w 974855"/>
              <a:gd name="connsiteY3" fmla="*/ 1155661 h 1170361"/>
              <a:gd name="connsiteX4" fmla="*/ 345045 w 974855"/>
              <a:gd name="connsiteY4" fmla="*/ 1155661 h 1170361"/>
              <a:gd name="connsiteX5" fmla="*/ 15650 w 974855"/>
              <a:gd name="connsiteY5" fmla="*/ 585145 h 1170361"/>
              <a:gd name="connsiteX6" fmla="*/ 345045 w 974855"/>
              <a:gd name="connsiteY6" fmla="*/ 14630 h 1170361"/>
              <a:gd name="connsiteX7" fmla="*/ 974856 w 974855"/>
              <a:gd name="connsiteY7" fmla="*/ 14630 h 1170361"/>
              <a:gd name="connsiteX8" fmla="*/ 974856 w 974855"/>
              <a:gd name="connsiteY8" fmla="*/ 0 h 1170361"/>
              <a:gd name="connsiteX9" fmla="*/ 340825 w 974855"/>
              <a:gd name="connsiteY9" fmla="*/ 0 h 1170361"/>
              <a:gd name="connsiteX10" fmla="*/ 334495 w 974855"/>
              <a:gd name="connsiteY10" fmla="*/ 3657 h 1170361"/>
              <a:gd name="connsiteX11" fmla="*/ 950 w 974855"/>
              <a:gd name="connsiteY11" fmla="*/ 581488 h 1170361"/>
              <a:gd name="connsiteX12" fmla="*/ 950 w 974855"/>
              <a:gd name="connsiteY12" fmla="*/ 588803 h 1170361"/>
              <a:gd name="connsiteX13" fmla="*/ 334495 w 974855"/>
              <a:gd name="connsiteY13" fmla="*/ 1166634 h 11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855" h="1170361">
                <a:moveTo>
                  <a:pt x="334495" y="1166704"/>
                </a:moveTo>
                <a:cubicBezTo>
                  <a:pt x="335761" y="1168955"/>
                  <a:pt x="338222" y="1170361"/>
                  <a:pt x="340825" y="1170361"/>
                </a:cubicBezTo>
                <a:lnTo>
                  <a:pt x="974856" y="1170361"/>
                </a:lnTo>
                <a:lnTo>
                  <a:pt x="974856" y="1155661"/>
                </a:lnTo>
                <a:lnTo>
                  <a:pt x="345045" y="1155661"/>
                </a:lnTo>
                <a:lnTo>
                  <a:pt x="15650" y="585145"/>
                </a:lnTo>
                <a:lnTo>
                  <a:pt x="345045" y="14630"/>
                </a:lnTo>
                <a:lnTo>
                  <a:pt x="974856" y="14630"/>
                </a:lnTo>
                <a:lnTo>
                  <a:pt x="974856" y="0"/>
                </a:lnTo>
                <a:lnTo>
                  <a:pt x="340825" y="0"/>
                </a:lnTo>
                <a:cubicBezTo>
                  <a:pt x="338222" y="0"/>
                  <a:pt x="335761" y="1406"/>
                  <a:pt x="334495" y="3657"/>
                </a:cubicBezTo>
                <a:lnTo>
                  <a:pt x="950" y="581488"/>
                </a:lnTo>
                <a:cubicBezTo>
                  <a:pt x="-317" y="583809"/>
                  <a:pt x="-317" y="586552"/>
                  <a:pt x="950" y="588803"/>
                </a:cubicBezTo>
                <a:lnTo>
                  <a:pt x="334495" y="1166634"/>
                </a:lnTo>
                <a:close/>
              </a:path>
            </a:pathLst>
          </a:custGeom>
          <a:solidFill>
            <a:srgbClr val="FDBB30"/>
          </a:solidFill>
          <a:ln w="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5955CC6-D04C-4190-B034-5DB9019046BD}"/>
              </a:ext>
            </a:extLst>
          </p:cNvPr>
          <p:cNvSpPr/>
          <p:nvPr userDrawn="1"/>
        </p:nvSpPr>
        <p:spPr>
          <a:xfrm flipH="1">
            <a:off x="2629184" y="6356064"/>
            <a:ext cx="299994" cy="505030"/>
          </a:xfrm>
          <a:custGeom>
            <a:avLst/>
            <a:gdLst>
              <a:gd name="connsiteX0" fmla="*/ 16811 w 1258847"/>
              <a:gd name="connsiteY0" fmla="*/ 505030 h 505030"/>
              <a:gd name="connsiteX1" fmla="*/ 299994 w 1258847"/>
              <a:gd name="connsiteY1" fmla="*/ 14630 h 505030"/>
              <a:gd name="connsiteX2" fmla="*/ 958854 w 1258847"/>
              <a:gd name="connsiteY2" fmla="*/ 14630 h 505030"/>
              <a:gd name="connsiteX3" fmla="*/ 1241966 w 1258847"/>
              <a:gd name="connsiteY3" fmla="*/ 505030 h 505030"/>
              <a:gd name="connsiteX4" fmla="*/ 1258848 w 1258847"/>
              <a:gd name="connsiteY4" fmla="*/ 505030 h 505030"/>
              <a:gd name="connsiteX5" fmla="*/ 969405 w 1258847"/>
              <a:gd name="connsiteY5" fmla="*/ 3657 h 505030"/>
              <a:gd name="connsiteX6" fmla="*/ 963074 w 1258847"/>
              <a:gd name="connsiteY6" fmla="*/ 0 h 505030"/>
              <a:gd name="connsiteX7" fmla="*/ 295773 w 1258847"/>
              <a:gd name="connsiteY7" fmla="*/ 0 h 505030"/>
              <a:gd name="connsiteX8" fmla="*/ 289443 w 1258847"/>
              <a:gd name="connsiteY8" fmla="*/ 3657 h 505030"/>
              <a:gd name="connsiteX9" fmla="*/ 0 w 1258847"/>
              <a:gd name="connsiteY9" fmla="*/ 505030 h 505030"/>
              <a:gd name="connsiteX10" fmla="*/ 16951 w 1258847"/>
              <a:gd name="connsiteY10" fmla="*/ 505030 h 505030"/>
              <a:gd name="connsiteX0" fmla="*/ 16811 w 1241966"/>
              <a:gd name="connsiteY0" fmla="*/ 505030 h 505030"/>
              <a:gd name="connsiteX1" fmla="*/ 299994 w 1241966"/>
              <a:gd name="connsiteY1" fmla="*/ 14630 h 505030"/>
              <a:gd name="connsiteX2" fmla="*/ 958854 w 1241966"/>
              <a:gd name="connsiteY2" fmla="*/ 14630 h 505030"/>
              <a:gd name="connsiteX3" fmla="*/ 1241966 w 1241966"/>
              <a:gd name="connsiteY3" fmla="*/ 505030 h 505030"/>
              <a:gd name="connsiteX4" fmla="*/ 894671 w 1241966"/>
              <a:gd name="connsiteY4" fmla="*/ 394193 h 505030"/>
              <a:gd name="connsiteX5" fmla="*/ 969405 w 1241966"/>
              <a:gd name="connsiteY5" fmla="*/ 3657 h 505030"/>
              <a:gd name="connsiteX6" fmla="*/ 963074 w 1241966"/>
              <a:gd name="connsiteY6" fmla="*/ 0 h 505030"/>
              <a:gd name="connsiteX7" fmla="*/ 295773 w 1241966"/>
              <a:gd name="connsiteY7" fmla="*/ 0 h 505030"/>
              <a:gd name="connsiteX8" fmla="*/ 289443 w 1241966"/>
              <a:gd name="connsiteY8" fmla="*/ 3657 h 505030"/>
              <a:gd name="connsiteX9" fmla="*/ 0 w 1241966"/>
              <a:gd name="connsiteY9" fmla="*/ 505030 h 505030"/>
              <a:gd name="connsiteX10" fmla="*/ 16951 w 1241966"/>
              <a:gd name="connsiteY10" fmla="*/ 505030 h 505030"/>
              <a:gd name="connsiteX11" fmla="*/ 16811 w 1241966"/>
              <a:gd name="connsiteY11" fmla="*/ 505030 h 505030"/>
              <a:gd name="connsiteX0" fmla="*/ 16811 w 1162797"/>
              <a:gd name="connsiteY0" fmla="*/ 505030 h 505030"/>
              <a:gd name="connsiteX1" fmla="*/ 299994 w 1162797"/>
              <a:gd name="connsiteY1" fmla="*/ 14630 h 505030"/>
              <a:gd name="connsiteX2" fmla="*/ 958854 w 1162797"/>
              <a:gd name="connsiteY2" fmla="*/ 14630 h 505030"/>
              <a:gd name="connsiteX3" fmla="*/ 1162797 w 1162797"/>
              <a:gd name="connsiteY3" fmla="*/ 156687 h 505030"/>
              <a:gd name="connsiteX4" fmla="*/ 894671 w 1162797"/>
              <a:gd name="connsiteY4" fmla="*/ 394193 h 505030"/>
              <a:gd name="connsiteX5" fmla="*/ 969405 w 1162797"/>
              <a:gd name="connsiteY5" fmla="*/ 3657 h 505030"/>
              <a:gd name="connsiteX6" fmla="*/ 963074 w 1162797"/>
              <a:gd name="connsiteY6" fmla="*/ 0 h 505030"/>
              <a:gd name="connsiteX7" fmla="*/ 295773 w 1162797"/>
              <a:gd name="connsiteY7" fmla="*/ 0 h 505030"/>
              <a:gd name="connsiteX8" fmla="*/ 289443 w 1162797"/>
              <a:gd name="connsiteY8" fmla="*/ 3657 h 505030"/>
              <a:gd name="connsiteX9" fmla="*/ 0 w 1162797"/>
              <a:gd name="connsiteY9" fmla="*/ 505030 h 505030"/>
              <a:gd name="connsiteX10" fmla="*/ 16951 w 1162797"/>
              <a:gd name="connsiteY10" fmla="*/ 505030 h 505030"/>
              <a:gd name="connsiteX11" fmla="*/ 16811 w 1162797"/>
              <a:gd name="connsiteY11" fmla="*/ 505030 h 505030"/>
              <a:gd name="connsiteX0" fmla="*/ 16811 w 990736"/>
              <a:gd name="connsiteY0" fmla="*/ 505030 h 505030"/>
              <a:gd name="connsiteX1" fmla="*/ 299994 w 990736"/>
              <a:gd name="connsiteY1" fmla="*/ 14630 h 505030"/>
              <a:gd name="connsiteX2" fmla="*/ 958854 w 990736"/>
              <a:gd name="connsiteY2" fmla="*/ 14630 h 505030"/>
              <a:gd name="connsiteX3" fmla="*/ 894671 w 990736"/>
              <a:gd name="connsiteY3" fmla="*/ 394193 h 505030"/>
              <a:gd name="connsiteX4" fmla="*/ 969405 w 990736"/>
              <a:gd name="connsiteY4" fmla="*/ 3657 h 505030"/>
              <a:gd name="connsiteX5" fmla="*/ 963074 w 990736"/>
              <a:gd name="connsiteY5" fmla="*/ 0 h 505030"/>
              <a:gd name="connsiteX6" fmla="*/ 295773 w 990736"/>
              <a:gd name="connsiteY6" fmla="*/ 0 h 505030"/>
              <a:gd name="connsiteX7" fmla="*/ 289443 w 990736"/>
              <a:gd name="connsiteY7" fmla="*/ 3657 h 505030"/>
              <a:gd name="connsiteX8" fmla="*/ 0 w 990736"/>
              <a:gd name="connsiteY8" fmla="*/ 505030 h 505030"/>
              <a:gd name="connsiteX9" fmla="*/ 16951 w 990736"/>
              <a:gd name="connsiteY9" fmla="*/ 505030 h 505030"/>
              <a:gd name="connsiteX10" fmla="*/ 16811 w 990736"/>
              <a:gd name="connsiteY10"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963074 w 969405"/>
              <a:gd name="connsiteY4" fmla="*/ 0 h 505030"/>
              <a:gd name="connsiteX5" fmla="*/ 295773 w 969405"/>
              <a:gd name="connsiteY5" fmla="*/ 0 h 505030"/>
              <a:gd name="connsiteX6" fmla="*/ 289443 w 969405"/>
              <a:gd name="connsiteY6" fmla="*/ 3657 h 505030"/>
              <a:gd name="connsiteX7" fmla="*/ 0 w 969405"/>
              <a:gd name="connsiteY7" fmla="*/ 505030 h 505030"/>
              <a:gd name="connsiteX8" fmla="*/ 16951 w 969405"/>
              <a:gd name="connsiteY8" fmla="*/ 505030 h 505030"/>
              <a:gd name="connsiteX9" fmla="*/ 16811 w 969405"/>
              <a:gd name="connsiteY9" fmla="*/ 505030 h 505030"/>
              <a:gd name="connsiteX0" fmla="*/ 16811 w 969405"/>
              <a:gd name="connsiteY0" fmla="*/ 505030 h 505030"/>
              <a:gd name="connsiteX1" fmla="*/ 299994 w 969405"/>
              <a:gd name="connsiteY1" fmla="*/ 14630 h 505030"/>
              <a:gd name="connsiteX2" fmla="*/ 958854 w 969405"/>
              <a:gd name="connsiteY2" fmla="*/ 14630 h 505030"/>
              <a:gd name="connsiteX3" fmla="*/ 969405 w 969405"/>
              <a:gd name="connsiteY3" fmla="*/ 3657 h 505030"/>
              <a:gd name="connsiteX4" fmla="*/ 295773 w 969405"/>
              <a:gd name="connsiteY4" fmla="*/ 0 h 505030"/>
              <a:gd name="connsiteX5" fmla="*/ 289443 w 969405"/>
              <a:gd name="connsiteY5" fmla="*/ 3657 h 505030"/>
              <a:gd name="connsiteX6" fmla="*/ 0 w 969405"/>
              <a:gd name="connsiteY6" fmla="*/ 505030 h 505030"/>
              <a:gd name="connsiteX7" fmla="*/ 16951 w 969405"/>
              <a:gd name="connsiteY7" fmla="*/ 505030 h 505030"/>
              <a:gd name="connsiteX8" fmla="*/ 16811 w 969405"/>
              <a:gd name="connsiteY8" fmla="*/ 505030 h 505030"/>
              <a:gd name="connsiteX0" fmla="*/ 16811 w 958854"/>
              <a:gd name="connsiteY0" fmla="*/ 505030 h 505030"/>
              <a:gd name="connsiteX1" fmla="*/ 299994 w 958854"/>
              <a:gd name="connsiteY1" fmla="*/ 14630 h 505030"/>
              <a:gd name="connsiteX2" fmla="*/ 958854 w 958854"/>
              <a:gd name="connsiteY2" fmla="*/ 14630 h 505030"/>
              <a:gd name="connsiteX3" fmla="*/ 295773 w 958854"/>
              <a:gd name="connsiteY3" fmla="*/ 0 h 505030"/>
              <a:gd name="connsiteX4" fmla="*/ 289443 w 958854"/>
              <a:gd name="connsiteY4" fmla="*/ 3657 h 505030"/>
              <a:gd name="connsiteX5" fmla="*/ 0 w 958854"/>
              <a:gd name="connsiteY5" fmla="*/ 505030 h 505030"/>
              <a:gd name="connsiteX6" fmla="*/ 16951 w 958854"/>
              <a:gd name="connsiteY6" fmla="*/ 505030 h 505030"/>
              <a:gd name="connsiteX7" fmla="*/ 16811 w 958854"/>
              <a:gd name="connsiteY7" fmla="*/ 505030 h 505030"/>
              <a:gd name="connsiteX0" fmla="*/ 16811 w 299994"/>
              <a:gd name="connsiteY0" fmla="*/ 505030 h 505030"/>
              <a:gd name="connsiteX1" fmla="*/ 299994 w 299994"/>
              <a:gd name="connsiteY1" fmla="*/ 14630 h 505030"/>
              <a:gd name="connsiteX2" fmla="*/ 295773 w 299994"/>
              <a:gd name="connsiteY2" fmla="*/ 0 h 505030"/>
              <a:gd name="connsiteX3" fmla="*/ 289443 w 299994"/>
              <a:gd name="connsiteY3" fmla="*/ 3657 h 505030"/>
              <a:gd name="connsiteX4" fmla="*/ 0 w 299994"/>
              <a:gd name="connsiteY4" fmla="*/ 505030 h 505030"/>
              <a:gd name="connsiteX5" fmla="*/ 16951 w 299994"/>
              <a:gd name="connsiteY5" fmla="*/ 505030 h 505030"/>
              <a:gd name="connsiteX6" fmla="*/ 16811 w 299994"/>
              <a:gd name="connsiteY6" fmla="*/ 5050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94" h="505030">
                <a:moveTo>
                  <a:pt x="16811" y="505030"/>
                </a:moveTo>
                <a:lnTo>
                  <a:pt x="299994" y="14630"/>
                </a:lnTo>
                <a:lnTo>
                  <a:pt x="295773" y="0"/>
                </a:lnTo>
                <a:cubicBezTo>
                  <a:pt x="293171" y="0"/>
                  <a:pt x="290709" y="1407"/>
                  <a:pt x="289443" y="3657"/>
                </a:cubicBezTo>
                <a:lnTo>
                  <a:pt x="0" y="505030"/>
                </a:lnTo>
                <a:lnTo>
                  <a:pt x="16951" y="505030"/>
                </a:lnTo>
                <a:lnTo>
                  <a:pt x="16811" y="505030"/>
                </a:lnTo>
                <a:close/>
              </a:path>
            </a:pathLst>
          </a:custGeom>
          <a:solidFill>
            <a:srgbClr val="FDBB30"/>
          </a:solidFill>
          <a:ln w="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B1EFBAA9-5095-ED6C-40EB-F6458C687E7D}"/>
              </a:ext>
            </a:extLst>
          </p:cNvPr>
          <p:cNvSpPr/>
          <p:nvPr/>
        </p:nvSpPr>
        <p:spPr>
          <a:xfrm flipH="1">
            <a:off x="3672020" y="6356064"/>
            <a:ext cx="1258706" cy="505030"/>
          </a:xfrm>
          <a:custGeom>
            <a:avLst/>
            <a:gdLst>
              <a:gd name="connsiteX0" fmla="*/ 16741 w 1258706"/>
              <a:gd name="connsiteY0" fmla="*/ 505030 h 505030"/>
              <a:gd name="connsiteX1" fmla="*/ 299923 w 1258706"/>
              <a:gd name="connsiteY1" fmla="*/ 14630 h 505030"/>
              <a:gd name="connsiteX2" fmla="*/ 958643 w 1258706"/>
              <a:gd name="connsiteY2" fmla="*/ 14630 h 505030"/>
              <a:gd name="connsiteX3" fmla="*/ 1241825 w 1258706"/>
              <a:gd name="connsiteY3" fmla="*/ 505030 h 505030"/>
              <a:gd name="connsiteX4" fmla="*/ 1258707 w 1258706"/>
              <a:gd name="connsiteY4" fmla="*/ 505030 h 505030"/>
              <a:gd name="connsiteX5" fmla="*/ 969264 w 1258706"/>
              <a:gd name="connsiteY5" fmla="*/ 3657 h 505030"/>
              <a:gd name="connsiteX6" fmla="*/ 962933 w 1258706"/>
              <a:gd name="connsiteY6" fmla="*/ 0 h 505030"/>
              <a:gd name="connsiteX7" fmla="*/ 295773 w 1258706"/>
              <a:gd name="connsiteY7" fmla="*/ 0 h 505030"/>
              <a:gd name="connsiteX8" fmla="*/ 289443 w 1258706"/>
              <a:gd name="connsiteY8" fmla="*/ 3657 h 505030"/>
              <a:gd name="connsiteX9" fmla="*/ 0 w 1258706"/>
              <a:gd name="connsiteY9" fmla="*/ 505030 h 505030"/>
              <a:gd name="connsiteX10" fmla="*/ 16881 w 1258706"/>
              <a:gd name="connsiteY10" fmla="*/ 5050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8706" h="505030">
                <a:moveTo>
                  <a:pt x="16741" y="505030"/>
                </a:moveTo>
                <a:lnTo>
                  <a:pt x="299923" y="14630"/>
                </a:lnTo>
                <a:lnTo>
                  <a:pt x="958643" y="14630"/>
                </a:lnTo>
                <a:lnTo>
                  <a:pt x="1241825" y="505030"/>
                </a:lnTo>
                <a:lnTo>
                  <a:pt x="1258707" y="505030"/>
                </a:lnTo>
                <a:lnTo>
                  <a:pt x="969264" y="3657"/>
                </a:lnTo>
                <a:cubicBezTo>
                  <a:pt x="967998" y="1407"/>
                  <a:pt x="965536" y="0"/>
                  <a:pt x="962933" y="0"/>
                </a:cubicBezTo>
                <a:lnTo>
                  <a:pt x="295773" y="0"/>
                </a:lnTo>
                <a:cubicBezTo>
                  <a:pt x="293171" y="0"/>
                  <a:pt x="290709" y="1407"/>
                  <a:pt x="289443" y="3657"/>
                </a:cubicBezTo>
                <a:lnTo>
                  <a:pt x="0" y="505030"/>
                </a:lnTo>
                <a:lnTo>
                  <a:pt x="16881" y="505030"/>
                </a:lnTo>
                <a:close/>
              </a:path>
            </a:pathLst>
          </a:custGeom>
          <a:solidFill>
            <a:srgbClr val="FDBB30"/>
          </a:solidFill>
          <a:ln w="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627696E-FBF3-5BDA-7511-DBCD19D79144}"/>
              </a:ext>
            </a:extLst>
          </p:cNvPr>
          <p:cNvSpPr/>
          <p:nvPr/>
        </p:nvSpPr>
        <p:spPr>
          <a:xfrm flipH="1">
            <a:off x="5673783" y="6356064"/>
            <a:ext cx="970248" cy="505030"/>
          </a:xfrm>
          <a:custGeom>
            <a:avLst/>
            <a:gdLst>
              <a:gd name="connsiteX0" fmla="*/ 7315 w 970248"/>
              <a:gd name="connsiteY0" fmla="*/ 14630 h 505030"/>
              <a:gd name="connsiteX1" fmla="*/ 670326 w 970248"/>
              <a:gd name="connsiteY1" fmla="*/ 14630 h 505030"/>
              <a:gd name="connsiteX2" fmla="*/ 953368 w 970248"/>
              <a:gd name="connsiteY2" fmla="*/ 505030 h 505030"/>
              <a:gd name="connsiteX3" fmla="*/ 970249 w 970248"/>
              <a:gd name="connsiteY3" fmla="*/ 505030 h 505030"/>
              <a:gd name="connsiteX4" fmla="*/ 680876 w 970248"/>
              <a:gd name="connsiteY4" fmla="*/ 3657 h 505030"/>
              <a:gd name="connsiteX5" fmla="*/ 674546 w 970248"/>
              <a:gd name="connsiteY5" fmla="*/ 0 h 505030"/>
              <a:gd name="connsiteX6" fmla="*/ 7315 w 970248"/>
              <a:gd name="connsiteY6" fmla="*/ 0 h 505030"/>
              <a:gd name="connsiteX7" fmla="*/ 0 w 970248"/>
              <a:gd name="connsiteY7" fmla="*/ 7315 h 505030"/>
              <a:gd name="connsiteX8" fmla="*/ 7315 w 970248"/>
              <a:gd name="connsiteY8" fmla="*/ 14630 h 505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248" h="505030">
                <a:moveTo>
                  <a:pt x="7315" y="14630"/>
                </a:moveTo>
                <a:lnTo>
                  <a:pt x="670326" y="14630"/>
                </a:lnTo>
                <a:lnTo>
                  <a:pt x="953368" y="505030"/>
                </a:lnTo>
                <a:lnTo>
                  <a:pt x="970249" y="505030"/>
                </a:lnTo>
                <a:lnTo>
                  <a:pt x="680876" y="3657"/>
                </a:lnTo>
                <a:cubicBezTo>
                  <a:pt x="679610" y="1407"/>
                  <a:pt x="677148" y="0"/>
                  <a:pt x="674546" y="0"/>
                </a:cubicBezTo>
                <a:lnTo>
                  <a:pt x="7315" y="0"/>
                </a:lnTo>
                <a:cubicBezTo>
                  <a:pt x="3236" y="0"/>
                  <a:pt x="0" y="3306"/>
                  <a:pt x="0" y="7315"/>
                </a:cubicBezTo>
                <a:cubicBezTo>
                  <a:pt x="0" y="11324"/>
                  <a:pt x="3306" y="14630"/>
                  <a:pt x="7315" y="14630"/>
                </a:cubicBezTo>
                <a:close/>
              </a:path>
            </a:pathLst>
          </a:custGeom>
          <a:solidFill>
            <a:srgbClr val="FCD89A"/>
          </a:solidFill>
          <a:ln w="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92D861A-09F5-CA41-E397-5C7F9366B986}"/>
              </a:ext>
            </a:extLst>
          </p:cNvPr>
          <p:cNvSpPr/>
          <p:nvPr/>
        </p:nvSpPr>
        <p:spPr>
          <a:xfrm flipH="1">
            <a:off x="4627815" y="5778234"/>
            <a:ext cx="1348950" cy="1082860"/>
          </a:xfrm>
          <a:custGeom>
            <a:avLst/>
            <a:gdLst>
              <a:gd name="connsiteX0" fmla="*/ 286031 w 1348950"/>
              <a:gd name="connsiteY0" fmla="*/ 1082861 h 1082860"/>
              <a:gd name="connsiteX1" fmla="*/ 302983 w 1348950"/>
              <a:gd name="connsiteY1" fmla="*/ 1082861 h 1082860"/>
              <a:gd name="connsiteX2" fmla="*/ 15721 w 1348950"/>
              <a:gd name="connsiteY2" fmla="*/ 585146 h 1082860"/>
              <a:gd name="connsiteX3" fmla="*/ 344975 w 1348950"/>
              <a:gd name="connsiteY3" fmla="*/ 14631 h 1082860"/>
              <a:gd name="connsiteX4" fmla="*/ 1003835 w 1348950"/>
              <a:gd name="connsiteY4" fmla="*/ 14631 h 1082860"/>
              <a:gd name="connsiteX5" fmla="*/ 1333230 w 1348950"/>
              <a:gd name="connsiteY5" fmla="*/ 585146 h 1082860"/>
              <a:gd name="connsiteX6" fmla="*/ 1045827 w 1348950"/>
              <a:gd name="connsiteY6" fmla="*/ 1082861 h 1082860"/>
              <a:gd name="connsiteX7" fmla="*/ 1062779 w 1348950"/>
              <a:gd name="connsiteY7" fmla="*/ 1082861 h 1082860"/>
              <a:gd name="connsiteX8" fmla="*/ 1348001 w 1348950"/>
              <a:gd name="connsiteY8" fmla="*/ 588803 h 1082860"/>
              <a:gd name="connsiteX9" fmla="*/ 1348001 w 1348950"/>
              <a:gd name="connsiteY9" fmla="*/ 581488 h 1082860"/>
              <a:gd name="connsiteX10" fmla="*/ 1014386 w 1348950"/>
              <a:gd name="connsiteY10" fmla="*/ 3658 h 1082860"/>
              <a:gd name="connsiteX11" fmla="*/ 1008056 w 1348950"/>
              <a:gd name="connsiteY11" fmla="*/ 0 h 1082860"/>
              <a:gd name="connsiteX12" fmla="*/ 340755 w 1348950"/>
              <a:gd name="connsiteY12" fmla="*/ 0 h 1082860"/>
              <a:gd name="connsiteX13" fmla="*/ 334424 w 1348950"/>
              <a:gd name="connsiteY13" fmla="*/ 3658 h 1082860"/>
              <a:gd name="connsiteX14" fmla="*/ 950 w 1348950"/>
              <a:gd name="connsiteY14" fmla="*/ 581488 h 1082860"/>
              <a:gd name="connsiteX15" fmla="*/ 950 w 1348950"/>
              <a:gd name="connsiteY15" fmla="*/ 588803 h 1082860"/>
              <a:gd name="connsiteX16" fmla="*/ 286031 w 1348950"/>
              <a:gd name="connsiteY16" fmla="*/ 1082861 h 108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48950" h="1082860">
                <a:moveTo>
                  <a:pt x="286031" y="1082861"/>
                </a:moveTo>
                <a:lnTo>
                  <a:pt x="302983" y="1082861"/>
                </a:lnTo>
                <a:lnTo>
                  <a:pt x="15721" y="585146"/>
                </a:lnTo>
                <a:lnTo>
                  <a:pt x="344975" y="14631"/>
                </a:lnTo>
                <a:lnTo>
                  <a:pt x="1003835" y="14631"/>
                </a:lnTo>
                <a:lnTo>
                  <a:pt x="1333230" y="585146"/>
                </a:lnTo>
                <a:lnTo>
                  <a:pt x="1045827" y="1082861"/>
                </a:lnTo>
                <a:lnTo>
                  <a:pt x="1062779" y="1082861"/>
                </a:lnTo>
                <a:lnTo>
                  <a:pt x="1348001" y="588803"/>
                </a:lnTo>
                <a:cubicBezTo>
                  <a:pt x="1349267" y="586482"/>
                  <a:pt x="1349267" y="583739"/>
                  <a:pt x="1348001" y="581488"/>
                </a:cubicBezTo>
                <a:lnTo>
                  <a:pt x="1014386" y="3658"/>
                </a:lnTo>
                <a:cubicBezTo>
                  <a:pt x="1013120" y="1407"/>
                  <a:pt x="1010658" y="0"/>
                  <a:pt x="1008056" y="0"/>
                </a:cubicBezTo>
                <a:lnTo>
                  <a:pt x="340755" y="0"/>
                </a:lnTo>
                <a:cubicBezTo>
                  <a:pt x="338152" y="0"/>
                  <a:pt x="335690" y="1407"/>
                  <a:pt x="334424" y="3658"/>
                </a:cubicBezTo>
                <a:lnTo>
                  <a:pt x="950" y="581488"/>
                </a:lnTo>
                <a:cubicBezTo>
                  <a:pt x="-317" y="583809"/>
                  <a:pt x="-317" y="586553"/>
                  <a:pt x="950" y="588803"/>
                </a:cubicBezTo>
                <a:lnTo>
                  <a:pt x="286031" y="1082861"/>
                </a:lnTo>
                <a:close/>
              </a:path>
            </a:pathLst>
          </a:custGeom>
          <a:solidFill>
            <a:srgbClr val="FCD89A"/>
          </a:solidFill>
          <a:ln w="0"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ext Placeholder 2">
            <a:extLst>
              <a:ext uri="{FF2B5EF4-FFF2-40B4-BE49-F238E27FC236}">
                <a16:creationId xmlns:a16="http://schemas.microsoft.com/office/drawing/2014/main" id="{33ED9949-CDF4-1BAF-A9EA-62EE37B0AA7D}"/>
              </a:ext>
            </a:extLst>
          </p:cNvPr>
          <p:cNvSpPr>
            <a:spLocks noGrp="1"/>
          </p:cNvSpPr>
          <p:nvPr>
            <p:ph type="body" sz="quarter" idx="15" hasCustomPrompt="1"/>
          </p:nvPr>
        </p:nvSpPr>
        <p:spPr>
          <a:xfrm>
            <a:off x="4552950" y="1561522"/>
            <a:ext cx="6508750" cy="1327150"/>
          </a:xfrm>
        </p:spPr>
        <p:txBody>
          <a:bodyPr anchor="b">
            <a:normAutofit/>
          </a:bodyPr>
          <a:lstStyle>
            <a:lvl1pPr marL="0" indent="0" algn="r">
              <a:buNone/>
              <a:defRPr sz="4400"/>
            </a:lvl1pPr>
          </a:lstStyle>
          <a:p>
            <a:pPr lvl="0"/>
            <a:r>
              <a:rPr lang="en-US"/>
              <a:t>Section Header</a:t>
            </a:r>
          </a:p>
        </p:txBody>
      </p:sp>
      <p:sp>
        <p:nvSpPr>
          <p:cNvPr id="5" name="Text Placeholder 2">
            <a:extLst>
              <a:ext uri="{FF2B5EF4-FFF2-40B4-BE49-F238E27FC236}">
                <a16:creationId xmlns:a16="http://schemas.microsoft.com/office/drawing/2014/main" id="{A64B8430-785D-309C-C83C-59C707901AC2}"/>
              </a:ext>
            </a:extLst>
          </p:cNvPr>
          <p:cNvSpPr>
            <a:spLocks noGrp="1"/>
          </p:cNvSpPr>
          <p:nvPr>
            <p:ph type="body" sz="quarter" idx="16" hasCustomPrompt="1"/>
          </p:nvPr>
        </p:nvSpPr>
        <p:spPr>
          <a:xfrm>
            <a:off x="4552950" y="2888672"/>
            <a:ext cx="6508750" cy="927100"/>
          </a:xfrm>
        </p:spPr>
        <p:txBody>
          <a:bodyPr anchor="t">
            <a:normAutofit/>
          </a:bodyPr>
          <a:lstStyle>
            <a:lvl1pPr marL="0" indent="0" algn="r">
              <a:buNone/>
              <a:defRPr sz="2400">
                <a:solidFill>
                  <a:schemeClr val="tx2"/>
                </a:solidFill>
              </a:defRPr>
            </a:lvl1pPr>
          </a:lstStyle>
          <a:p>
            <a:pPr lvl="0"/>
            <a:r>
              <a:rPr lang="en-US"/>
              <a:t>Section Subhead</a:t>
            </a:r>
          </a:p>
        </p:txBody>
      </p:sp>
      <p:cxnSp>
        <p:nvCxnSpPr>
          <p:cNvPr id="7" name="Straight Connector 6">
            <a:extLst>
              <a:ext uri="{FF2B5EF4-FFF2-40B4-BE49-F238E27FC236}">
                <a16:creationId xmlns:a16="http://schemas.microsoft.com/office/drawing/2014/main" id="{75744BEF-8DAE-D20A-57A8-1E293B5B3819}"/>
              </a:ext>
            </a:extLst>
          </p:cNvPr>
          <p:cNvCxnSpPr>
            <a:cxnSpLocks/>
          </p:cNvCxnSpPr>
          <p:nvPr userDrawn="1"/>
        </p:nvCxnSpPr>
        <p:spPr>
          <a:xfrm>
            <a:off x="5494317" y="2888672"/>
            <a:ext cx="558643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E833E612-149F-7F4B-20AC-276BB7123C4C}"/>
              </a:ext>
            </a:extLst>
          </p:cNvPr>
          <p:cNvGrpSpPr/>
          <p:nvPr userDrawn="1"/>
        </p:nvGrpSpPr>
        <p:grpSpPr>
          <a:xfrm>
            <a:off x="992185" y="2551704"/>
            <a:ext cx="613581" cy="673936"/>
            <a:chOff x="2807883" y="4417478"/>
            <a:chExt cx="613581" cy="673936"/>
          </a:xfrm>
        </p:grpSpPr>
        <p:sp>
          <p:nvSpPr>
            <p:cNvPr id="68" name="Freeform: Shape 67">
              <a:extLst>
                <a:ext uri="{FF2B5EF4-FFF2-40B4-BE49-F238E27FC236}">
                  <a16:creationId xmlns:a16="http://schemas.microsoft.com/office/drawing/2014/main" id="{8E4E5400-8A19-0259-9255-EECAD1B920C2}"/>
                </a:ext>
              </a:extLst>
            </p:cNvPr>
            <p:cNvSpPr/>
            <p:nvPr/>
          </p:nvSpPr>
          <p:spPr>
            <a:xfrm>
              <a:off x="2807883" y="4417478"/>
              <a:ext cx="613581" cy="673936"/>
            </a:xfrm>
            <a:custGeom>
              <a:avLst/>
              <a:gdLst>
                <a:gd name="connsiteX0" fmla="*/ 598518 w 613581"/>
                <a:gd name="connsiteY0" fmla="*/ 673936 h 673936"/>
                <a:gd name="connsiteX1" fmla="*/ 602070 w 613581"/>
                <a:gd name="connsiteY1" fmla="*/ 673936 h 673936"/>
                <a:gd name="connsiteX2" fmla="*/ 612792 w 613581"/>
                <a:gd name="connsiteY2" fmla="*/ 664991 h 673936"/>
                <a:gd name="connsiteX3" fmla="*/ 612792 w 613581"/>
                <a:gd name="connsiteY3" fmla="*/ 656046 h 673936"/>
                <a:gd name="connsiteX4" fmla="*/ 605623 w 613581"/>
                <a:gd name="connsiteY4" fmla="*/ 650717 h 673936"/>
                <a:gd name="connsiteX5" fmla="*/ 428939 w 613581"/>
                <a:gd name="connsiteY5" fmla="*/ 597236 h 673936"/>
                <a:gd name="connsiteX6" fmla="*/ 423610 w 613581"/>
                <a:gd name="connsiteY6" fmla="*/ 595460 h 673936"/>
                <a:gd name="connsiteX7" fmla="*/ 423610 w 613581"/>
                <a:gd name="connsiteY7" fmla="*/ 540202 h 673936"/>
                <a:gd name="connsiteX8" fmla="*/ 427163 w 613581"/>
                <a:gd name="connsiteY8" fmla="*/ 538426 h 673936"/>
                <a:gd name="connsiteX9" fmla="*/ 509256 w 613581"/>
                <a:gd name="connsiteY9" fmla="*/ 431464 h 673936"/>
                <a:gd name="connsiteX10" fmla="*/ 511032 w 613581"/>
                <a:gd name="connsiteY10" fmla="*/ 427911 h 673936"/>
                <a:gd name="connsiteX11" fmla="*/ 514585 w 613581"/>
                <a:gd name="connsiteY11" fmla="*/ 427911 h 673936"/>
                <a:gd name="connsiteX12" fmla="*/ 559184 w 613581"/>
                <a:gd name="connsiteY12" fmla="*/ 369038 h 673936"/>
                <a:gd name="connsiteX13" fmla="*/ 568129 w 613581"/>
                <a:gd name="connsiteY13" fmla="*/ 322662 h 673936"/>
                <a:gd name="connsiteX14" fmla="*/ 555631 w 613581"/>
                <a:gd name="connsiteY14" fmla="*/ 276287 h 673936"/>
                <a:gd name="connsiteX15" fmla="*/ 525306 w 613581"/>
                <a:gd name="connsiteY15" fmla="*/ 254907 h 673936"/>
                <a:gd name="connsiteX16" fmla="*/ 519977 w 613581"/>
                <a:gd name="connsiteY16" fmla="*/ 253131 h 673936"/>
                <a:gd name="connsiteX17" fmla="*/ 521754 w 613581"/>
                <a:gd name="connsiteY17" fmla="*/ 247802 h 673936"/>
                <a:gd name="connsiteX18" fmla="*/ 475315 w 613581"/>
                <a:gd name="connsiteY18" fmla="*/ 57034 h 673936"/>
                <a:gd name="connsiteX19" fmla="*/ 307513 w 613581"/>
                <a:gd name="connsiteY19" fmla="*/ 0 h 673936"/>
                <a:gd name="connsiteX20" fmla="*/ 305736 w 613581"/>
                <a:gd name="connsiteY20" fmla="*/ 0 h 673936"/>
                <a:gd name="connsiteX21" fmla="*/ 137934 w 613581"/>
                <a:gd name="connsiteY21" fmla="*/ 57034 h 673936"/>
                <a:gd name="connsiteX22" fmla="*/ 91495 w 613581"/>
                <a:gd name="connsiteY22" fmla="*/ 247802 h 673936"/>
                <a:gd name="connsiteX23" fmla="*/ 93271 w 613581"/>
                <a:gd name="connsiteY23" fmla="*/ 253131 h 673936"/>
                <a:gd name="connsiteX24" fmla="*/ 87942 w 613581"/>
                <a:gd name="connsiteY24" fmla="*/ 254907 h 673936"/>
                <a:gd name="connsiteX25" fmla="*/ 57617 w 613581"/>
                <a:gd name="connsiteY25" fmla="*/ 276287 h 673936"/>
                <a:gd name="connsiteX26" fmla="*/ 45119 w 613581"/>
                <a:gd name="connsiteY26" fmla="*/ 322662 h 673936"/>
                <a:gd name="connsiteX27" fmla="*/ 54065 w 613581"/>
                <a:gd name="connsiteY27" fmla="*/ 369038 h 673936"/>
                <a:gd name="connsiteX28" fmla="*/ 98664 w 613581"/>
                <a:gd name="connsiteY28" fmla="*/ 427911 h 673936"/>
                <a:gd name="connsiteX29" fmla="*/ 102217 w 613581"/>
                <a:gd name="connsiteY29" fmla="*/ 427911 h 673936"/>
                <a:gd name="connsiteX30" fmla="*/ 103993 w 613581"/>
                <a:gd name="connsiteY30" fmla="*/ 431464 h 673936"/>
                <a:gd name="connsiteX31" fmla="*/ 186086 w 613581"/>
                <a:gd name="connsiteY31" fmla="*/ 538426 h 673936"/>
                <a:gd name="connsiteX32" fmla="*/ 189639 w 613581"/>
                <a:gd name="connsiteY32" fmla="*/ 540202 h 673936"/>
                <a:gd name="connsiteX33" fmla="*/ 189639 w 613581"/>
                <a:gd name="connsiteY33" fmla="*/ 595460 h 673936"/>
                <a:gd name="connsiteX34" fmla="*/ 184310 w 613581"/>
                <a:gd name="connsiteY34" fmla="*/ 597236 h 673936"/>
                <a:gd name="connsiteX35" fmla="*/ 7626 w 613581"/>
                <a:gd name="connsiteY35" fmla="*/ 650717 h 673936"/>
                <a:gd name="connsiteX36" fmla="*/ 457 w 613581"/>
                <a:gd name="connsiteY36" fmla="*/ 664991 h 673936"/>
                <a:gd name="connsiteX37" fmla="*/ 11178 w 613581"/>
                <a:gd name="connsiteY37" fmla="*/ 673936 h 673936"/>
                <a:gd name="connsiteX38" fmla="*/ 14731 w 613581"/>
                <a:gd name="connsiteY38" fmla="*/ 673936 h 673936"/>
                <a:gd name="connsiteX39" fmla="*/ 205753 w 613581"/>
                <a:gd name="connsiteY39" fmla="*/ 616903 h 673936"/>
                <a:gd name="connsiteX40" fmla="*/ 214698 w 613581"/>
                <a:gd name="connsiteY40" fmla="*/ 606181 h 673936"/>
                <a:gd name="connsiteX41" fmla="*/ 214698 w 613581"/>
                <a:gd name="connsiteY41" fmla="*/ 534873 h 673936"/>
                <a:gd name="connsiteX42" fmla="*/ 209369 w 613581"/>
                <a:gd name="connsiteY42" fmla="*/ 525928 h 673936"/>
                <a:gd name="connsiteX43" fmla="*/ 125500 w 613581"/>
                <a:gd name="connsiteY43" fmla="*/ 415350 h 673936"/>
                <a:gd name="connsiteX44" fmla="*/ 114778 w 613581"/>
                <a:gd name="connsiteY44" fmla="*/ 406405 h 673936"/>
                <a:gd name="connsiteX45" fmla="*/ 79061 w 613581"/>
                <a:gd name="connsiteY45" fmla="*/ 365422 h 673936"/>
                <a:gd name="connsiteX46" fmla="*/ 70115 w 613581"/>
                <a:gd name="connsiteY46" fmla="*/ 319046 h 673936"/>
                <a:gd name="connsiteX47" fmla="*/ 77284 w 613581"/>
                <a:gd name="connsiteY47" fmla="*/ 292274 h 673936"/>
                <a:gd name="connsiteX48" fmla="*/ 109385 w 613581"/>
                <a:gd name="connsiteY48" fmla="*/ 274447 h 673936"/>
                <a:gd name="connsiteX49" fmla="*/ 118331 w 613581"/>
                <a:gd name="connsiteY49" fmla="*/ 269118 h 673936"/>
                <a:gd name="connsiteX50" fmla="*/ 120107 w 613581"/>
                <a:gd name="connsiteY50" fmla="*/ 260173 h 673936"/>
                <a:gd name="connsiteX51" fmla="*/ 155825 w 613581"/>
                <a:gd name="connsiteY51" fmla="*/ 72957 h 673936"/>
                <a:gd name="connsiteX52" fmla="*/ 307576 w 613581"/>
                <a:gd name="connsiteY52" fmla="*/ 23029 h 673936"/>
                <a:gd name="connsiteX53" fmla="*/ 459327 w 613581"/>
                <a:gd name="connsiteY53" fmla="*/ 72957 h 673936"/>
                <a:gd name="connsiteX54" fmla="*/ 495045 w 613581"/>
                <a:gd name="connsiteY54" fmla="*/ 260173 h 673936"/>
                <a:gd name="connsiteX55" fmla="*/ 496821 w 613581"/>
                <a:gd name="connsiteY55" fmla="*/ 269118 h 673936"/>
                <a:gd name="connsiteX56" fmla="*/ 505767 w 613581"/>
                <a:gd name="connsiteY56" fmla="*/ 274447 h 673936"/>
                <a:gd name="connsiteX57" fmla="*/ 537868 w 613581"/>
                <a:gd name="connsiteY57" fmla="*/ 292274 h 673936"/>
                <a:gd name="connsiteX58" fmla="*/ 545037 w 613581"/>
                <a:gd name="connsiteY58" fmla="*/ 319046 h 673936"/>
                <a:gd name="connsiteX59" fmla="*/ 536091 w 613581"/>
                <a:gd name="connsiteY59" fmla="*/ 365422 h 673936"/>
                <a:gd name="connsiteX60" fmla="*/ 500374 w 613581"/>
                <a:gd name="connsiteY60" fmla="*/ 406405 h 673936"/>
                <a:gd name="connsiteX61" fmla="*/ 489652 w 613581"/>
                <a:gd name="connsiteY61" fmla="*/ 415350 h 673936"/>
                <a:gd name="connsiteX62" fmla="*/ 405783 w 613581"/>
                <a:gd name="connsiteY62" fmla="*/ 525928 h 673936"/>
                <a:gd name="connsiteX63" fmla="*/ 400454 w 613581"/>
                <a:gd name="connsiteY63" fmla="*/ 534873 h 673936"/>
                <a:gd name="connsiteX64" fmla="*/ 400454 w 613581"/>
                <a:gd name="connsiteY64" fmla="*/ 606181 h 673936"/>
                <a:gd name="connsiteX65" fmla="*/ 409399 w 613581"/>
                <a:gd name="connsiteY65" fmla="*/ 616903 h 673936"/>
                <a:gd name="connsiteX66" fmla="*/ 598581 w 613581"/>
                <a:gd name="connsiteY66" fmla="*/ 673936 h 673936"/>
                <a:gd name="connsiteX67" fmla="*/ 598581 w 613581"/>
                <a:gd name="connsiteY67" fmla="*/ 673936 h 67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13581" h="673936">
                  <a:moveTo>
                    <a:pt x="598518" y="673936"/>
                  </a:moveTo>
                  <a:lnTo>
                    <a:pt x="602070" y="673936"/>
                  </a:lnTo>
                  <a:cubicBezTo>
                    <a:pt x="607399" y="673936"/>
                    <a:pt x="611016" y="670384"/>
                    <a:pt x="612792" y="664991"/>
                  </a:cubicBezTo>
                  <a:cubicBezTo>
                    <a:pt x="614568" y="661439"/>
                    <a:pt x="612792" y="659662"/>
                    <a:pt x="612792" y="656046"/>
                  </a:cubicBezTo>
                  <a:cubicBezTo>
                    <a:pt x="611016" y="652493"/>
                    <a:pt x="609239" y="650717"/>
                    <a:pt x="605623" y="650717"/>
                  </a:cubicBezTo>
                  <a:lnTo>
                    <a:pt x="428939" y="597236"/>
                  </a:lnTo>
                  <a:lnTo>
                    <a:pt x="423610" y="595460"/>
                  </a:lnTo>
                  <a:lnTo>
                    <a:pt x="423610" y="540202"/>
                  </a:lnTo>
                  <a:lnTo>
                    <a:pt x="427163" y="538426"/>
                  </a:lnTo>
                  <a:cubicBezTo>
                    <a:pt x="446830" y="524152"/>
                    <a:pt x="493205" y="484945"/>
                    <a:pt x="509256" y="431464"/>
                  </a:cubicBezTo>
                  <a:lnTo>
                    <a:pt x="511032" y="427911"/>
                  </a:lnTo>
                  <a:lnTo>
                    <a:pt x="514585" y="427911"/>
                  </a:lnTo>
                  <a:cubicBezTo>
                    <a:pt x="543133" y="422582"/>
                    <a:pt x="553855" y="401139"/>
                    <a:pt x="559184" y="369038"/>
                  </a:cubicBezTo>
                  <a:lnTo>
                    <a:pt x="568129" y="322662"/>
                  </a:lnTo>
                  <a:cubicBezTo>
                    <a:pt x="571682" y="306612"/>
                    <a:pt x="566353" y="290561"/>
                    <a:pt x="555631" y="276287"/>
                  </a:cubicBezTo>
                  <a:cubicBezTo>
                    <a:pt x="548462" y="267342"/>
                    <a:pt x="537804" y="258460"/>
                    <a:pt x="525306" y="254907"/>
                  </a:cubicBezTo>
                  <a:lnTo>
                    <a:pt x="519977" y="253131"/>
                  </a:lnTo>
                  <a:lnTo>
                    <a:pt x="521754" y="247802"/>
                  </a:lnTo>
                  <a:cubicBezTo>
                    <a:pt x="527083" y="210371"/>
                    <a:pt x="536028" y="117620"/>
                    <a:pt x="475315" y="57034"/>
                  </a:cubicBezTo>
                  <a:cubicBezTo>
                    <a:pt x="437821" y="19604"/>
                    <a:pt x="382500" y="0"/>
                    <a:pt x="307513" y="0"/>
                  </a:cubicBezTo>
                  <a:lnTo>
                    <a:pt x="305736" y="0"/>
                  </a:lnTo>
                  <a:cubicBezTo>
                    <a:pt x="230749" y="0"/>
                    <a:pt x="175428" y="19604"/>
                    <a:pt x="137934" y="57034"/>
                  </a:cubicBezTo>
                  <a:cubicBezTo>
                    <a:pt x="77221" y="119460"/>
                    <a:pt x="86166" y="210371"/>
                    <a:pt x="91495" y="247802"/>
                  </a:cubicBezTo>
                  <a:lnTo>
                    <a:pt x="93271" y="253131"/>
                  </a:lnTo>
                  <a:lnTo>
                    <a:pt x="87942" y="254907"/>
                  </a:lnTo>
                  <a:cubicBezTo>
                    <a:pt x="75444" y="258460"/>
                    <a:pt x="64723" y="267405"/>
                    <a:pt x="57617" y="276287"/>
                  </a:cubicBezTo>
                  <a:cubicBezTo>
                    <a:pt x="46896" y="290561"/>
                    <a:pt x="43343" y="306612"/>
                    <a:pt x="45119" y="322662"/>
                  </a:cubicBezTo>
                  <a:lnTo>
                    <a:pt x="54065" y="369038"/>
                  </a:lnTo>
                  <a:cubicBezTo>
                    <a:pt x="61234" y="401139"/>
                    <a:pt x="70115" y="422519"/>
                    <a:pt x="98664" y="427911"/>
                  </a:cubicBezTo>
                  <a:lnTo>
                    <a:pt x="102217" y="427911"/>
                  </a:lnTo>
                  <a:lnTo>
                    <a:pt x="103993" y="431464"/>
                  </a:lnTo>
                  <a:cubicBezTo>
                    <a:pt x="120044" y="484945"/>
                    <a:pt x="166483" y="524215"/>
                    <a:pt x="186086" y="538426"/>
                  </a:cubicBezTo>
                  <a:lnTo>
                    <a:pt x="189639" y="540202"/>
                  </a:lnTo>
                  <a:lnTo>
                    <a:pt x="189639" y="595460"/>
                  </a:lnTo>
                  <a:lnTo>
                    <a:pt x="184310" y="597236"/>
                  </a:lnTo>
                  <a:lnTo>
                    <a:pt x="7626" y="650717"/>
                  </a:lnTo>
                  <a:cubicBezTo>
                    <a:pt x="2297" y="652493"/>
                    <a:pt x="-1320" y="659662"/>
                    <a:pt x="457" y="664991"/>
                  </a:cubicBezTo>
                  <a:cubicBezTo>
                    <a:pt x="2233" y="670320"/>
                    <a:pt x="5786" y="673936"/>
                    <a:pt x="11178" y="673936"/>
                  </a:cubicBezTo>
                  <a:lnTo>
                    <a:pt x="14731" y="673936"/>
                  </a:lnTo>
                  <a:lnTo>
                    <a:pt x="205753" y="616903"/>
                  </a:lnTo>
                  <a:cubicBezTo>
                    <a:pt x="211082" y="615127"/>
                    <a:pt x="214698" y="611574"/>
                    <a:pt x="214698" y="606181"/>
                  </a:cubicBezTo>
                  <a:lnTo>
                    <a:pt x="214698" y="534873"/>
                  </a:lnTo>
                  <a:cubicBezTo>
                    <a:pt x="214698" y="531321"/>
                    <a:pt x="212922" y="527768"/>
                    <a:pt x="209369" y="525928"/>
                  </a:cubicBezTo>
                  <a:cubicBezTo>
                    <a:pt x="209369" y="525928"/>
                    <a:pt x="137998" y="479553"/>
                    <a:pt x="125500" y="415350"/>
                  </a:cubicBezTo>
                  <a:cubicBezTo>
                    <a:pt x="123723" y="410021"/>
                    <a:pt x="120171" y="406405"/>
                    <a:pt x="114778" y="406405"/>
                  </a:cubicBezTo>
                  <a:cubicBezTo>
                    <a:pt x="95111" y="406405"/>
                    <a:pt x="86229" y="401076"/>
                    <a:pt x="79061" y="365422"/>
                  </a:cubicBezTo>
                  <a:lnTo>
                    <a:pt x="70115" y="319046"/>
                  </a:lnTo>
                  <a:cubicBezTo>
                    <a:pt x="68339" y="306548"/>
                    <a:pt x="73668" y="295890"/>
                    <a:pt x="77284" y="292274"/>
                  </a:cubicBezTo>
                  <a:cubicBezTo>
                    <a:pt x="84453" y="281552"/>
                    <a:pt x="96951" y="276223"/>
                    <a:pt x="109385" y="274447"/>
                  </a:cubicBezTo>
                  <a:cubicBezTo>
                    <a:pt x="112938" y="274447"/>
                    <a:pt x="116554" y="272670"/>
                    <a:pt x="118331" y="269118"/>
                  </a:cubicBezTo>
                  <a:cubicBezTo>
                    <a:pt x="120107" y="265565"/>
                    <a:pt x="121883" y="262012"/>
                    <a:pt x="120107" y="260173"/>
                  </a:cubicBezTo>
                  <a:cubicBezTo>
                    <a:pt x="120107" y="258396"/>
                    <a:pt x="89782" y="142489"/>
                    <a:pt x="155825" y="72957"/>
                  </a:cubicBezTo>
                  <a:cubicBezTo>
                    <a:pt x="187926" y="39080"/>
                    <a:pt x="239694" y="23029"/>
                    <a:pt x="307576" y="23029"/>
                  </a:cubicBezTo>
                  <a:cubicBezTo>
                    <a:pt x="375458" y="23029"/>
                    <a:pt x="427163" y="40856"/>
                    <a:pt x="459327" y="72957"/>
                  </a:cubicBezTo>
                  <a:cubicBezTo>
                    <a:pt x="527146" y="142489"/>
                    <a:pt x="495045" y="258396"/>
                    <a:pt x="495045" y="260173"/>
                  </a:cubicBezTo>
                  <a:cubicBezTo>
                    <a:pt x="493269" y="263725"/>
                    <a:pt x="495045" y="267278"/>
                    <a:pt x="496821" y="269118"/>
                  </a:cubicBezTo>
                  <a:cubicBezTo>
                    <a:pt x="498598" y="272670"/>
                    <a:pt x="502150" y="274447"/>
                    <a:pt x="505767" y="274447"/>
                  </a:cubicBezTo>
                  <a:cubicBezTo>
                    <a:pt x="518264" y="274447"/>
                    <a:pt x="530762" y="281552"/>
                    <a:pt x="537868" y="292274"/>
                  </a:cubicBezTo>
                  <a:cubicBezTo>
                    <a:pt x="541421" y="297603"/>
                    <a:pt x="546813" y="306548"/>
                    <a:pt x="545037" y="319046"/>
                  </a:cubicBezTo>
                  <a:lnTo>
                    <a:pt x="536091" y="365422"/>
                  </a:lnTo>
                  <a:cubicBezTo>
                    <a:pt x="528923" y="401076"/>
                    <a:pt x="520041" y="406405"/>
                    <a:pt x="500374" y="406405"/>
                  </a:cubicBezTo>
                  <a:cubicBezTo>
                    <a:pt x="495045" y="406405"/>
                    <a:pt x="489652" y="409957"/>
                    <a:pt x="489652" y="415350"/>
                  </a:cubicBezTo>
                  <a:cubicBezTo>
                    <a:pt x="477154" y="481329"/>
                    <a:pt x="407559" y="525928"/>
                    <a:pt x="405783" y="525928"/>
                  </a:cubicBezTo>
                  <a:cubicBezTo>
                    <a:pt x="402230" y="527704"/>
                    <a:pt x="400454" y="531257"/>
                    <a:pt x="400454" y="534873"/>
                  </a:cubicBezTo>
                  <a:lnTo>
                    <a:pt x="400454" y="606181"/>
                  </a:lnTo>
                  <a:cubicBezTo>
                    <a:pt x="400454" y="611510"/>
                    <a:pt x="404007" y="615127"/>
                    <a:pt x="409399" y="616903"/>
                  </a:cubicBezTo>
                  <a:lnTo>
                    <a:pt x="598581" y="673936"/>
                  </a:lnTo>
                  <a:lnTo>
                    <a:pt x="598581" y="673936"/>
                  </a:lnTo>
                  <a:close/>
                </a:path>
              </a:pathLst>
            </a:custGeom>
            <a:solidFill>
              <a:srgbClr val="BEC0C2"/>
            </a:solidFill>
            <a:ln w="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8F3A673-4C70-965D-671F-3908C7DCD9F0}"/>
                </a:ext>
              </a:extLst>
            </p:cNvPr>
            <p:cNvSpPr/>
            <p:nvPr/>
          </p:nvSpPr>
          <p:spPr>
            <a:xfrm>
              <a:off x="2939790" y="4475400"/>
              <a:ext cx="349434" cy="529417"/>
            </a:xfrm>
            <a:custGeom>
              <a:avLst/>
              <a:gdLst>
                <a:gd name="connsiteX0" fmla="*/ 319300 w 349434"/>
                <a:gd name="connsiteY0" fmla="*/ 252750 h 529417"/>
                <a:gd name="connsiteX1" fmla="*/ 318983 w 349434"/>
                <a:gd name="connsiteY1" fmla="*/ 252750 h 529417"/>
                <a:gd name="connsiteX2" fmla="*/ 295383 w 349434"/>
                <a:gd name="connsiteY2" fmla="*/ 129737 h 529417"/>
                <a:gd name="connsiteX3" fmla="*/ 313336 w 349434"/>
                <a:gd name="connsiteY3" fmla="*/ 102267 h 529417"/>
                <a:gd name="connsiteX4" fmla="*/ 283265 w 349434"/>
                <a:gd name="connsiteY4" fmla="*/ 72196 h 529417"/>
                <a:gd name="connsiteX5" fmla="*/ 263662 w 349434"/>
                <a:gd name="connsiteY5" fmla="*/ 79619 h 529417"/>
                <a:gd name="connsiteX6" fmla="*/ 203076 w 349434"/>
                <a:gd name="connsiteY6" fmla="*/ 40603 h 529417"/>
                <a:gd name="connsiteX7" fmla="*/ 205042 w 349434"/>
                <a:gd name="connsiteY7" fmla="*/ 30071 h 529417"/>
                <a:gd name="connsiteX8" fmla="*/ 174971 w 349434"/>
                <a:gd name="connsiteY8" fmla="*/ 0 h 529417"/>
                <a:gd name="connsiteX9" fmla="*/ 144900 w 349434"/>
                <a:gd name="connsiteY9" fmla="*/ 30071 h 529417"/>
                <a:gd name="connsiteX10" fmla="*/ 147120 w 349434"/>
                <a:gd name="connsiteY10" fmla="*/ 41237 h 529417"/>
                <a:gd name="connsiteX11" fmla="*/ 87930 w 349434"/>
                <a:gd name="connsiteY11" fmla="*/ 79873 h 529417"/>
                <a:gd name="connsiteX12" fmla="*/ 68009 w 349434"/>
                <a:gd name="connsiteY12" fmla="*/ 72196 h 529417"/>
                <a:gd name="connsiteX13" fmla="*/ 37938 w 349434"/>
                <a:gd name="connsiteY13" fmla="*/ 102267 h 529417"/>
                <a:gd name="connsiteX14" fmla="*/ 54750 w 349434"/>
                <a:gd name="connsiteY14" fmla="*/ 129103 h 529417"/>
                <a:gd name="connsiteX15" fmla="*/ 31213 w 349434"/>
                <a:gd name="connsiteY15" fmla="*/ 251671 h 529417"/>
                <a:gd name="connsiteX16" fmla="*/ 30071 w 349434"/>
                <a:gd name="connsiteY16" fmla="*/ 251545 h 529417"/>
                <a:gd name="connsiteX17" fmla="*/ 0 w 349434"/>
                <a:gd name="connsiteY17" fmla="*/ 281616 h 529417"/>
                <a:gd name="connsiteX18" fmla="*/ 30071 w 349434"/>
                <a:gd name="connsiteY18" fmla="*/ 311687 h 529417"/>
                <a:gd name="connsiteX19" fmla="*/ 37811 w 349434"/>
                <a:gd name="connsiteY19" fmla="*/ 310545 h 529417"/>
                <a:gd name="connsiteX20" fmla="*/ 78921 w 349434"/>
                <a:gd name="connsiteY20" fmla="*/ 372971 h 529417"/>
                <a:gd name="connsiteX21" fmla="*/ 72767 w 349434"/>
                <a:gd name="connsiteY21" fmla="*/ 391052 h 529417"/>
                <a:gd name="connsiteX22" fmla="*/ 102838 w 349434"/>
                <a:gd name="connsiteY22" fmla="*/ 421123 h 529417"/>
                <a:gd name="connsiteX23" fmla="*/ 109817 w 349434"/>
                <a:gd name="connsiteY23" fmla="*/ 420235 h 529417"/>
                <a:gd name="connsiteX24" fmla="*/ 149975 w 349434"/>
                <a:gd name="connsiteY24" fmla="*/ 482725 h 529417"/>
                <a:gd name="connsiteX25" fmla="*/ 144963 w 349434"/>
                <a:gd name="connsiteY25" fmla="*/ 499346 h 529417"/>
                <a:gd name="connsiteX26" fmla="*/ 175035 w 349434"/>
                <a:gd name="connsiteY26" fmla="*/ 529417 h 529417"/>
                <a:gd name="connsiteX27" fmla="*/ 205106 w 349434"/>
                <a:gd name="connsiteY27" fmla="*/ 499346 h 529417"/>
                <a:gd name="connsiteX28" fmla="*/ 200919 w 349434"/>
                <a:gd name="connsiteY28" fmla="*/ 484247 h 529417"/>
                <a:gd name="connsiteX29" fmla="*/ 241838 w 349434"/>
                <a:gd name="connsiteY29" fmla="*/ 420552 h 529417"/>
                <a:gd name="connsiteX30" fmla="*/ 247231 w 349434"/>
                <a:gd name="connsiteY30" fmla="*/ 421123 h 529417"/>
                <a:gd name="connsiteX31" fmla="*/ 277302 w 349434"/>
                <a:gd name="connsiteY31" fmla="*/ 391052 h 529417"/>
                <a:gd name="connsiteX32" fmla="*/ 271846 w 349434"/>
                <a:gd name="connsiteY32" fmla="*/ 373859 h 529417"/>
                <a:gd name="connsiteX33" fmla="*/ 311750 w 349434"/>
                <a:gd name="connsiteY33" fmla="*/ 311750 h 529417"/>
                <a:gd name="connsiteX34" fmla="*/ 319363 w 349434"/>
                <a:gd name="connsiteY34" fmla="*/ 312829 h 529417"/>
                <a:gd name="connsiteX35" fmla="*/ 349435 w 349434"/>
                <a:gd name="connsiteY35" fmla="*/ 282758 h 529417"/>
                <a:gd name="connsiteX36" fmla="*/ 319363 w 349434"/>
                <a:gd name="connsiteY36" fmla="*/ 252687 h 529417"/>
                <a:gd name="connsiteX37" fmla="*/ 301536 w 349434"/>
                <a:gd name="connsiteY37" fmla="*/ 258713 h 529417"/>
                <a:gd name="connsiteX38" fmla="*/ 272100 w 349434"/>
                <a:gd name="connsiteY38" fmla="*/ 227437 h 529417"/>
                <a:gd name="connsiteX39" fmla="*/ 277238 w 349434"/>
                <a:gd name="connsiteY39" fmla="*/ 210625 h 529417"/>
                <a:gd name="connsiteX40" fmla="*/ 263472 w 349434"/>
                <a:gd name="connsiteY40" fmla="*/ 185375 h 529417"/>
                <a:gd name="connsiteX41" fmla="*/ 280474 w 349434"/>
                <a:gd name="connsiteY41" fmla="*/ 132085 h 529417"/>
                <a:gd name="connsiteX42" fmla="*/ 283012 w 349434"/>
                <a:gd name="connsiteY42" fmla="*/ 132338 h 529417"/>
                <a:gd name="connsiteX43" fmla="*/ 306675 w 349434"/>
                <a:gd name="connsiteY43" fmla="*/ 255668 h 529417"/>
                <a:gd name="connsiteX44" fmla="*/ 301600 w 349434"/>
                <a:gd name="connsiteY44" fmla="*/ 258713 h 529417"/>
                <a:gd name="connsiteX45" fmla="*/ 255986 w 349434"/>
                <a:gd name="connsiteY45" fmla="*/ 89770 h 529417"/>
                <a:gd name="connsiteX46" fmla="*/ 253194 w 349434"/>
                <a:gd name="connsiteY46" fmla="*/ 102267 h 529417"/>
                <a:gd name="connsiteX47" fmla="*/ 268357 w 349434"/>
                <a:gd name="connsiteY47" fmla="*/ 128278 h 529417"/>
                <a:gd name="connsiteX48" fmla="*/ 251672 w 349434"/>
                <a:gd name="connsiteY48" fmla="*/ 180998 h 529417"/>
                <a:gd name="connsiteX49" fmla="*/ 247167 w 349434"/>
                <a:gd name="connsiteY49" fmla="*/ 180554 h 529417"/>
                <a:gd name="connsiteX50" fmla="*/ 242155 w 349434"/>
                <a:gd name="connsiteY50" fmla="*/ 181061 h 529417"/>
                <a:gd name="connsiteX51" fmla="*/ 191783 w 349434"/>
                <a:gd name="connsiteY51" fmla="*/ 55067 h 529417"/>
                <a:gd name="connsiteX52" fmla="*/ 196287 w 349434"/>
                <a:gd name="connsiteY52" fmla="*/ 51387 h 529417"/>
                <a:gd name="connsiteX53" fmla="*/ 255986 w 349434"/>
                <a:gd name="connsiteY53" fmla="*/ 89833 h 529417"/>
                <a:gd name="connsiteX54" fmla="*/ 225470 w 349434"/>
                <a:gd name="connsiteY54" fmla="*/ 370370 h 529417"/>
                <a:gd name="connsiteX55" fmla="*/ 196668 w 349434"/>
                <a:gd name="connsiteY55" fmla="*/ 339728 h 529417"/>
                <a:gd name="connsiteX56" fmla="*/ 205106 w 349434"/>
                <a:gd name="connsiteY56" fmla="*/ 318919 h 529417"/>
                <a:gd name="connsiteX57" fmla="*/ 199523 w 349434"/>
                <a:gd name="connsiteY57" fmla="*/ 301600 h 529417"/>
                <a:gd name="connsiteX58" fmla="*/ 239364 w 349434"/>
                <a:gd name="connsiteY58" fmla="*/ 239554 h 529417"/>
                <a:gd name="connsiteX59" fmla="*/ 241267 w 349434"/>
                <a:gd name="connsiteY59" fmla="*/ 240125 h 529417"/>
                <a:gd name="connsiteX60" fmla="*/ 241267 w 349434"/>
                <a:gd name="connsiteY60" fmla="*/ 361679 h 529417"/>
                <a:gd name="connsiteX61" fmla="*/ 225470 w 349434"/>
                <a:gd name="connsiteY61" fmla="*/ 370434 h 529417"/>
                <a:gd name="connsiteX62" fmla="*/ 98080 w 349434"/>
                <a:gd name="connsiteY62" fmla="*/ 102267 h 529417"/>
                <a:gd name="connsiteX63" fmla="*/ 95479 w 349434"/>
                <a:gd name="connsiteY63" fmla="*/ 90150 h 529417"/>
                <a:gd name="connsiteX64" fmla="*/ 154289 w 349434"/>
                <a:gd name="connsiteY64" fmla="*/ 51831 h 529417"/>
                <a:gd name="connsiteX65" fmla="*/ 159174 w 349434"/>
                <a:gd name="connsiteY65" fmla="*/ 55575 h 529417"/>
                <a:gd name="connsiteX66" fmla="*/ 110261 w 349434"/>
                <a:gd name="connsiteY66" fmla="*/ 181569 h 529417"/>
                <a:gd name="connsiteX67" fmla="*/ 102775 w 349434"/>
                <a:gd name="connsiteY67" fmla="*/ 180490 h 529417"/>
                <a:gd name="connsiteX68" fmla="*/ 100554 w 349434"/>
                <a:gd name="connsiteY68" fmla="*/ 180681 h 529417"/>
                <a:gd name="connsiteX69" fmla="*/ 82474 w 349434"/>
                <a:gd name="connsiteY69" fmla="*/ 128405 h 529417"/>
                <a:gd name="connsiteX70" fmla="*/ 98017 w 349434"/>
                <a:gd name="connsiteY70" fmla="*/ 102204 h 529417"/>
                <a:gd name="connsiteX71" fmla="*/ 174971 w 349434"/>
                <a:gd name="connsiteY71" fmla="*/ 60142 h 529417"/>
                <a:gd name="connsiteX72" fmla="*/ 179983 w 349434"/>
                <a:gd name="connsiteY72" fmla="*/ 59635 h 529417"/>
                <a:gd name="connsiteX73" fmla="*/ 230355 w 349434"/>
                <a:gd name="connsiteY73" fmla="*/ 185629 h 529417"/>
                <a:gd name="connsiteX74" fmla="*/ 217794 w 349434"/>
                <a:gd name="connsiteY74" fmla="*/ 204217 h 529417"/>
                <a:gd name="connsiteX75" fmla="*/ 132212 w 349434"/>
                <a:gd name="connsiteY75" fmla="*/ 204217 h 529417"/>
                <a:gd name="connsiteX76" fmla="*/ 121680 w 349434"/>
                <a:gd name="connsiteY76" fmla="*/ 187279 h 529417"/>
                <a:gd name="connsiteX77" fmla="*/ 171165 w 349434"/>
                <a:gd name="connsiteY77" fmla="*/ 59698 h 529417"/>
                <a:gd name="connsiteX78" fmla="*/ 174971 w 349434"/>
                <a:gd name="connsiteY78" fmla="*/ 60079 h 529417"/>
                <a:gd name="connsiteX79" fmla="*/ 189943 w 349434"/>
                <a:gd name="connsiteY79" fmla="*/ 292972 h 529417"/>
                <a:gd name="connsiteX80" fmla="*/ 174971 w 349434"/>
                <a:gd name="connsiteY80" fmla="*/ 288848 h 529417"/>
                <a:gd name="connsiteX81" fmla="*/ 161331 w 349434"/>
                <a:gd name="connsiteY81" fmla="*/ 292274 h 529417"/>
                <a:gd name="connsiteX82" fmla="*/ 123076 w 349434"/>
                <a:gd name="connsiteY82" fmla="*/ 232702 h 529417"/>
                <a:gd name="connsiteX83" fmla="*/ 132148 w 349434"/>
                <a:gd name="connsiteY83" fmla="*/ 216969 h 529417"/>
                <a:gd name="connsiteX84" fmla="*/ 217730 w 349434"/>
                <a:gd name="connsiteY84" fmla="*/ 216969 h 529417"/>
                <a:gd name="connsiteX85" fmla="*/ 228008 w 349434"/>
                <a:gd name="connsiteY85" fmla="*/ 233654 h 529417"/>
                <a:gd name="connsiteX86" fmla="*/ 189880 w 349434"/>
                <a:gd name="connsiteY86" fmla="*/ 292972 h 529417"/>
                <a:gd name="connsiteX87" fmla="*/ 110451 w 349434"/>
                <a:gd name="connsiteY87" fmla="*/ 362186 h 529417"/>
                <a:gd name="connsiteX88" fmla="*/ 110451 w 349434"/>
                <a:gd name="connsiteY88" fmla="*/ 239618 h 529417"/>
                <a:gd name="connsiteX89" fmla="*/ 112037 w 349434"/>
                <a:gd name="connsiteY89" fmla="*/ 239110 h 529417"/>
                <a:gd name="connsiteX90" fmla="*/ 151434 w 349434"/>
                <a:gd name="connsiteY90" fmla="*/ 300394 h 529417"/>
                <a:gd name="connsiteX91" fmla="*/ 144837 w 349434"/>
                <a:gd name="connsiteY91" fmla="*/ 318982 h 529417"/>
                <a:gd name="connsiteX92" fmla="*/ 154162 w 349434"/>
                <a:gd name="connsiteY92" fmla="*/ 340680 h 529417"/>
                <a:gd name="connsiteX93" fmla="*/ 125233 w 349434"/>
                <a:gd name="connsiteY93" fmla="*/ 371449 h 529417"/>
                <a:gd name="connsiteX94" fmla="*/ 110388 w 349434"/>
                <a:gd name="connsiteY94" fmla="*/ 362249 h 529417"/>
                <a:gd name="connsiteX95" fmla="*/ 66994 w 349434"/>
                <a:gd name="connsiteY95" fmla="*/ 132275 h 529417"/>
                <a:gd name="connsiteX96" fmla="*/ 67946 w 349434"/>
                <a:gd name="connsiteY96" fmla="*/ 132402 h 529417"/>
                <a:gd name="connsiteX97" fmla="*/ 70293 w 349434"/>
                <a:gd name="connsiteY97" fmla="*/ 132148 h 529417"/>
                <a:gd name="connsiteX98" fmla="*/ 88374 w 349434"/>
                <a:gd name="connsiteY98" fmla="*/ 184360 h 529417"/>
                <a:gd name="connsiteX99" fmla="*/ 72704 w 349434"/>
                <a:gd name="connsiteY99" fmla="*/ 210625 h 529417"/>
                <a:gd name="connsiteX100" fmla="*/ 78413 w 349434"/>
                <a:gd name="connsiteY100" fmla="*/ 228135 h 529417"/>
                <a:gd name="connsiteX101" fmla="*/ 49040 w 349434"/>
                <a:gd name="connsiteY101" fmla="*/ 258587 h 529417"/>
                <a:gd name="connsiteX102" fmla="*/ 43394 w 349434"/>
                <a:gd name="connsiteY102" fmla="*/ 254907 h 529417"/>
                <a:gd name="connsiteX103" fmla="*/ 66931 w 349434"/>
                <a:gd name="connsiteY103" fmla="*/ 132275 h 529417"/>
                <a:gd name="connsiteX104" fmla="*/ 60079 w 349434"/>
                <a:gd name="connsiteY104" fmla="*/ 281679 h 529417"/>
                <a:gd name="connsiteX105" fmla="*/ 56970 w 349434"/>
                <a:gd name="connsiteY105" fmla="*/ 268610 h 529417"/>
                <a:gd name="connsiteX106" fmla="*/ 87866 w 349434"/>
                <a:gd name="connsiteY106" fmla="*/ 236572 h 529417"/>
                <a:gd name="connsiteX107" fmla="*/ 97763 w 349434"/>
                <a:gd name="connsiteY107" fmla="*/ 240189 h 529417"/>
                <a:gd name="connsiteX108" fmla="*/ 97763 w 349434"/>
                <a:gd name="connsiteY108" fmla="*/ 361552 h 529417"/>
                <a:gd name="connsiteX109" fmla="*/ 88627 w 349434"/>
                <a:gd name="connsiteY109" fmla="*/ 364724 h 529417"/>
                <a:gd name="connsiteX110" fmla="*/ 49104 w 349434"/>
                <a:gd name="connsiteY110" fmla="*/ 304708 h 529417"/>
                <a:gd name="connsiteX111" fmla="*/ 60079 w 349434"/>
                <a:gd name="connsiteY111" fmla="*/ 281616 h 529417"/>
                <a:gd name="connsiteX112" fmla="*/ 191973 w 349434"/>
                <a:gd name="connsiteY112" fmla="*/ 474668 h 529417"/>
                <a:gd name="connsiteX113" fmla="*/ 174971 w 349434"/>
                <a:gd name="connsiteY113" fmla="*/ 469338 h 529417"/>
                <a:gd name="connsiteX114" fmla="*/ 159238 w 349434"/>
                <a:gd name="connsiteY114" fmla="*/ 473906 h 529417"/>
                <a:gd name="connsiteX115" fmla="*/ 121236 w 349434"/>
                <a:gd name="connsiteY115" fmla="*/ 414715 h 529417"/>
                <a:gd name="connsiteX116" fmla="*/ 132846 w 349434"/>
                <a:gd name="connsiteY116" fmla="*/ 391116 h 529417"/>
                <a:gd name="connsiteX117" fmla="*/ 131641 w 349434"/>
                <a:gd name="connsiteY117" fmla="*/ 383122 h 529417"/>
                <a:gd name="connsiteX118" fmla="*/ 165391 w 349434"/>
                <a:gd name="connsiteY118" fmla="*/ 347277 h 529417"/>
                <a:gd name="connsiteX119" fmla="*/ 174971 w 349434"/>
                <a:gd name="connsiteY119" fmla="*/ 348990 h 529417"/>
                <a:gd name="connsiteX120" fmla="*/ 185947 w 349434"/>
                <a:gd name="connsiteY120" fmla="*/ 346833 h 529417"/>
                <a:gd name="connsiteX121" fmla="*/ 218746 w 349434"/>
                <a:gd name="connsiteY121" fmla="*/ 381662 h 529417"/>
                <a:gd name="connsiteX122" fmla="*/ 217096 w 349434"/>
                <a:gd name="connsiteY122" fmla="*/ 391052 h 529417"/>
                <a:gd name="connsiteX123" fmla="*/ 229911 w 349434"/>
                <a:gd name="connsiteY123" fmla="*/ 415604 h 529417"/>
                <a:gd name="connsiteX124" fmla="*/ 192037 w 349434"/>
                <a:gd name="connsiteY124" fmla="*/ 474604 h 529417"/>
                <a:gd name="connsiteX125" fmla="*/ 262266 w 349434"/>
                <a:gd name="connsiteY125" fmla="*/ 365295 h 529417"/>
                <a:gd name="connsiteX126" fmla="*/ 253956 w 349434"/>
                <a:gd name="connsiteY126" fmla="*/ 361932 h 529417"/>
                <a:gd name="connsiteX127" fmla="*/ 253956 w 349434"/>
                <a:gd name="connsiteY127" fmla="*/ 239871 h 529417"/>
                <a:gd name="connsiteX128" fmla="*/ 262901 w 349434"/>
                <a:gd name="connsiteY128" fmla="*/ 236128 h 529417"/>
                <a:gd name="connsiteX129" fmla="*/ 293162 w 349434"/>
                <a:gd name="connsiteY129" fmla="*/ 268293 h 529417"/>
                <a:gd name="connsiteX130" fmla="*/ 289292 w 349434"/>
                <a:gd name="connsiteY130" fmla="*/ 282821 h 529417"/>
                <a:gd name="connsiteX131" fmla="*/ 300394 w 349434"/>
                <a:gd name="connsiteY131" fmla="*/ 305977 h 529417"/>
                <a:gd name="connsiteX132" fmla="*/ 262330 w 349434"/>
                <a:gd name="connsiteY132" fmla="*/ 365295 h 5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49434" h="529417">
                  <a:moveTo>
                    <a:pt x="319300" y="252750"/>
                  </a:moveTo>
                  <a:cubicBezTo>
                    <a:pt x="319300" y="252750"/>
                    <a:pt x="319046" y="252750"/>
                    <a:pt x="318983" y="252750"/>
                  </a:cubicBezTo>
                  <a:lnTo>
                    <a:pt x="295383" y="129737"/>
                  </a:lnTo>
                  <a:cubicBezTo>
                    <a:pt x="305914" y="125043"/>
                    <a:pt x="313336" y="114511"/>
                    <a:pt x="313336" y="102267"/>
                  </a:cubicBezTo>
                  <a:cubicBezTo>
                    <a:pt x="313336" y="85646"/>
                    <a:pt x="299887" y="72196"/>
                    <a:pt x="283265" y="72196"/>
                  </a:cubicBezTo>
                  <a:cubicBezTo>
                    <a:pt x="275716" y="72196"/>
                    <a:pt x="268928" y="75051"/>
                    <a:pt x="263662" y="79619"/>
                  </a:cubicBezTo>
                  <a:lnTo>
                    <a:pt x="203076" y="40603"/>
                  </a:lnTo>
                  <a:cubicBezTo>
                    <a:pt x="204281" y="37303"/>
                    <a:pt x="205042" y="33814"/>
                    <a:pt x="205042" y="30071"/>
                  </a:cubicBezTo>
                  <a:cubicBezTo>
                    <a:pt x="205042" y="13450"/>
                    <a:pt x="191593" y="0"/>
                    <a:pt x="174971" y="0"/>
                  </a:cubicBezTo>
                  <a:cubicBezTo>
                    <a:pt x="158350" y="0"/>
                    <a:pt x="144900" y="13450"/>
                    <a:pt x="144900" y="30071"/>
                  </a:cubicBezTo>
                  <a:cubicBezTo>
                    <a:pt x="144900" y="34004"/>
                    <a:pt x="145725" y="37811"/>
                    <a:pt x="147120" y="41237"/>
                  </a:cubicBezTo>
                  <a:lnTo>
                    <a:pt x="87930" y="79873"/>
                  </a:lnTo>
                  <a:cubicBezTo>
                    <a:pt x="82601" y="75115"/>
                    <a:pt x="75686" y="72196"/>
                    <a:pt x="68009" y="72196"/>
                  </a:cubicBezTo>
                  <a:cubicBezTo>
                    <a:pt x="51387" y="72196"/>
                    <a:pt x="37938" y="85646"/>
                    <a:pt x="37938" y="102267"/>
                  </a:cubicBezTo>
                  <a:cubicBezTo>
                    <a:pt x="37938" y="114067"/>
                    <a:pt x="44790" y="124218"/>
                    <a:pt x="54750" y="129103"/>
                  </a:cubicBezTo>
                  <a:lnTo>
                    <a:pt x="31213" y="251671"/>
                  </a:lnTo>
                  <a:cubicBezTo>
                    <a:pt x="30833" y="251671"/>
                    <a:pt x="30452" y="251545"/>
                    <a:pt x="30071" y="251545"/>
                  </a:cubicBezTo>
                  <a:cubicBezTo>
                    <a:pt x="13450" y="251545"/>
                    <a:pt x="0" y="264994"/>
                    <a:pt x="0" y="281616"/>
                  </a:cubicBezTo>
                  <a:cubicBezTo>
                    <a:pt x="0" y="298237"/>
                    <a:pt x="13450" y="311687"/>
                    <a:pt x="30071" y="311687"/>
                  </a:cubicBezTo>
                  <a:cubicBezTo>
                    <a:pt x="32799" y="311687"/>
                    <a:pt x="35337" y="311243"/>
                    <a:pt x="37811" y="310545"/>
                  </a:cubicBezTo>
                  <a:lnTo>
                    <a:pt x="78921" y="372971"/>
                  </a:lnTo>
                  <a:cubicBezTo>
                    <a:pt x="75115" y="378047"/>
                    <a:pt x="72767" y="384264"/>
                    <a:pt x="72767" y="391052"/>
                  </a:cubicBezTo>
                  <a:cubicBezTo>
                    <a:pt x="72767" y="407674"/>
                    <a:pt x="86217" y="421123"/>
                    <a:pt x="102838" y="421123"/>
                  </a:cubicBezTo>
                  <a:cubicBezTo>
                    <a:pt x="105249" y="421123"/>
                    <a:pt x="107597" y="420742"/>
                    <a:pt x="109817" y="420235"/>
                  </a:cubicBezTo>
                  <a:lnTo>
                    <a:pt x="149975" y="482725"/>
                  </a:lnTo>
                  <a:cubicBezTo>
                    <a:pt x="146803" y="487483"/>
                    <a:pt x="144963" y="493192"/>
                    <a:pt x="144963" y="499346"/>
                  </a:cubicBezTo>
                  <a:cubicBezTo>
                    <a:pt x="144963" y="515968"/>
                    <a:pt x="158413" y="529417"/>
                    <a:pt x="175035" y="529417"/>
                  </a:cubicBezTo>
                  <a:cubicBezTo>
                    <a:pt x="191656" y="529417"/>
                    <a:pt x="205106" y="515968"/>
                    <a:pt x="205106" y="499346"/>
                  </a:cubicBezTo>
                  <a:cubicBezTo>
                    <a:pt x="205106" y="493827"/>
                    <a:pt x="203520" y="488688"/>
                    <a:pt x="200919" y="484247"/>
                  </a:cubicBezTo>
                  <a:lnTo>
                    <a:pt x="241838" y="420552"/>
                  </a:lnTo>
                  <a:cubicBezTo>
                    <a:pt x="243615" y="420869"/>
                    <a:pt x="245391" y="421123"/>
                    <a:pt x="247231" y="421123"/>
                  </a:cubicBezTo>
                  <a:cubicBezTo>
                    <a:pt x="263852" y="421123"/>
                    <a:pt x="277302" y="407674"/>
                    <a:pt x="277302" y="391052"/>
                  </a:cubicBezTo>
                  <a:cubicBezTo>
                    <a:pt x="277302" y="384644"/>
                    <a:pt x="275272" y="378744"/>
                    <a:pt x="271846" y="373859"/>
                  </a:cubicBezTo>
                  <a:lnTo>
                    <a:pt x="311750" y="311750"/>
                  </a:lnTo>
                  <a:cubicBezTo>
                    <a:pt x="314225" y="312385"/>
                    <a:pt x="316762" y="312829"/>
                    <a:pt x="319363" y="312829"/>
                  </a:cubicBezTo>
                  <a:cubicBezTo>
                    <a:pt x="335985" y="312829"/>
                    <a:pt x="349435" y="299379"/>
                    <a:pt x="349435" y="282758"/>
                  </a:cubicBezTo>
                  <a:cubicBezTo>
                    <a:pt x="349435" y="266136"/>
                    <a:pt x="335985" y="252687"/>
                    <a:pt x="319363" y="252687"/>
                  </a:cubicBezTo>
                  <a:close/>
                  <a:moveTo>
                    <a:pt x="301536" y="258713"/>
                  </a:moveTo>
                  <a:lnTo>
                    <a:pt x="272100" y="227437"/>
                  </a:lnTo>
                  <a:cubicBezTo>
                    <a:pt x="275335" y="222616"/>
                    <a:pt x="277238" y="216842"/>
                    <a:pt x="277238" y="210625"/>
                  </a:cubicBezTo>
                  <a:cubicBezTo>
                    <a:pt x="277238" y="200030"/>
                    <a:pt x="271719" y="190768"/>
                    <a:pt x="263472" y="185375"/>
                  </a:cubicBezTo>
                  <a:lnTo>
                    <a:pt x="280474" y="132085"/>
                  </a:lnTo>
                  <a:cubicBezTo>
                    <a:pt x="281299" y="132148"/>
                    <a:pt x="282123" y="132338"/>
                    <a:pt x="283012" y="132338"/>
                  </a:cubicBezTo>
                  <a:lnTo>
                    <a:pt x="306675" y="255668"/>
                  </a:lnTo>
                  <a:cubicBezTo>
                    <a:pt x="304899" y="256493"/>
                    <a:pt x="303186" y="257508"/>
                    <a:pt x="301600" y="258713"/>
                  </a:cubicBezTo>
                  <a:close/>
                  <a:moveTo>
                    <a:pt x="255986" y="89770"/>
                  </a:moveTo>
                  <a:cubicBezTo>
                    <a:pt x="254209" y="93576"/>
                    <a:pt x="253194" y="97826"/>
                    <a:pt x="253194" y="102267"/>
                  </a:cubicBezTo>
                  <a:cubicBezTo>
                    <a:pt x="253194" y="113433"/>
                    <a:pt x="259348" y="123076"/>
                    <a:pt x="268357" y="128278"/>
                  </a:cubicBezTo>
                  <a:lnTo>
                    <a:pt x="251672" y="180998"/>
                  </a:lnTo>
                  <a:cubicBezTo>
                    <a:pt x="250212" y="180744"/>
                    <a:pt x="248690" y="180554"/>
                    <a:pt x="247167" y="180554"/>
                  </a:cubicBezTo>
                  <a:cubicBezTo>
                    <a:pt x="245454" y="180554"/>
                    <a:pt x="243805" y="180808"/>
                    <a:pt x="242155" y="181061"/>
                  </a:cubicBezTo>
                  <a:lnTo>
                    <a:pt x="191783" y="55067"/>
                  </a:lnTo>
                  <a:cubicBezTo>
                    <a:pt x="193369" y="53989"/>
                    <a:pt x="194892" y="52720"/>
                    <a:pt x="196287" y="51387"/>
                  </a:cubicBezTo>
                  <a:lnTo>
                    <a:pt x="255986" y="89833"/>
                  </a:lnTo>
                  <a:close/>
                  <a:moveTo>
                    <a:pt x="225470" y="370370"/>
                  </a:moveTo>
                  <a:lnTo>
                    <a:pt x="196668" y="339728"/>
                  </a:lnTo>
                  <a:cubicBezTo>
                    <a:pt x="201870" y="334336"/>
                    <a:pt x="205106" y="327040"/>
                    <a:pt x="205106" y="318919"/>
                  </a:cubicBezTo>
                  <a:cubicBezTo>
                    <a:pt x="205106" y="312448"/>
                    <a:pt x="203012" y="306485"/>
                    <a:pt x="199523" y="301600"/>
                  </a:cubicBezTo>
                  <a:lnTo>
                    <a:pt x="239364" y="239554"/>
                  </a:lnTo>
                  <a:cubicBezTo>
                    <a:pt x="239998" y="239744"/>
                    <a:pt x="240633" y="239998"/>
                    <a:pt x="241267" y="240125"/>
                  </a:cubicBezTo>
                  <a:lnTo>
                    <a:pt x="241267" y="361679"/>
                  </a:lnTo>
                  <a:cubicBezTo>
                    <a:pt x="235113" y="362884"/>
                    <a:pt x="229657" y="366056"/>
                    <a:pt x="225470" y="370434"/>
                  </a:cubicBezTo>
                  <a:close/>
                  <a:moveTo>
                    <a:pt x="98080" y="102267"/>
                  </a:moveTo>
                  <a:cubicBezTo>
                    <a:pt x="98080" y="97953"/>
                    <a:pt x="97129" y="93829"/>
                    <a:pt x="95479" y="90150"/>
                  </a:cubicBezTo>
                  <a:lnTo>
                    <a:pt x="154289" y="51831"/>
                  </a:lnTo>
                  <a:cubicBezTo>
                    <a:pt x="155748" y="53227"/>
                    <a:pt x="157398" y="54496"/>
                    <a:pt x="159174" y="55575"/>
                  </a:cubicBezTo>
                  <a:lnTo>
                    <a:pt x="110261" y="181569"/>
                  </a:lnTo>
                  <a:cubicBezTo>
                    <a:pt x="107850" y="180935"/>
                    <a:pt x="105376" y="180490"/>
                    <a:pt x="102775" y="180490"/>
                  </a:cubicBezTo>
                  <a:cubicBezTo>
                    <a:pt x="102014" y="180490"/>
                    <a:pt x="101316" y="180681"/>
                    <a:pt x="100554" y="180681"/>
                  </a:cubicBezTo>
                  <a:lnTo>
                    <a:pt x="82474" y="128405"/>
                  </a:lnTo>
                  <a:cubicBezTo>
                    <a:pt x="91736" y="123266"/>
                    <a:pt x="98017" y="113497"/>
                    <a:pt x="98017" y="102204"/>
                  </a:cubicBezTo>
                  <a:close/>
                  <a:moveTo>
                    <a:pt x="174971" y="60142"/>
                  </a:moveTo>
                  <a:cubicBezTo>
                    <a:pt x="176684" y="60142"/>
                    <a:pt x="178333" y="59889"/>
                    <a:pt x="179983" y="59635"/>
                  </a:cubicBezTo>
                  <a:lnTo>
                    <a:pt x="230355" y="185629"/>
                  </a:lnTo>
                  <a:cubicBezTo>
                    <a:pt x="224011" y="189880"/>
                    <a:pt x="219443" y="196541"/>
                    <a:pt x="217794" y="204217"/>
                  </a:cubicBezTo>
                  <a:lnTo>
                    <a:pt x="132212" y="204217"/>
                  </a:lnTo>
                  <a:cubicBezTo>
                    <a:pt x="130753" y="197429"/>
                    <a:pt x="126946" y="191529"/>
                    <a:pt x="121680" y="187279"/>
                  </a:cubicBezTo>
                  <a:lnTo>
                    <a:pt x="171165" y="59698"/>
                  </a:lnTo>
                  <a:cubicBezTo>
                    <a:pt x="172433" y="59889"/>
                    <a:pt x="173702" y="60079"/>
                    <a:pt x="174971" y="60079"/>
                  </a:cubicBezTo>
                  <a:close/>
                  <a:moveTo>
                    <a:pt x="189943" y="292972"/>
                  </a:moveTo>
                  <a:cubicBezTo>
                    <a:pt x="185502" y="290434"/>
                    <a:pt x="180427" y="288848"/>
                    <a:pt x="174971" y="288848"/>
                  </a:cubicBezTo>
                  <a:cubicBezTo>
                    <a:pt x="170023" y="288848"/>
                    <a:pt x="165455" y="290180"/>
                    <a:pt x="161331" y="292274"/>
                  </a:cubicBezTo>
                  <a:lnTo>
                    <a:pt x="123076" y="232702"/>
                  </a:lnTo>
                  <a:cubicBezTo>
                    <a:pt x="127580" y="228579"/>
                    <a:pt x="130816" y="223123"/>
                    <a:pt x="132148" y="216969"/>
                  </a:cubicBezTo>
                  <a:lnTo>
                    <a:pt x="217730" y="216969"/>
                  </a:lnTo>
                  <a:cubicBezTo>
                    <a:pt x="219190" y="223694"/>
                    <a:pt x="222933" y="229467"/>
                    <a:pt x="228008" y="233654"/>
                  </a:cubicBezTo>
                  <a:lnTo>
                    <a:pt x="189880" y="292972"/>
                  </a:lnTo>
                  <a:close/>
                  <a:moveTo>
                    <a:pt x="110451" y="362186"/>
                  </a:moveTo>
                  <a:lnTo>
                    <a:pt x="110451" y="239618"/>
                  </a:lnTo>
                  <a:cubicBezTo>
                    <a:pt x="111022" y="239491"/>
                    <a:pt x="111530" y="239300"/>
                    <a:pt x="112037" y="239110"/>
                  </a:cubicBezTo>
                  <a:lnTo>
                    <a:pt x="151434" y="300394"/>
                  </a:lnTo>
                  <a:cubicBezTo>
                    <a:pt x="147374" y="305533"/>
                    <a:pt x="144837" y="311941"/>
                    <a:pt x="144837" y="318982"/>
                  </a:cubicBezTo>
                  <a:cubicBezTo>
                    <a:pt x="144837" y="327547"/>
                    <a:pt x="148453" y="335224"/>
                    <a:pt x="154162" y="340680"/>
                  </a:cubicBezTo>
                  <a:lnTo>
                    <a:pt x="125233" y="371449"/>
                  </a:lnTo>
                  <a:cubicBezTo>
                    <a:pt x="121363" y="367008"/>
                    <a:pt x="116224" y="363772"/>
                    <a:pt x="110388" y="362249"/>
                  </a:cubicBezTo>
                  <a:close/>
                  <a:moveTo>
                    <a:pt x="66994" y="132275"/>
                  </a:moveTo>
                  <a:cubicBezTo>
                    <a:pt x="67311" y="132275"/>
                    <a:pt x="67628" y="132402"/>
                    <a:pt x="67946" y="132402"/>
                  </a:cubicBezTo>
                  <a:cubicBezTo>
                    <a:pt x="68770" y="132402"/>
                    <a:pt x="69468" y="132212"/>
                    <a:pt x="70293" y="132148"/>
                  </a:cubicBezTo>
                  <a:lnTo>
                    <a:pt x="88374" y="184360"/>
                  </a:lnTo>
                  <a:cubicBezTo>
                    <a:pt x="79048" y="189499"/>
                    <a:pt x="72704" y="199269"/>
                    <a:pt x="72704" y="210625"/>
                  </a:cubicBezTo>
                  <a:cubicBezTo>
                    <a:pt x="72704" y="217159"/>
                    <a:pt x="74861" y="223186"/>
                    <a:pt x="78413" y="228135"/>
                  </a:cubicBezTo>
                  <a:lnTo>
                    <a:pt x="49040" y="258587"/>
                  </a:lnTo>
                  <a:cubicBezTo>
                    <a:pt x="47327" y="257191"/>
                    <a:pt x="45424" y="255922"/>
                    <a:pt x="43394" y="254907"/>
                  </a:cubicBezTo>
                  <a:lnTo>
                    <a:pt x="66931" y="132275"/>
                  </a:lnTo>
                  <a:close/>
                  <a:moveTo>
                    <a:pt x="60079" y="281679"/>
                  </a:moveTo>
                  <a:cubicBezTo>
                    <a:pt x="60079" y="276984"/>
                    <a:pt x="58937" y="272607"/>
                    <a:pt x="56970" y="268610"/>
                  </a:cubicBezTo>
                  <a:lnTo>
                    <a:pt x="87866" y="236572"/>
                  </a:lnTo>
                  <a:cubicBezTo>
                    <a:pt x="90911" y="238285"/>
                    <a:pt x="94210" y="239554"/>
                    <a:pt x="97763" y="240189"/>
                  </a:cubicBezTo>
                  <a:lnTo>
                    <a:pt x="97763" y="361552"/>
                  </a:lnTo>
                  <a:cubicBezTo>
                    <a:pt x="94464" y="362123"/>
                    <a:pt x="91419" y="363201"/>
                    <a:pt x="88627" y="364724"/>
                  </a:cubicBezTo>
                  <a:lnTo>
                    <a:pt x="49104" y="304708"/>
                  </a:lnTo>
                  <a:cubicBezTo>
                    <a:pt x="55765" y="299189"/>
                    <a:pt x="60079" y="290942"/>
                    <a:pt x="60079" y="281616"/>
                  </a:cubicBezTo>
                  <a:close/>
                  <a:moveTo>
                    <a:pt x="191973" y="474668"/>
                  </a:moveTo>
                  <a:cubicBezTo>
                    <a:pt x="187152" y="471305"/>
                    <a:pt x="181252" y="469338"/>
                    <a:pt x="174971" y="469338"/>
                  </a:cubicBezTo>
                  <a:cubicBezTo>
                    <a:pt x="169198" y="469338"/>
                    <a:pt x="163869" y="471051"/>
                    <a:pt x="159238" y="473906"/>
                  </a:cubicBezTo>
                  <a:lnTo>
                    <a:pt x="121236" y="414715"/>
                  </a:lnTo>
                  <a:cubicBezTo>
                    <a:pt x="128278" y="409196"/>
                    <a:pt x="132846" y="400758"/>
                    <a:pt x="132846" y="391116"/>
                  </a:cubicBezTo>
                  <a:cubicBezTo>
                    <a:pt x="132846" y="388324"/>
                    <a:pt x="132339" y="385723"/>
                    <a:pt x="131641" y="383122"/>
                  </a:cubicBezTo>
                  <a:lnTo>
                    <a:pt x="165391" y="347277"/>
                  </a:lnTo>
                  <a:cubicBezTo>
                    <a:pt x="168437" y="348293"/>
                    <a:pt x="171609" y="348990"/>
                    <a:pt x="174971" y="348990"/>
                  </a:cubicBezTo>
                  <a:cubicBezTo>
                    <a:pt x="178841" y="348990"/>
                    <a:pt x="182521" y="348166"/>
                    <a:pt x="185947" y="346833"/>
                  </a:cubicBezTo>
                  <a:lnTo>
                    <a:pt x="218746" y="381662"/>
                  </a:lnTo>
                  <a:cubicBezTo>
                    <a:pt x="217730" y="384644"/>
                    <a:pt x="217096" y="387753"/>
                    <a:pt x="217096" y="391052"/>
                  </a:cubicBezTo>
                  <a:cubicBezTo>
                    <a:pt x="217096" y="401202"/>
                    <a:pt x="222171" y="410148"/>
                    <a:pt x="229911" y="415604"/>
                  </a:cubicBezTo>
                  <a:lnTo>
                    <a:pt x="192037" y="474604"/>
                  </a:lnTo>
                  <a:close/>
                  <a:moveTo>
                    <a:pt x="262266" y="365295"/>
                  </a:moveTo>
                  <a:cubicBezTo>
                    <a:pt x="259729" y="363772"/>
                    <a:pt x="256937" y="362630"/>
                    <a:pt x="253956" y="361932"/>
                  </a:cubicBezTo>
                  <a:lnTo>
                    <a:pt x="253956" y="239871"/>
                  </a:lnTo>
                  <a:cubicBezTo>
                    <a:pt x="257191" y="239110"/>
                    <a:pt x="260173" y="237841"/>
                    <a:pt x="262901" y="236128"/>
                  </a:cubicBezTo>
                  <a:lnTo>
                    <a:pt x="293162" y="268293"/>
                  </a:lnTo>
                  <a:cubicBezTo>
                    <a:pt x="290751" y="272607"/>
                    <a:pt x="289292" y="277492"/>
                    <a:pt x="289292" y="282821"/>
                  </a:cubicBezTo>
                  <a:cubicBezTo>
                    <a:pt x="289292" y="292210"/>
                    <a:pt x="293670" y="300458"/>
                    <a:pt x="300394" y="305977"/>
                  </a:cubicBezTo>
                  <a:lnTo>
                    <a:pt x="262330" y="365295"/>
                  </a:lnTo>
                  <a:close/>
                </a:path>
              </a:pathLst>
            </a:custGeom>
            <a:solidFill>
              <a:srgbClr val="FCDCA4"/>
            </a:solidFill>
            <a:ln w="0"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582012BC-B9DA-9388-CE51-5F76346643D9}"/>
              </a:ext>
            </a:extLst>
          </p:cNvPr>
          <p:cNvGrpSpPr/>
          <p:nvPr userDrawn="1"/>
        </p:nvGrpSpPr>
        <p:grpSpPr>
          <a:xfrm>
            <a:off x="3869052" y="5612528"/>
            <a:ext cx="864641" cy="360600"/>
            <a:chOff x="4484775" y="1424890"/>
            <a:chExt cx="864641" cy="360600"/>
          </a:xfrm>
        </p:grpSpPr>
        <p:sp>
          <p:nvSpPr>
            <p:cNvPr id="71" name="Freeform: Shape 70">
              <a:extLst>
                <a:ext uri="{FF2B5EF4-FFF2-40B4-BE49-F238E27FC236}">
                  <a16:creationId xmlns:a16="http://schemas.microsoft.com/office/drawing/2014/main" id="{9E88CE08-4DB0-785D-0B2B-C878FADDD291}"/>
                </a:ext>
              </a:extLst>
            </p:cNvPr>
            <p:cNvSpPr/>
            <p:nvPr/>
          </p:nvSpPr>
          <p:spPr>
            <a:xfrm>
              <a:off x="4499938" y="1579433"/>
              <a:ext cx="25757" cy="38635"/>
            </a:xfrm>
            <a:custGeom>
              <a:avLst/>
              <a:gdLst>
                <a:gd name="connsiteX0" fmla="*/ 15733 w 25757"/>
                <a:gd name="connsiteY0" fmla="*/ 38636 h 38635"/>
                <a:gd name="connsiteX1" fmla="*/ 10023 w 25757"/>
                <a:gd name="connsiteY1" fmla="*/ 38636 h 38635"/>
                <a:gd name="connsiteX2" fmla="*/ 0 w 25757"/>
                <a:gd name="connsiteY2" fmla="*/ 28612 h 38635"/>
                <a:gd name="connsiteX3" fmla="*/ 0 w 25757"/>
                <a:gd name="connsiteY3" fmla="*/ 10024 h 38635"/>
                <a:gd name="connsiteX4" fmla="*/ 10023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3" y="38636"/>
                  </a:lnTo>
                  <a:cubicBezTo>
                    <a:pt x="4314" y="38636"/>
                    <a:pt x="0" y="34322"/>
                    <a:pt x="0" y="28612"/>
                  </a:cubicBezTo>
                  <a:lnTo>
                    <a:pt x="0" y="10024"/>
                  </a:lnTo>
                  <a:cubicBezTo>
                    <a:pt x="0" y="4314"/>
                    <a:pt x="4314" y="0"/>
                    <a:pt x="10023"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9F79DC5-8659-3C11-8DAD-1602C3094DF5}"/>
                </a:ext>
              </a:extLst>
            </p:cNvPr>
            <p:cNvSpPr/>
            <p:nvPr/>
          </p:nvSpPr>
          <p:spPr>
            <a:xfrm>
              <a:off x="4564267"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7 w 25757"/>
                <a:gd name="connsiteY6" fmla="*/ 10848 h 128785"/>
                <a:gd name="connsiteX7" fmla="*/ 25757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7" y="4631"/>
                    <a:pt x="25757" y="10848"/>
                  </a:cubicBezTo>
                  <a:lnTo>
                    <a:pt x="25757" y="117937"/>
                  </a:lnTo>
                  <a:cubicBezTo>
                    <a:pt x="25757" y="124155"/>
                    <a:pt x="21190"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200FA6-E7B0-787A-08E8-19462689E4DF}"/>
                </a:ext>
              </a:extLst>
            </p:cNvPr>
            <p:cNvSpPr/>
            <p:nvPr/>
          </p:nvSpPr>
          <p:spPr>
            <a:xfrm>
              <a:off x="4628596" y="1502162"/>
              <a:ext cx="25757" cy="193178"/>
            </a:xfrm>
            <a:custGeom>
              <a:avLst/>
              <a:gdLst>
                <a:gd name="connsiteX0" fmla="*/ 15163 w 25757"/>
                <a:gd name="connsiteY0" fmla="*/ 193179 h 193178"/>
                <a:gd name="connsiteX1" fmla="*/ 10595 w 25757"/>
                <a:gd name="connsiteY1" fmla="*/ 193179 h 193178"/>
                <a:gd name="connsiteX2" fmla="*/ 0 w 25757"/>
                <a:gd name="connsiteY2" fmla="*/ 182013 h 193178"/>
                <a:gd name="connsiteX3" fmla="*/ 0 w 25757"/>
                <a:gd name="connsiteY3" fmla="*/ 11166 h 193178"/>
                <a:gd name="connsiteX4" fmla="*/ 10595 w 25757"/>
                <a:gd name="connsiteY4" fmla="*/ 0 h 193178"/>
                <a:gd name="connsiteX5" fmla="*/ 15163 w 25757"/>
                <a:gd name="connsiteY5" fmla="*/ 0 h 193178"/>
                <a:gd name="connsiteX6" fmla="*/ 25757 w 25757"/>
                <a:gd name="connsiteY6" fmla="*/ 11166 h 193178"/>
                <a:gd name="connsiteX7" fmla="*/ 25757 w 25757"/>
                <a:gd name="connsiteY7" fmla="*/ 182013 h 193178"/>
                <a:gd name="connsiteX8" fmla="*/ 15163 w 25757"/>
                <a:gd name="connsiteY8" fmla="*/ 193179 h 193178"/>
                <a:gd name="connsiteX9" fmla="*/ 15163 w 25757"/>
                <a:gd name="connsiteY9" fmla="*/ 193179 h 19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93178">
                  <a:moveTo>
                    <a:pt x="15163" y="193179"/>
                  </a:moveTo>
                  <a:lnTo>
                    <a:pt x="10595" y="193179"/>
                  </a:lnTo>
                  <a:cubicBezTo>
                    <a:pt x="4568" y="193179"/>
                    <a:pt x="0" y="188357"/>
                    <a:pt x="0" y="182013"/>
                  </a:cubicBezTo>
                  <a:lnTo>
                    <a:pt x="0" y="11166"/>
                  </a:lnTo>
                  <a:cubicBezTo>
                    <a:pt x="0" y="4758"/>
                    <a:pt x="4568" y="0"/>
                    <a:pt x="10595" y="0"/>
                  </a:cubicBezTo>
                  <a:lnTo>
                    <a:pt x="15163" y="0"/>
                  </a:lnTo>
                  <a:cubicBezTo>
                    <a:pt x="21190" y="0"/>
                    <a:pt x="25757" y="4758"/>
                    <a:pt x="25757" y="11166"/>
                  </a:cubicBezTo>
                  <a:lnTo>
                    <a:pt x="25757" y="182013"/>
                  </a:lnTo>
                  <a:cubicBezTo>
                    <a:pt x="25757" y="188421"/>
                    <a:pt x="21190" y="193179"/>
                    <a:pt x="15163" y="193179"/>
                  </a:cubicBezTo>
                  <a:lnTo>
                    <a:pt x="15163" y="193179"/>
                  </a:lnTo>
                  <a:close/>
                </a:path>
              </a:pathLst>
            </a:custGeom>
            <a:solidFill>
              <a:srgbClr val="BEC0C2"/>
            </a:solidFill>
            <a:ln w="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A4F60304-64CC-D24A-619A-F751151C698C}"/>
                </a:ext>
              </a:extLst>
            </p:cNvPr>
            <p:cNvSpPr/>
            <p:nvPr/>
          </p:nvSpPr>
          <p:spPr>
            <a:xfrm>
              <a:off x="4692926"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89" y="0"/>
                    <a:pt x="25757" y="4631"/>
                    <a:pt x="25757" y="10721"/>
                  </a:cubicBezTo>
                  <a:lnTo>
                    <a:pt x="25757" y="156636"/>
                  </a:lnTo>
                  <a:cubicBezTo>
                    <a:pt x="25757" y="162790"/>
                    <a:pt x="21189"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6722EA4-4A1A-4AB4-FB47-1659C2E68463}"/>
                </a:ext>
              </a:extLst>
            </p:cNvPr>
            <p:cNvSpPr/>
            <p:nvPr/>
          </p:nvSpPr>
          <p:spPr>
            <a:xfrm>
              <a:off x="4757318"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B1380A1-DA79-C67D-5769-0DF6399FB1F7}"/>
                </a:ext>
              </a:extLst>
            </p:cNvPr>
            <p:cNvSpPr/>
            <p:nvPr/>
          </p:nvSpPr>
          <p:spPr>
            <a:xfrm>
              <a:off x="4815240" y="1424890"/>
              <a:ext cx="25757" cy="360600"/>
            </a:xfrm>
            <a:custGeom>
              <a:avLst/>
              <a:gdLst>
                <a:gd name="connsiteX0" fmla="*/ 15163 w 25757"/>
                <a:gd name="connsiteY0" fmla="*/ 360600 h 360600"/>
                <a:gd name="connsiteX1" fmla="*/ 10595 w 25757"/>
                <a:gd name="connsiteY1" fmla="*/ 360600 h 360600"/>
                <a:gd name="connsiteX2" fmla="*/ 0 w 25757"/>
                <a:gd name="connsiteY2" fmla="*/ 349308 h 360600"/>
                <a:gd name="connsiteX3" fmla="*/ 0 w 25757"/>
                <a:gd name="connsiteY3" fmla="*/ 11293 h 360600"/>
                <a:gd name="connsiteX4" fmla="*/ 10595 w 25757"/>
                <a:gd name="connsiteY4" fmla="*/ 0 h 360600"/>
                <a:gd name="connsiteX5" fmla="*/ 15163 w 25757"/>
                <a:gd name="connsiteY5" fmla="*/ 0 h 360600"/>
                <a:gd name="connsiteX6" fmla="*/ 25757 w 25757"/>
                <a:gd name="connsiteY6" fmla="*/ 11293 h 360600"/>
                <a:gd name="connsiteX7" fmla="*/ 25757 w 25757"/>
                <a:gd name="connsiteY7" fmla="*/ 349308 h 360600"/>
                <a:gd name="connsiteX8" fmla="*/ 15163 w 25757"/>
                <a:gd name="connsiteY8" fmla="*/ 360600 h 360600"/>
                <a:gd name="connsiteX9" fmla="*/ 15163 w 25757"/>
                <a:gd name="connsiteY9" fmla="*/ 360600 h 36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60600">
                  <a:moveTo>
                    <a:pt x="15163" y="360600"/>
                  </a:moveTo>
                  <a:lnTo>
                    <a:pt x="10595" y="360600"/>
                  </a:lnTo>
                  <a:cubicBezTo>
                    <a:pt x="4568" y="360600"/>
                    <a:pt x="0" y="355779"/>
                    <a:pt x="0" y="349308"/>
                  </a:cubicBezTo>
                  <a:lnTo>
                    <a:pt x="0" y="11293"/>
                  </a:lnTo>
                  <a:cubicBezTo>
                    <a:pt x="0" y="4822"/>
                    <a:pt x="4568" y="0"/>
                    <a:pt x="10595" y="0"/>
                  </a:cubicBezTo>
                  <a:lnTo>
                    <a:pt x="15163" y="0"/>
                  </a:lnTo>
                  <a:cubicBezTo>
                    <a:pt x="21190" y="0"/>
                    <a:pt x="25757" y="4822"/>
                    <a:pt x="25757" y="11293"/>
                  </a:cubicBezTo>
                  <a:lnTo>
                    <a:pt x="25757" y="349308"/>
                  </a:lnTo>
                  <a:cubicBezTo>
                    <a:pt x="25757" y="355715"/>
                    <a:pt x="21190" y="360600"/>
                    <a:pt x="15163" y="360600"/>
                  </a:cubicBezTo>
                  <a:lnTo>
                    <a:pt x="15163" y="360600"/>
                  </a:lnTo>
                  <a:close/>
                </a:path>
              </a:pathLst>
            </a:custGeom>
            <a:solidFill>
              <a:srgbClr val="BEC0C2"/>
            </a:solidFill>
            <a:ln w="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26FF528-CD66-4E7B-5D6F-CFD1A67A6A99}"/>
                </a:ext>
              </a:extLst>
            </p:cNvPr>
            <p:cNvSpPr/>
            <p:nvPr/>
          </p:nvSpPr>
          <p:spPr>
            <a:xfrm>
              <a:off x="4879570" y="1437769"/>
              <a:ext cx="25757" cy="321964"/>
            </a:xfrm>
            <a:custGeom>
              <a:avLst/>
              <a:gdLst>
                <a:gd name="connsiteX0" fmla="*/ 15163 w 25757"/>
                <a:gd name="connsiteY0" fmla="*/ 321964 h 321964"/>
                <a:gd name="connsiteX1" fmla="*/ 10595 w 25757"/>
                <a:gd name="connsiteY1" fmla="*/ 321964 h 321964"/>
                <a:gd name="connsiteX2" fmla="*/ 0 w 25757"/>
                <a:gd name="connsiteY2" fmla="*/ 310672 h 321964"/>
                <a:gd name="connsiteX3" fmla="*/ 0 w 25757"/>
                <a:gd name="connsiteY3" fmla="*/ 11356 h 321964"/>
                <a:gd name="connsiteX4" fmla="*/ 10595 w 25757"/>
                <a:gd name="connsiteY4" fmla="*/ 0 h 321964"/>
                <a:gd name="connsiteX5" fmla="*/ 15163 w 25757"/>
                <a:gd name="connsiteY5" fmla="*/ 0 h 321964"/>
                <a:gd name="connsiteX6" fmla="*/ 25757 w 25757"/>
                <a:gd name="connsiteY6" fmla="*/ 11356 h 321964"/>
                <a:gd name="connsiteX7" fmla="*/ 25757 w 25757"/>
                <a:gd name="connsiteY7" fmla="*/ 310672 h 321964"/>
                <a:gd name="connsiteX8" fmla="*/ 15163 w 25757"/>
                <a:gd name="connsiteY8" fmla="*/ 321964 h 321964"/>
                <a:gd name="connsiteX9" fmla="*/ 15163 w 25757"/>
                <a:gd name="connsiteY9" fmla="*/ 321964 h 32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21964">
                  <a:moveTo>
                    <a:pt x="15163" y="321964"/>
                  </a:moveTo>
                  <a:lnTo>
                    <a:pt x="10595" y="321964"/>
                  </a:lnTo>
                  <a:cubicBezTo>
                    <a:pt x="4568" y="321964"/>
                    <a:pt x="0" y="317143"/>
                    <a:pt x="0" y="310672"/>
                  </a:cubicBezTo>
                  <a:lnTo>
                    <a:pt x="0" y="11356"/>
                  </a:lnTo>
                  <a:cubicBezTo>
                    <a:pt x="0" y="4885"/>
                    <a:pt x="4568" y="0"/>
                    <a:pt x="10595" y="0"/>
                  </a:cubicBezTo>
                  <a:lnTo>
                    <a:pt x="15163" y="0"/>
                  </a:lnTo>
                  <a:cubicBezTo>
                    <a:pt x="21190" y="0"/>
                    <a:pt x="25757" y="4822"/>
                    <a:pt x="25757" y="11356"/>
                  </a:cubicBezTo>
                  <a:lnTo>
                    <a:pt x="25757" y="310672"/>
                  </a:lnTo>
                  <a:cubicBezTo>
                    <a:pt x="25757" y="317143"/>
                    <a:pt x="21190" y="321964"/>
                    <a:pt x="15163" y="321964"/>
                  </a:cubicBezTo>
                  <a:lnTo>
                    <a:pt x="15163" y="321964"/>
                  </a:lnTo>
                  <a:close/>
                </a:path>
              </a:pathLst>
            </a:custGeom>
            <a:solidFill>
              <a:srgbClr val="BEC0C2"/>
            </a:solidFill>
            <a:ln w="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72CEBA3-543A-AC18-7A67-5439C36989FF}"/>
                </a:ext>
              </a:extLst>
            </p:cNvPr>
            <p:cNvSpPr/>
            <p:nvPr/>
          </p:nvSpPr>
          <p:spPr>
            <a:xfrm>
              <a:off x="4937492" y="1476404"/>
              <a:ext cx="25757" cy="257571"/>
            </a:xfrm>
            <a:custGeom>
              <a:avLst/>
              <a:gdLst>
                <a:gd name="connsiteX0" fmla="*/ 15163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3 w 25757"/>
                <a:gd name="connsiteY5" fmla="*/ 0 h 257571"/>
                <a:gd name="connsiteX6" fmla="*/ 25757 w 25757"/>
                <a:gd name="connsiteY6" fmla="*/ 11356 h 257571"/>
                <a:gd name="connsiteX7" fmla="*/ 25757 w 25757"/>
                <a:gd name="connsiteY7" fmla="*/ 247865 h 257571"/>
                <a:gd name="connsiteX8" fmla="*/ 15163 w 25757"/>
                <a:gd name="connsiteY8" fmla="*/ 257572 h 257571"/>
                <a:gd name="connsiteX9" fmla="*/ 15163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3" y="257572"/>
                  </a:moveTo>
                  <a:lnTo>
                    <a:pt x="10595" y="257572"/>
                  </a:lnTo>
                  <a:cubicBezTo>
                    <a:pt x="4568" y="257572"/>
                    <a:pt x="0" y="252686"/>
                    <a:pt x="0" y="246216"/>
                  </a:cubicBezTo>
                  <a:lnTo>
                    <a:pt x="0" y="11356"/>
                  </a:lnTo>
                  <a:cubicBezTo>
                    <a:pt x="0" y="4885"/>
                    <a:pt x="4568" y="0"/>
                    <a:pt x="10595" y="0"/>
                  </a:cubicBezTo>
                  <a:lnTo>
                    <a:pt x="15163" y="0"/>
                  </a:lnTo>
                  <a:cubicBezTo>
                    <a:pt x="21190" y="0"/>
                    <a:pt x="25757" y="4885"/>
                    <a:pt x="25757" y="11356"/>
                  </a:cubicBezTo>
                  <a:lnTo>
                    <a:pt x="25757" y="247865"/>
                  </a:lnTo>
                  <a:cubicBezTo>
                    <a:pt x="25757" y="252750"/>
                    <a:pt x="21190" y="257572"/>
                    <a:pt x="15163" y="257572"/>
                  </a:cubicBezTo>
                  <a:lnTo>
                    <a:pt x="15163" y="257572"/>
                  </a:lnTo>
                  <a:close/>
                </a:path>
              </a:pathLst>
            </a:custGeom>
            <a:solidFill>
              <a:srgbClr val="BEC0C2"/>
            </a:solidFill>
            <a:ln w="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99B6DD-30BF-3412-FC35-D373B3A6CE85}"/>
                </a:ext>
              </a:extLst>
            </p:cNvPr>
            <p:cNvSpPr/>
            <p:nvPr/>
          </p:nvSpPr>
          <p:spPr>
            <a:xfrm>
              <a:off x="5001885" y="1540734"/>
              <a:ext cx="25757" cy="115970"/>
            </a:xfrm>
            <a:custGeom>
              <a:avLst/>
              <a:gdLst>
                <a:gd name="connsiteX0" fmla="*/ 15162 w 25757"/>
                <a:gd name="connsiteY0" fmla="*/ 115971 h 115970"/>
                <a:gd name="connsiteX1" fmla="*/ 10595 w 25757"/>
                <a:gd name="connsiteY1" fmla="*/ 115971 h 115970"/>
                <a:gd name="connsiteX2" fmla="*/ 0 w 25757"/>
                <a:gd name="connsiteY2" fmla="*/ 104361 h 115970"/>
                <a:gd name="connsiteX3" fmla="*/ 0 w 25757"/>
                <a:gd name="connsiteY3" fmla="*/ 11610 h 115970"/>
                <a:gd name="connsiteX4" fmla="*/ 10595 w 25757"/>
                <a:gd name="connsiteY4" fmla="*/ 0 h 115970"/>
                <a:gd name="connsiteX5" fmla="*/ 15162 w 25757"/>
                <a:gd name="connsiteY5" fmla="*/ 0 h 115970"/>
                <a:gd name="connsiteX6" fmla="*/ 25757 w 25757"/>
                <a:gd name="connsiteY6" fmla="*/ 11610 h 115970"/>
                <a:gd name="connsiteX7" fmla="*/ 25757 w 25757"/>
                <a:gd name="connsiteY7" fmla="*/ 104361 h 115970"/>
                <a:gd name="connsiteX8" fmla="*/ 15162 w 25757"/>
                <a:gd name="connsiteY8" fmla="*/ 115971 h 115970"/>
                <a:gd name="connsiteX9" fmla="*/ 15162 w 25757"/>
                <a:gd name="connsiteY9" fmla="*/ 115971 h 11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15970">
                  <a:moveTo>
                    <a:pt x="15162" y="115971"/>
                  </a:moveTo>
                  <a:lnTo>
                    <a:pt x="10595" y="115971"/>
                  </a:lnTo>
                  <a:cubicBezTo>
                    <a:pt x="4568" y="115971"/>
                    <a:pt x="0" y="111022"/>
                    <a:pt x="0" y="104361"/>
                  </a:cubicBezTo>
                  <a:lnTo>
                    <a:pt x="0" y="11610"/>
                  </a:lnTo>
                  <a:cubicBezTo>
                    <a:pt x="0" y="5012"/>
                    <a:pt x="4568" y="0"/>
                    <a:pt x="10595" y="0"/>
                  </a:cubicBezTo>
                  <a:lnTo>
                    <a:pt x="15162" y="0"/>
                  </a:lnTo>
                  <a:cubicBezTo>
                    <a:pt x="21189" y="0"/>
                    <a:pt x="25757" y="4948"/>
                    <a:pt x="25757" y="11610"/>
                  </a:cubicBezTo>
                  <a:lnTo>
                    <a:pt x="25757" y="104361"/>
                  </a:lnTo>
                  <a:cubicBezTo>
                    <a:pt x="25757" y="109309"/>
                    <a:pt x="21189" y="115971"/>
                    <a:pt x="15162" y="115971"/>
                  </a:cubicBezTo>
                  <a:lnTo>
                    <a:pt x="15162" y="115971"/>
                  </a:lnTo>
                  <a:close/>
                </a:path>
              </a:pathLst>
            </a:custGeom>
            <a:solidFill>
              <a:srgbClr val="BEC0C2"/>
            </a:solidFill>
            <a:ln w="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B86FB74-CAEF-6284-1913-C5C856D2539F}"/>
                </a:ext>
              </a:extLst>
            </p:cNvPr>
            <p:cNvSpPr/>
            <p:nvPr/>
          </p:nvSpPr>
          <p:spPr>
            <a:xfrm>
              <a:off x="5066214" y="1515104"/>
              <a:ext cx="25757" cy="167358"/>
            </a:xfrm>
            <a:custGeom>
              <a:avLst/>
              <a:gdLst>
                <a:gd name="connsiteX0" fmla="*/ 15163 w 25757"/>
                <a:gd name="connsiteY0" fmla="*/ 167358 h 167358"/>
                <a:gd name="connsiteX1" fmla="*/ 10595 w 25757"/>
                <a:gd name="connsiteY1" fmla="*/ 167358 h 167358"/>
                <a:gd name="connsiteX2" fmla="*/ 0 w 25757"/>
                <a:gd name="connsiteY2" fmla="*/ 156636 h 167358"/>
                <a:gd name="connsiteX3" fmla="*/ 0 w 25757"/>
                <a:gd name="connsiteY3" fmla="*/ 10721 h 167358"/>
                <a:gd name="connsiteX4" fmla="*/ 10595 w 25757"/>
                <a:gd name="connsiteY4" fmla="*/ 0 h 167358"/>
                <a:gd name="connsiteX5" fmla="*/ 15163 w 25757"/>
                <a:gd name="connsiteY5" fmla="*/ 0 h 167358"/>
                <a:gd name="connsiteX6" fmla="*/ 25757 w 25757"/>
                <a:gd name="connsiteY6" fmla="*/ 10721 h 167358"/>
                <a:gd name="connsiteX7" fmla="*/ 25757 w 25757"/>
                <a:gd name="connsiteY7" fmla="*/ 156636 h 167358"/>
                <a:gd name="connsiteX8" fmla="*/ 15163 w 25757"/>
                <a:gd name="connsiteY8" fmla="*/ 167358 h 167358"/>
                <a:gd name="connsiteX9" fmla="*/ 15163 w 25757"/>
                <a:gd name="connsiteY9" fmla="*/ 167358 h 16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67358">
                  <a:moveTo>
                    <a:pt x="15163" y="167358"/>
                  </a:moveTo>
                  <a:lnTo>
                    <a:pt x="10595" y="167358"/>
                  </a:lnTo>
                  <a:cubicBezTo>
                    <a:pt x="4568" y="167358"/>
                    <a:pt x="0" y="162727"/>
                    <a:pt x="0" y="156636"/>
                  </a:cubicBezTo>
                  <a:lnTo>
                    <a:pt x="0" y="10721"/>
                  </a:lnTo>
                  <a:cubicBezTo>
                    <a:pt x="0" y="4568"/>
                    <a:pt x="4568" y="0"/>
                    <a:pt x="10595" y="0"/>
                  </a:cubicBezTo>
                  <a:lnTo>
                    <a:pt x="15163" y="0"/>
                  </a:lnTo>
                  <a:cubicBezTo>
                    <a:pt x="21190" y="0"/>
                    <a:pt x="25757" y="4631"/>
                    <a:pt x="25757" y="10721"/>
                  </a:cubicBezTo>
                  <a:lnTo>
                    <a:pt x="25757" y="156636"/>
                  </a:lnTo>
                  <a:cubicBezTo>
                    <a:pt x="25757" y="162790"/>
                    <a:pt x="21190" y="167358"/>
                    <a:pt x="15163" y="167358"/>
                  </a:cubicBezTo>
                  <a:lnTo>
                    <a:pt x="15163" y="167358"/>
                  </a:lnTo>
                  <a:close/>
                </a:path>
              </a:pathLst>
            </a:custGeom>
            <a:solidFill>
              <a:srgbClr val="BEC0C2"/>
            </a:solidFill>
            <a:ln w="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0DF2DB-AE86-5882-604D-7B4E59707109}"/>
                </a:ext>
              </a:extLst>
            </p:cNvPr>
            <p:cNvSpPr/>
            <p:nvPr/>
          </p:nvSpPr>
          <p:spPr>
            <a:xfrm>
              <a:off x="5130543" y="1489346"/>
              <a:ext cx="25757" cy="218872"/>
            </a:xfrm>
            <a:custGeom>
              <a:avLst/>
              <a:gdLst>
                <a:gd name="connsiteX0" fmla="*/ 15163 w 25757"/>
                <a:gd name="connsiteY0" fmla="*/ 218872 h 218872"/>
                <a:gd name="connsiteX1" fmla="*/ 10595 w 25757"/>
                <a:gd name="connsiteY1" fmla="*/ 218872 h 218872"/>
                <a:gd name="connsiteX2" fmla="*/ 0 w 25757"/>
                <a:gd name="connsiteY2" fmla="*/ 207453 h 218872"/>
                <a:gd name="connsiteX3" fmla="*/ 0 w 25757"/>
                <a:gd name="connsiteY3" fmla="*/ 11419 h 218872"/>
                <a:gd name="connsiteX4" fmla="*/ 10595 w 25757"/>
                <a:gd name="connsiteY4" fmla="*/ 0 h 218872"/>
                <a:gd name="connsiteX5" fmla="*/ 15163 w 25757"/>
                <a:gd name="connsiteY5" fmla="*/ 0 h 218872"/>
                <a:gd name="connsiteX6" fmla="*/ 25757 w 25757"/>
                <a:gd name="connsiteY6" fmla="*/ 11419 h 218872"/>
                <a:gd name="connsiteX7" fmla="*/ 25757 w 25757"/>
                <a:gd name="connsiteY7" fmla="*/ 207453 h 218872"/>
                <a:gd name="connsiteX8" fmla="*/ 15163 w 25757"/>
                <a:gd name="connsiteY8" fmla="*/ 218872 h 218872"/>
                <a:gd name="connsiteX9" fmla="*/ 15163 w 25757"/>
                <a:gd name="connsiteY9" fmla="*/ 218872 h 21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18872">
                  <a:moveTo>
                    <a:pt x="15163" y="218872"/>
                  </a:moveTo>
                  <a:lnTo>
                    <a:pt x="10595" y="218872"/>
                  </a:lnTo>
                  <a:cubicBezTo>
                    <a:pt x="4568" y="218872"/>
                    <a:pt x="0" y="213987"/>
                    <a:pt x="0" y="207453"/>
                  </a:cubicBezTo>
                  <a:lnTo>
                    <a:pt x="0" y="11419"/>
                  </a:lnTo>
                  <a:cubicBezTo>
                    <a:pt x="0" y="4885"/>
                    <a:pt x="4568" y="0"/>
                    <a:pt x="10595" y="0"/>
                  </a:cubicBezTo>
                  <a:lnTo>
                    <a:pt x="15163" y="0"/>
                  </a:lnTo>
                  <a:cubicBezTo>
                    <a:pt x="21190" y="0"/>
                    <a:pt x="25757" y="4885"/>
                    <a:pt x="25757" y="11419"/>
                  </a:cubicBezTo>
                  <a:lnTo>
                    <a:pt x="25757" y="207453"/>
                  </a:lnTo>
                  <a:cubicBezTo>
                    <a:pt x="24235" y="212338"/>
                    <a:pt x="19730" y="218872"/>
                    <a:pt x="15163" y="218872"/>
                  </a:cubicBezTo>
                  <a:lnTo>
                    <a:pt x="15163" y="218872"/>
                  </a:lnTo>
                  <a:close/>
                </a:path>
              </a:pathLst>
            </a:custGeom>
            <a:solidFill>
              <a:srgbClr val="BEC0C2"/>
            </a:solidFill>
            <a:ln w="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EEBD066-BBE9-CAAC-AB84-9CF194B60176}"/>
                </a:ext>
              </a:extLst>
            </p:cNvPr>
            <p:cNvSpPr/>
            <p:nvPr/>
          </p:nvSpPr>
          <p:spPr>
            <a:xfrm>
              <a:off x="5194936" y="1476404"/>
              <a:ext cx="25757" cy="257571"/>
            </a:xfrm>
            <a:custGeom>
              <a:avLst/>
              <a:gdLst>
                <a:gd name="connsiteX0" fmla="*/ 15162 w 25757"/>
                <a:gd name="connsiteY0" fmla="*/ 257572 h 257571"/>
                <a:gd name="connsiteX1" fmla="*/ 10595 w 25757"/>
                <a:gd name="connsiteY1" fmla="*/ 257572 h 257571"/>
                <a:gd name="connsiteX2" fmla="*/ 0 w 25757"/>
                <a:gd name="connsiteY2" fmla="*/ 246216 h 257571"/>
                <a:gd name="connsiteX3" fmla="*/ 0 w 25757"/>
                <a:gd name="connsiteY3" fmla="*/ 11356 h 257571"/>
                <a:gd name="connsiteX4" fmla="*/ 10595 w 25757"/>
                <a:gd name="connsiteY4" fmla="*/ 0 h 257571"/>
                <a:gd name="connsiteX5" fmla="*/ 15162 w 25757"/>
                <a:gd name="connsiteY5" fmla="*/ 0 h 257571"/>
                <a:gd name="connsiteX6" fmla="*/ 25757 w 25757"/>
                <a:gd name="connsiteY6" fmla="*/ 11356 h 257571"/>
                <a:gd name="connsiteX7" fmla="*/ 25757 w 25757"/>
                <a:gd name="connsiteY7" fmla="*/ 247865 h 257571"/>
                <a:gd name="connsiteX8" fmla="*/ 15162 w 25757"/>
                <a:gd name="connsiteY8" fmla="*/ 257572 h 257571"/>
                <a:gd name="connsiteX9" fmla="*/ 15162 w 25757"/>
                <a:gd name="connsiteY9" fmla="*/ 257572 h 2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257571">
                  <a:moveTo>
                    <a:pt x="15162" y="257572"/>
                  </a:moveTo>
                  <a:lnTo>
                    <a:pt x="10595" y="257572"/>
                  </a:lnTo>
                  <a:cubicBezTo>
                    <a:pt x="4568" y="257572"/>
                    <a:pt x="0" y="252686"/>
                    <a:pt x="0" y="246216"/>
                  </a:cubicBezTo>
                  <a:lnTo>
                    <a:pt x="0" y="11356"/>
                  </a:lnTo>
                  <a:cubicBezTo>
                    <a:pt x="0" y="4885"/>
                    <a:pt x="4568" y="0"/>
                    <a:pt x="10595" y="0"/>
                  </a:cubicBezTo>
                  <a:lnTo>
                    <a:pt x="15162" y="0"/>
                  </a:lnTo>
                  <a:cubicBezTo>
                    <a:pt x="21189" y="0"/>
                    <a:pt x="25757" y="4885"/>
                    <a:pt x="25757" y="11356"/>
                  </a:cubicBezTo>
                  <a:lnTo>
                    <a:pt x="25757" y="247865"/>
                  </a:lnTo>
                  <a:cubicBezTo>
                    <a:pt x="24235" y="252750"/>
                    <a:pt x="19730" y="257572"/>
                    <a:pt x="15162" y="257572"/>
                  </a:cubicBezTo>
                  <a:lnTo>
                    <a:pt x="15162" y="257572"/>
                  </a:lnTo>
                  <a:close/>
                </a:path>
              </a:pathLst>
            </a:custGeom>
            <a:solidFill>
              <a:srgbClr val="BEC0C2"/>
            </a:solidFill>
            <a:ln w="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F5EBEFC-CB77-4582-C357-44329CBD364B}"/>
                </a:ext>
              </a:extLst>
            </p:cNvPr>
            <p:cNvSpPr/>
            <p:nvPr/>
          </p:nvSpPr>
          <p:spPr>
            <a:xfrm>
              <a:off x="5259266" y="1540797"/>
              <a:ext cx="25757" cy="128785"/>
            </a:xfrm>
            <a:custGeom>
              <a:avLst/>
              <a:gdLst>
                <a:gd name="connsiteX0" fmla="*/ 15163 w 25757"/>
                <a:gd name="connsiteY0" fmla="*/ 128786 h 128785"/>
                <a:gd name="connsiteX1" fmla="*/ 10595 w 25757"/>
                <a:gd name="connsiteY1" fmla="*/ 128786 h 128785"/>
                <a:gd name="connsiteX2" fmla="*/ 0 w 25757"/>
                <a:gd name="connsiteY2" fmla="*/ 117937 h 128785"/>
                <a:gd name="connsiteX3" fmla="*/ 0 w 25757"/>
                <a:gd name="connsiteY3" fmla="*/ 10848 h 128785"/>
                <a:gd name="connsiteX4" fmla="*/ 10595 w 25757"/>
                <a:gd name="connsiteY4" fmla="*/ 0 h 128785"/>
                <a:gd name="connsiteX5" fmla="*/ 15163 w 25757"/>
                <a:gd name="connsiteY5" fmla="*/ 0 h 128785"/>
                <a:gd name="connsiteX6" fmla="*/ 25758 w 25757"/>
                <a:gd name="connsiteY6" fmla="*/ 10848 h 128785"/>
                <a:gd name="connsiteX7" fmla="*/ 25758 w 25757"/>
                <a:gd name="connsiteY7" fmla="*/ 117937 h 128785"/>
                <a:gd name="connsiteX8" fmla="*/ 15163 w 25757"/>
                <a:gd name="connsiteY8" fmla="*/ 128786 h 128785"/>
                <a:gd name="connsiteX9" fmla="*/ 15163 w 25757"/>
                <a:gd name="connsiteY9" fmla="*/ 128786 h 1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128785">
                  <a:moveTo>
                    <a:pt x="15163" y="128786"/>
                  </a:moveTo>
                  <a:lnTo>
                    <a:pt x="10595" y="128786"/>
                  </a:lnTo>
                  <a:cubicBezTo>
                    <a:pt x="4568" y="128786"/>
                    <a:pt x="0" y="124155"/>
                    <a:pt x="0" y="117937"/>
                  </a:cubicBezTo>
                  <a:lnTo>
                    <a:pt x="0" y="10848"/>
                  </a:lnTo>
                  <a:cubicBezTo>
                    <a:pt x="0" y="4631"/>
                    <a:pt x="4568" y="0"/>
                    <a:pt x="10595" y="0"/>
                  </a:cubicBezTo>
                  <a:lnTo>
                    <a:pt x="15163" y="0"/>
                  </a:lnTo>
                  <a:cubicBezTo>
                    <a:pt x="21190" y="0"/>
                    <a:pt x="25758" y="4631"/>
                    <a:pt x="25758" y="10848"/>
                  </a:cubicBezTo>
                  <a:lnTo>
                    <a:pt x="25758" y="117937"/>
                  </a:lnTo>
                  <a:cubicBezTo>
                    <a:pt x="25758" y="124155"/>
                    <a:pt x="19731" y="128786"/>
                    <a:pt x="15163" y="128786"/>
                  </a:cubicBezTo>
                  <a:lnTo>
                    <a:pt x="15163" y="128786"/>
                  </a:lnTo>
                  <a:close/>
                </a:path>
              </a:pathLst>
            </a:custGeom>
            <a:solidFill>
              <a:srgbClr val="BEC0C2"/>
            </a:solidFill>
            <a:ln w="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8855D2F5-402E-8910-24A2-4EC572F936A2}"/>
                </a:ext>
              </a:extLst>
            </p:cNvPr>
            <p:cNvSpPr/>
            <p:nvPr/>
          </p:nvSpPr>
          <p:spPr>
            <a:xfrm>
              <a:off x="5323659" y="1579433"/>
              <a:ext cx="25757" cy="38635"/>
            </a:xfrm>
            <a:custGeom>
              <a:avLst/>
              <a:gdLst>
                <a:gd name="connsiteX0" fmla="*/ 15733 w 25757"/>
                <a:gd name="connsiteY0" fmla="*/ 38636 h 38635"/>
                <a:gd name="connsiteX1" fmla="*/ 10024 w 25757"/>
                <a:gd name="connsiteY1" fmla="*/ 38636 h 38635"/>
                <a:gd name="connsiteX2" fmla="*/ 0 w 25757"/>
                <a:gd name="connsiteY2" fmla="*/ 28612 h 38635"/>
                <a:gd name="connsiteX3" fmla="*/ 0 w 25757"/>
                <a:gd name="connsiteY3" fmla="*/ 10024 h 38635"/>
                <a:gd name="connsiteX4" fmla="*/ 10024 w 25757"/>
                <a:gd name="connsiteY4" fmla="*/ 0 h 38635"/>
                <a:gd name="connsiteX5" fmla="*/ 15733 w 25757"/>
                <a:gd name="connsiteY5" fmla="*/ 0 h 38635"/>
                <a:gd name="connsiteX6" fmla="*/ 25757 w 25757"/>
                <a:gd name="connsiteY6" fmla="*/ 10024 h 38635"/>
                <a:gd name="connsiteX7" fmla="*/ 25757 w 25757"/>
                <a:gd name="connsiteY7" fmla="*/ 28612 h 38635"/>
                <a:gd name="connsiteX8" fmla="*/ 15733 w 25757"/>
                <a:gd name="connsiteY8" fmla="*/ 38636 h 38635"/>
                <a:gd name="connsiteX9" fmla="*/ 15733 w 25757"/>
                <a:gd name="connsiteY9" fmla="*/ 38636 h 3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57" h="38635">
                  <a:moveTo>
                    <a:pt x="15733" y="38636"/>
                  </a:moveTo>
                  <a:lnTo>
                    <a:pt x="10024" y="38636"/>
                  </a:lnTo>
                  <a:cubicBezTo>
                    <a:pt x="4314" y="38636"/>
                    <a:pt x="0" y="34322"/>
                    <a:pt x="0" y="28612"/>
                  </a:cubicBezTo>
                  <a:lnTo>
                    <a:pt x="0" y="10024"/>
                  </a:lnTo>
                  <a:cubicBezTo>
                    <a:pt x="0" y="4314"/>
                    <a:pt x="4314" y="0"/>
                    <a:pt x="10024" y="0"/>
                  </a:cubicBezTo>
                  <a:lnTo>
                    <a:pt x="15733" y="0"/>
                  </a:lnTo>
                  <a:cubicBezTo>
                    <a:pt x="21443" y="0"/>
                    <a:pt x="25757" y="4314"/>
                    <a:pt x="25757" y="10024"/>
                  </a:cubicBezTo>
                  <a:lnTo>
                    <a:pt x="25757" y="28612"/>
                  </a:lnTo>
                  <a:cubicBezTo>
                    <a:pt x="25757" y="34322"/>
                    <a:pt x="21443" y="38636"/>
                    <a:pt x="15733" y="38636"/>
                  </a:cubicBezTo>
                  <a:lnTo>
                    <a:pt x="15733" y="38636"/>
                  </a:lnTo>
                  <a:close/>
                </a:path>
              </a:pathLst>
            </a:custGeom>
            <a:solidFill>
              <a:srgbClr val="BEC0C2"/>
            </a:solidFill>
            <a:ln w="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79E938D6-1669-B0E8-E645-88C9C7173557}"/>
                </a:ext>
              </a:extLst>
            </p:cNvPr>
            <p:cNvSpPr/>
            <p:nvPr/>
          </p:nvSpPr>
          <p:spPr>
            <a:xfrm>
              <a:off x="4484775" y="1424890"/>
              <a:ext cx="851762" cy="332685"/>
            </a:xfrm>
            <a:custGeom>
              <a:avLst/>
              <a:gdLst>
                <a:gd name="connsiteX0" fmla="*/ 819534 w 851762"/>
                <a:gd name="connsiteY0" fmla="*/ 141664 h 332685"/>
                <a:gd name="connsiteX1" fmla="*/ 787496 w 851762"/>
                <a:gd name="connsiteY1" fmla="*/ 173195 h 332685"/>
                <a:gd name="connsiteX2" fmla="*/ 658267 w 851762"/>
                <a:gd name="connsiteY2" fmla="*/ 158984 h 332685"/>
                <a:gd name="connsiteX3" fmla="*/ 626482 w 851762"/>
                <a:gd name="connsiteY3" fmla="*/ 128786 h 332685"/>
                <a:gd name="connsiteX4" fmla="*/ 600915 w 851762"/>
                <a:gd name="connsiteY4" fmla="*/ 142362 h 332685"/>
                <a:gd name="connsiteX5" fmla="*/ 323170 w 851762"/>
                <a:gd name="connsiteY5" fmla="*/ 36288 h 332685"/>
                <a:gd name="connsiteX6" fmla="*/ 323995 w 851762"/>
                <a:gd name="connsiteY6" fmla="*/ 32165 h 332685"/>
                <a:gd name="connsiteX7" fmla="*/ 291830 w 851762"/>
                <a:gd name="connsiteY7" fmla="*/ 0 h 332685"/>
                <a:gd name="connsiteX8" fmla="*/ 259665 w 851762"/>
                <a:gd name="connsiteY8" fmla="*/ 32165 h 332685"/>
                <a:gd name="connsiteX9" fmla="*/ 262012 w 851762"/>
                <a:gd name="connsiteY9" fmla="*/ 43648 h 332685"/>
                <a:gd name="connsiteX10" fmla="*/ 58366 w 851762"/>
                <a:gd name="connsiteY10" fmla="*/ 143314 h 332685"/>
                <a:gd name="connsiteX11" fmla="*/ 32165 w 851762"/>
                <a:gd name="connsiteY11" fmla="*/ 128722 h 332685"/>
                <a:gd name="connsiteX12" fmla="*/ 0 w 851762"/>
                <a:gd name="connsiteY12" fmla="*/ 160950 h 332685"/>
                <a:gd name="connsiteX13" fmla="*/ 32165 w 851762"/>
                <a:gd name="connsiteY13" fmla="*/ 193179 h 332685"/>
                <a:gd name="connsiteX14" fmla="*/ 53354 w 851762"/>
                <a:gd name="connsiteY14" fmla="*/ 184804 h 332685"/>
                <a:gd name="connsiteX15" fmla="*/ 108040 w 851762"/>
                <a:gd name="connsiteY15" fmla="*/ 225343 h 332685"/>
                <a:gd name="connsiteX16" fmla="*/ 105249 w 851762"/>
                <a:gd name="connsiteY16" fmla="*/ 238222 h 332685"/>
                <a:gd name="connsiteX17" fmla="*/ 137414 w 851762"/>
                <a:gd name="connsiteY17" fmla="*/ 270450 h 332685"/>
                <a:gd name="connsiteX18" fmla="*/ 162727 w 851762"/>
                <a:gd name="connsiteY18" fmla="*/ 257254 h 332685"/>
                <a:gd name="connsiteX19" fmla="*/ 362567 w 851762"/>
                <a:gd name="connsiteY19" fmla="*/ 301092 h 332685"/>
                <a:gd name="connsiteX20" fmla="*/ 394605 w 851762"/>
                <a:gd name="connsiteY20" fmla="*/ 332686 h 332685"/>
                <a:gd name="connsiteX21" fmla="*/ 426769 w 851762"/>
                <a:gd name="connsiteY21" fmla="*/ 300458 h 332685"/>
                <a:gd name="connsiteX22" fmla="*/ 426579 w 851762"/>
                <a:gd name="connsiteY22" fmla="*/ 299379 h 332685"/>
                <a:gd name="connsiteX23" fmla="*/ 798789 w 851762"/>
                <a:gd name="connsiteY23" fmla="*/ 197873 h 332685"/>
                <a:gd name="connsiteX24" fmla="*/ 819598 w 851762"/>
                <a:gd name="connsiteY24" fmla="*/ 205994 h 332685"/>
                <a:gd name="connsiteX25" fmla="*/ 851762 w 851762"/>
                <a:gd name="connsiteY25" fmla="*/ 173766 h 332685"/>
                <a:gd name="connsiteX26" fmla="*/ 819598 w 851762"/>
                <a:gd name="connsiteY26" fmla="*/ 141601 h 332685"/>
                <a:gd name="connsiteX27" fmla="*/ 626482 w 851762"/>
                <a:gd name="connsiteY27" fmla="*/ 193179 h 332685"/>
                <a:gd name="connsiteX28" fmla="*/ 656934 w 851762"/>
                <a:gd name="connsiteY28" fmla="*/ 169515 h 332685"/>
                <a:gd name="connsiteX29" fmla="*/ 789463 w 851762"/>
                <a:gd name="connsiteY29" fmla="*/ 184106 h 332685"/>
                <a:gd name="connsiteX30" fmla="*/ 791556 w 851762"/>
                <a:gd name="connsiteY30" fmla="*/ 188865 h 332685"/>
                <a:gd name="connsiteX31" fmla="*/ 433621 w 851762"/>
                <a:gd name="connsiteY31" fmla="*/ 286437 h 332685"/>
                <a:gd name="connsiteX32" fmla="*/ 602628 w 851762"/>
                <a:gd name="connsiteY32" fmla="*/ 182140 h 332685"/>
                <a:gd name="connsiteX33" fmla="*/ 626482 w 851762"/>
                <a:gd name="connsiteY33" fmla="*/ 193179 h 332685"/>
                <a:gd name="connsiteX34" fmla="*/ 596157 w 851762"/>
                <a:gd name="connsiteY34" fmla="*/ 151878 h 332685"/>
                <a:gd name="connsiteX35" fmla="*/ 594318 w 851762"/>
                <a:gd name="connsiteY35" fmla="*/ 160950 h 332685"/>
                <a:gd name="connsiteX36" fmla="*/ 596792 w 851762"/>
                <a:gd name="connsiteY36" fmla="*/ 173195 h 332685"/>
                <a:gd name="connsiteX37" fmla="*/ 420362 w 851762"/>
                <a:gd name="connsiteY37" fmla="*/ 282123 h 332685"/>
                <a:gd name="connsiteX38" fmla="*/ 394605 w 851762"/>
                <a:gd name="connsiteY38" fmla="*/ 268230 h 332685"/>
                <a:gd name="connsiteX39" fmla="*/ 390608 w 851762"/>
                <a:gd name="connsiteY39" fmla="*/ 269054 h 332685"/>
                <a:gd name="connsiteX40" fmla="*/ 312321 w 851762"/>
                <a:gd name="connsiteY40" fmla="*/ 56463 h 332685"/>
                <a:gd name="connsiteX41" fmla="*/ 320251 w 851762"/>
                <a:gd name="connsiteY41" fmla="*/ 46566 h 332685"/>
                <a:gd name="connsiteX42" fmla="*/ 596157 w 851762"/>
                <a:gd name="connsiteY42" fmla="*/ 151878 h 332685"/>
                <a:gd name="connsiteX43" fmla="*/ 59825 w 851762"/>
                <a:gd name="connsiteY43" fmla="*/ 176367 h 332685"/>
                <a:gd name="connsiteX44" fmla="*/ 64266 w 851762"/>
                <a:gd name="connsiteY44" fmla="*/ 160950 h 332685"/>
                <a:gd name="connsiteX45" fmla="*/ 62680 w 851762"/>
                <a:gd name="connsiteY45" fmla="*/ 153020 h 332685"/>
                <a:gd name="connsiteX46" fmla="*/ 267595 w 851762"/>
                <a:gd name="connsiteY46" fmla="*/ 52720 h 332685"/>
                <a:gd name="connsiteX47" fmla="*/ 272607 w 851762"/>
                <a:gd name="connsiteY47" fmla="*/ 57287 h 332685"/>
                <a:gd name="connsiteX48" fmla="*/ 157588 w 851762"/>
                <a:gd name="connsiteY48" fmla="*/ 213734 h 332685"/>
                <a:gd name="connsiteX49" fmla="*/ 137350 w 851762"/>
                <a:gd name="connsiteY49" fmla="*/ 205994 h 332685"/>
                <a:gd name="connsiteX50" fmla="*/ 113877 w 851762"/>
                <a:gd name="connsiteY50" fmla="*/ 216462 h 332685"/>
                <a:gd name="connsiteX51" fmla="*/ 59762 w 851762"/>
                <a:gd name="connsiteY51" fmla="*/ 176303 h 332685"/>
                <a:gd name="connsiteX52" fmla="*/ 164693 w 851762"/>
                <a:gd name="connsiteY52" fmla="*/ 222171 h 332685"/>
                <a:gd name="connsiteX53" fmla="*/ 282187 w 851762"/>
                <a:gd name="connsiteY53" fmla="*/ 62426 h 332685"/>
                <a:gd name="connsiteX54" fmla="*/ 291893 w 851762"/>
                <a:gd name="connsiteY54" fmla="*/ 64393 h 332685"/>
                <a:gd name="connsiteX55" fmla="*/ 303122 w 851762"/>
                <a:gd name="connsiteY55" fmla="*/ 62109 h 332685"/>
                <a:gd name="connsiteX56" fmla="*/ 380394 w 851762"/>
                <a:gd name="connsiteY56" fmla="*/ 271973 h 332685"/>
                <a:gd name="connsiteX57" fmla="*/ 364407 w 851762"/>
                <a:gd name="connsiteY57" fmla="*/ 290624 h 332685"/>
                <a:gd name="connsiteX58" fmla="*/ 167739 w 851762"/>
                <a:gd name="connsiteY58" fmla="*/ 247484 h 332685"/>
                <a:gd name="connsiteX59" fmla="*/ 169578 w 851762"/>
                <a:gd name="connsiteY59" fmla="*/ 238285 h 332685"/>
                <a:gd name="connsiteX60" fmla="*/ 164630 w 851762"/>
                <a:gd name="connsiteY60" fmla="*/ 222171 h 33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51762" h="332685">
                  <a:moveTo>
                    <a:pt x="819534" y="141664"/>
                  </a:moveTo>
                  <a:cubicBezTo>
                    <a:pt x="801961" y="141664"/>
                    <a:pt x="787814" y="155748"/>
                    <a:pt x="787496" y="173195"/>
                  </a:cubicBezTo>
                  <a:lnTo>
                    <a:pt x="658267" y="158984"/>
                  </a:lnTo>
                  <a:cubicBezTo>
                    <a:pt x="657188" y="142172"/>
                    <a:pt x="643548" y="128786"/>
                    <a:pt x="626482" y="128786"/>
                  </a:cubicBezTo>
                  <a:cubicBezTo>
                    <a:pt x="615824" y="128786"/>
                    <a:pt x="606815" y="134305"/>
                    <a:pt x="600915" y="142362"/>
                  </a:cubicBezTo>
                  <a:lnTo>
                    <a:pt x="323170" y="36288"/>
                  </a:lnTo>
                  <a:cubicBezTo>
                    <a:pt x="323360" y="34893"/>
                    <a:pt x="323995" y="33624"/>
                    <a:pt x="323995" y="32165"/>
                  </a:cubicBezTo>
                  <a:cubicBezTo>
                    <a:pt x="323995" y="14401"/>
                    <a:pt x="309593" y="0"/>
                    <a:pt x="291830" y="0"/>
                  </a:cubicBezTo>
                  <a:cubicBezTo>
                    <a:pt x="274066" y="0"/>
                    <a:pt x="259665" y="14401"/>
                    <a:pt x="259665" y="32165"/>
                  </a:cubicBezTo>
                  <a:cubicBezTo>
                    <a:pt x="259665" y="36225"/>
                    <a:pt x="260616" y="40095"/>
                    <a:pt x="262012" y="43648"/>
                  </a:cubicBezTo>
                  <a:lnTo>
                    <a:pt x="58366" y="143314"/>
                  </a:lnTo>
                  <a:cubicBezTo>
                    <a:pt x="52593" y="134749"/>
                    <a:pt x="43267" y="128722"/>
                    <a:pt x="32165" y="128722"/>
                  </a:cubicBezTo>
                  <a:cubicBezTo>
                    <a:pt x="14401" y="128722"/>
                    <a:pt x="0" y="143123"/>
                    <a:pt x="0" y="160950"/>
                  </a:cubicBezTo>
                  <a:cubicBezTo>
                    <a:pt x="0" y="178777"/>
                    <a:pt x="14401" y="193179"/>
                    <a:pt x="32165" y="193179"/>
                  </a:cubicBezTo>
                  <a:cubicBezTo>
                    <a:pt x="40349" y="193179"/>
                    <a:pt x="47708" y="189880"/>
                    <a:pt x="53354" y="184804"/>
                  </a:cubicBezTo>
                  <a:lnTo>
                    <a:pt x="108040" y="225343"/>
                  </a:lnTo>
                  <a:cubicBezTo>
                    <a:pt x="106328" y="229277"/>
                    <a:pt x="105249" y="233654"/>
                    <a:pt x="105249" y="238222"/>
                  </a:cubicBezTo>
                  <a:cubicBezTo>
                    <a:pt x="105249" y="255986"/>
                    <a:pt x="119650" y="270450"/>
                    <a:pt x="137414" y="270450"/>
                  </a:cubicBezTo>
                  <a:cubicBezTo>
                    <a:pt x="147945" y="270450"/>
                    <a:pt x="156827" y="265058"/>
                    <a:pt x="162727" y="257254"/>
                  </a:cubicBezTo>
                  <a:lnTo>
                    <a:pt x="362567" y="301092"/>
                  </a:lnTo>
                  <a:cubicBezTo>
                    <a:pt x="362884" y="318602"/>
                    <a:pt x="377031" y="332686"/>
                    <a:pt x="394605" y="332686"/>
                  </a:cubicBezTo>
                  <a:cubicBezTo>
                    <a:pt x="412178" y="332686"/>
                    <a:pt x="426769" y="318285"/>
                    <a:pt x="426769" y="300458"/>
                  </a:cubicBezTo>
                  <a:cubicBezTo>
                    <a:pt x="426769" y="300077"/>
                    <a:pt x="426579" y="299760"/>
                    <a:pt x="426579" y="299379"/>
                  </a:cubicBezTo>
                  <a:lnTo>
                    <a:pt x="798789" y="197873"/>
                  </a:lnTo>
                  <a:cubicBezTo>
                    <a:pt x="804435" y="202758"/>
                    <a:pt x="811540" y="205994"/>
                    <a:pt x="819598" y="205994"/>
                  </a:cubicBezTo>
                  <a:cubicBezTo>
                    <a:pt x="837361" y="205994"/>
                    <a:pt x="851762" y="191593"/>
                    <a:pt x="851762" y="173766"/>
                  </a:cubicBezTo>
                  <a:cubicBezTo>
                    <a:pt x="851762" y="155939"/>
                    <a:pt x="837361" y="141601"/>
                    <a:pt x="819598" y="141601"/>
                  </a:cubicBezTo>
                  <a:close/>
                  <a:moveTo>
                    <a:pt x="626482" y="193179"/>
                  </a:moveTo>
                  <a:cubicBezTo>
                    <a:pt x="641201" y="193179"/>
                    <a:pt x="653128" y="183091"/>
                    <a:pt x="656934" y="169515"/>
                  </a:cubicBezTo>
                  <a:lnTo>
                    <a:pt x="789463" y="184106"/>
                  </a:lnTo>
                  <a:cubicBezTo>
                    <a:pt x="790034" y="185819"/>
                    <a:pt x="790732" y="187279"/>
                    <a:pt x="791556" y="188865"/>
                  </a:cubicBezTo>
                  <a:lnTo>
                    <a:pt x="433621" y="286437"/>
                  </a:lnTo>
                  <a:lnTo>
                    <a:pt x="602628" y="182140"/>
                  </a:lnTo>
                  <a:cubicBezTo>
                    <a:pt x="608528" y="188801"/>
                    <a:pt x="616903" y="193179"/>
                    <a:pt x="626482" y="193179"/>
                  </a:cubicBezTo>
                  <a:close/>
                  <a:moveTo>
                    <a:pt x="596157" y="151878"/>
                  </a:moveTo>
                  <a:cubicBezTo>
                    <a:pt x="595269" y="154797"/>
                    <a:pt x="594318" y="157715"/>
                    <a:pt x="594318" y="160950"/>
                  </a:cubicBezTo>
                  <a:cubicBezTo>
                    <a:pt x="594318" y="165328"/>
                    <a:pt x="595206" y="169452"/>
                    <a:pt x="596792" y="173195"/>
                  </a:cubicBezTo>
                  <a:lnTo>
                    <a:pt x="420362" y="282123"/>
                  </a:lnTo>
                  <a:cubicBezTo>
                    <a:pt x="414525" y="273939"/>
                    <a:pt x="405453" y="268230"/>
                    <a:pt x="394605" y="268230"/>
                  </a:cubicBezTo>
                  <a:cubicBezTo>
                    <a:pt x="393209" y="268230"/>
                    <a:pt x="392003" y="268864"/>
                    <a:pt x="390608" y="269054"/>
                  </a:cubicBezTo>
                  <a:lnTo>
                    <a:pt x="312321" y="56463"/>
                  </a:lnTo>
                  <a:cubicBezTo>
                    <a:pt x="315620" y="53671"/>
                    <a:pt x="318285" y="50372"/>
                    <a:pt x="320251" y="46566"/>
                  </a:cubicBezTo>
                  <a:lnTo>
                    <a:pt x="596157" y="151878"/>
                  </a:lnTo>
                  <a:close/>
                  <a:moveTo>
                    <a:pt x="59825" y="176367"/>
                  </a:moveTo>
                  <a:cubicBezTo>
                    <a:pt x="62426" y="171735"/>
                    <a:pt x="64266" y="166660"/>
                    <a:pt x="64266" y="160950"/>
                  </a:cubicBezTo>
                  <a:cubicBezTo>
                    <a:pt x="64266" y="158159"/>
                    <a:pt x="63314" y="155621"/>
                    <a:pt x="62680" y="153020"/>
                  </a:cubicBezTo>
                  <a:lnTo>
                    <a:pt x="267595" y="52720"/>
                  </a:lnTo>
                  <a:cubicBezTo>
                    <a:pt x="269118" y="54496"/>
                    <a:pt x="270767" y="55892"/>
                    <a:pt x="272607" y="57287"/>
                  </a:cubicBezTo>
                  <a:lnTo>
                    <a:pt x="157588" y="213734"/>
                  </a:lnTo>
                  <a:cubicBezTo>
                    <a:pt x="152005" y="209102"/>
                    <a:pt x="145154" y="205994"/>
                    <a:pt x="137350" y="205994"/>
                  </a:cubicBezTo>
                  <a:cubicBezTo>
                    <a:pt x="128024" y="205994"/>
                    <a:pt x="119777" y="210117"/>
                    <a:pt x="113877" y="216462"/>
                  </a:cubicBezTo>
                  <a:lnTo>
                    <a:pt x="59762" y="176303"/>
                  </a:lnTo>
                  <a:close/>
                  <a:moveTo>
                    <a:pt x="164693" y="222171"/>
                  </a:moveTo>
                  <a:lnTo>
                    <a:pt x="282187" y="62426"/>
                  </a:lnTo>
                  <a:cubicBezTo>
                    <a:pt x="285295" y="63441"/>
                    <a:pt x="288467" y="64393"/>
                    <a:pt x="291893" y="64393"/>
                  </a:cubicBezTo>
                  <a:cubicBezTo>
                    <a:pt x="295890" y="64393"/>
                    <a:pt x="299633" y="63441"/>
                    <a:pt x="303122" y="62109"/>
                  </a:cubicBezTo>
                  <a:lnTo>
                    <a:pt x="380394" y="271973"/>
                  </a:lnTo>
                  <a:cubicBezTo>
                    <a:pt x="372781" y="275779"/>
                    <a:pt x="367135" y="282440"/>
                    <a:pt x="364407" y="290624"/>
                  </a:cubicBezTo>
                  <a:lnTo>
                    <a:pt x="167739" y="247484"/>
                  </a:lnTo>
                  <a:cubicBezTo>
                    <a:pt x="168627" y="244503"/>
                    <a:pt x="169578" y="241521"/>
                    <a:pt x="169578" y="238285"/>
                  </a:cubicBezTo>
                  <a:cubicBezTo>
                    <a:pt x="169578" y="232322"/>
                    <a:pt x="167485" y="226993"/>
                    <a:pt x="164630" y="222171"/>
                  </a:cubicBezTo>
                  <a:close/>
                </a:path>
              </a:pathLst>
            </a:custGeom>
            <a:solidFill>
              <a:srgbClr val="FCDCA4"/>
            </a:solidFill>
            <a:ln w="0" cap="flat">
              <a:noFill/>
              <a:prstDash val="solid"/>
              <a:miter/>
            </a:ln>
          </p:spPr>
          <p:txBody>
            <a:bodyPr rtlCol="0" anchor="ctr"/>
            <a:lstStyle/>
            <a:p>
              <a:endParaRPr lang="en-US"/>
            </a:p>
          </p:txBody>
        </p:sp>
      </p:grpSp>
      <p:grpSp>
        <p:nvGrpSpPr>
          <p:cNvPr id="86" name="Group 85">
            <a:extLst>
              <a:ext uri="{FF2B5EF4-FFF2-40B4-BE49-F238E27FC236}">
                <a16:creationId xmlns:a16="http://schemas.microsoft.com/office/drawing/2014/main" id="{71B964AA-7378-BD46-F599-92FBDD38723D}"/>
              </a:ext>
            </a:extLst>
          </p:cNvPr>
          <p:cNvGrpSpPr/>
          <p:nvPr userDrawn="1"/>
        </p:nvGrpSpPr>
        <p:grpSpPr>
          <a:xfrm>
            <a:off x="3902155" y="907581"/>
            <a:ext cx="799551" cy="507910"/>
            <a:chOff x="5435061" y="5043516"/>
            <a:chExt cx="799551" cy="507910"/>
          </a:xfrm>
        </p:grpSpPr>
        <p:sp>
          <p:nvSpPr>
            <p:cNvPr id="87" name="Freeform: Shape 86">
              <a:extLst>
                <a:ext uri="{FF2B5EF4-FFF2-40B4-BE49-F238E27FC236}">
                  <a16:creationId xmlns:a16="http://schemas.microsoft.com/office/drawing/2014/main" id="{5AFC337D-40FE-113E-5F06-73233F943074}"/>
                </a:ext>
              </a:extLst>
            </p:cNvPr>
            <p:cNvSpPr/>
            <p:nvPr/>
          </p:nvSpPr>
          <p:spPr>
            <a:xfrm>
              <a:off x="5536632" y="5157837"/>
              <a:ext cx="215699" cy="241266"/>
            </a:xfrm>
            <a:custGeom>
              <a:avLst/>
              <a:gdLst>
                <a:gd name="connsiteX0" fmla="*/ 210053 w 215699"/>
                <a:gd name="connsiteY0" fmla="*/ 239364 h 241266"/>
                <a:gd name="connsiteX1" fmla="*/ 210053 w 215699"/>
                <a:gd name="connsiteY1" fmla="*/ 239364 h 241266"/>
                <a:gd name="connsiteX2" fmla="*/ 215699 w 215699"/>
                <a:gd name="connsiteY2" fmla="*/ 237524 h 241266"/>
                <a:gd name="connsiteX3" fmla="*/ 215699 w 215699"/>
                <a:gd name="connsiteY3" fmla="*/ 233781 h 241266"/>
                <a:gd name="connsiteX4" fmla="*/ 213796 w 215699"/>
                <a:gd name="connsiteY4" fmla="*/ 231941 h 241266"/>
                <a:gd name="connsiteX5" fmla="*/ 149657 w 215699"/>
                <a:gd name="connsiteY5" fmla="*/ 213353 h 241266"/>
                <a:gd name="connsiteX6" fmla="*/ 147754 w 215699"/>
                <a:gd name="connsiteY6" fmla="*/ 213353 h 241266"/>
                <a:gd name="connsiteX7" fmla="*/ 147754 w 215699"/>
                <a:gd name="connsiteY7" fmla="*/ 192925 h 241266"/>
                <a:gd name="connsiteX8" fmla="*/ 149657 w 215699"/>
                <a:gd name="connsiteY8" fmla="*/ 192925 h 241266"/>
                <a:gd name="connsiteX9" fmla="*/ 179855 w 215699"/>
                <a:gd name="connsiteY9" fmla="*/ 153972 h 241266"/>
                <a:gd name="connsiteX10" fmla="*/ 179855 w 215699"/>
                <a:gd name="connsiteY10" fmla="*/ 152132 h 241266"/>
                <a:gd name="connsiteX11" fmla="*/ 181759 w 215699"/>
                <a:gd name="connsiteY11" fmla="*/ 152132 h 241266"/>
                <a:gd name="connsiteX12" fmla="*/ 198697 w 215699"/>
                <a:gd name="connsiteY12" fmla="*/ 131704 h 241266"/>
                <a:gd name="connsiteX13" fmla="*/ 202440 w 215699"/>
                <a:gd name="connsiteY13" fmla="*/ 115019 h 241266"/>
                <a:gd name="connsiteX14" fmla="*/ 198697 w 215699"/>
                <a:gd name="connsiteY14" fmla="*/ 98334 h 241266"/>
                <a:gd name="connsiteX15" fmla="*/ 187405 w 215699"/>
                <a:gd name="connsiteY15" fmla="*/ 90911 h 241266"/>
                <a:gd name="connsiteX16" fmla="*/ 185501 w 215699"/>
                <a:gd name="connsiteY16" fmla="*/ 90911 h 241266"/>
                <a:gd name="connsiteX17" fmla="*/ 185501 w 215699"/>
                <a:gd name="connsiteY17" fmla="*/ 89071 h 241266"/>
                <a:gd name="connsiteX18" fmla="*/ 168499 w 215699"/>
                <a:gd name="connsiteY18" fmla="*/ 20428 h 241266"/>
                <a:gd name="connsiteX19" fmla="*/ 108166 w 215699"/>
                <a:gd name="connsiteY19" fmla="*/ 0 h 241266"/>
                <a:gd name="connsiteX20" fmla="*/ 108166 w 215699"/>
                <a:gd name="connsiteY20" fmla="*/ 0 h 241266"/>
                <a:gd name="connsiteX21" fmla="*/ 47834 w 215699"/>
                <a:gd name="connsiteY21" fmla="*/ 20428 h 241266"/>
                <a:gd name="connsiteX22" fmla="*/ 30895 w 215699"/>
                <a:gd name="connsiteY22" fmla="*/ 89071 h 241266"/>
                <a:gd name="connsiteX23" fmla="*/ 30895 w 215699"/>
                <a:gd name="connsiteY23" fmla="*/ 90911 h 241266"/>
                <a:gd name="connsiteX24" fmla="*/ 28992 w 215699"/>
                <a:gd name="connsiteY24" fmla="*/ 90911 h 241266"/>
                <a:gd name="connsiteX25" fmla="*/ 17699 w 215699"/>
                <a:gd name="connsiteY25" fmla="*/ 98334 h 241266"/>
                <a:gd name="connsiteX26" fmla="*/ 13956 w 215699"/>
                <a:gd name="connsiteY26" fmla="*/ 115019 h 241266"/>
                <a:gd name="connsiteX27" fmla="*/ 17699 w 215699"/>
                <a:gd name="connsiteY27" fmla="*/ 131704 h 241266"/>
                <a:gd name="connsiteX28" fmla="*/ 34701 w 215699"/>
                <a:gd name="connsiteY28" fmla="*/ 152132 h 241266"/>
                <a:gd name="connsiteX29" fmla="*/ 36605 w 215699"/>
                <a:gd name="connsiteY29" fmla="*/ 152132 h 241266"/>
                <a:gd name="connsiteX30" fmla="*/ 36605 w 215699"/>
                <a:gd name="connsiteY30" fmla="*/ 153972 h 241266"/>
                <a:gd name="connsiteX31" fmla="*/ 66803 w 215699"/>
                <a:gd name="connsiteY31" fmla="*/ 192925 h 241266"/>
                <a:gd name="connsiteX32" fmla="*/ 68706 w 215699"/>
                <a:gd name="connsiteY32" fmla="*/ 192925 h 241266"/>
                <a:gd name="connsiteX33" fmla="*/ 68706 w 215699"/>
                <a:gd name="connsiteY33" fmla="*/ 213353 h 241266"/>
                <a:gd name="connsiteX34" fmla="*/ 66803 w 215699"/>
                <a:gd name="connsiteY34" fmla="*/ 213353 h 241266"/>
                <a:gd name="connsiteX35" fmla="*/ 2664 w 215699"/>
                <a:gd name="connsiteY35" fmla="*/ 231941 h 241266"/>
                <a:gd name="connsiteX36" fmla="*/ 760 w 215699"/>
                <a:gd name="connsiteY36" fmla="*/ 237524 h 241266"/>
                <a:gd name="connsiteX37" fmla="*/ 4504 w 215699"/>
                <a:gd name="connsiteY37" fmla="*/ 241267 h 241266"/>
                <a:gd name="connsiteX38" fmla="*/ 6407 w 215699"/>
                <a:gd name="connsiteY38" fmla="*/ 241267 h 241266"/>
                <a:gd name="connsiteX39" fmla="*/ 74289 w 215699"/>
                <a:gd name="connsiteY39" fmla="*/ 220839 h 241266"/>
                <a:gd name="connsiteX40" fmla="*/ 78032 w 215699"/>
                <a:gd name="connsiteY40" fmla="*/ 217159 h 241266"/>
                <a:gd name="connsiteX41" fmla="*/ 78032 w 215699"/>
                <a:gd name="connsiteY41" fmla="*/ 193052 h 241266"/>
                <a:gd name="connsiteX42" fmla="*/ 76129 w 215699"/>
                <a:gd name="connsiteY42" fmla="*/ 189309 h 241266"/>
                <a:gd name="connsiteX43" fmla="*/ 45931 w 215699"/>
                <a:gd name="connsiteY43" fmla="*/ 150356 h 241266"/>
                <a:gd name="connsiteX44" fmla="*/ 42188 w 215699"/>
                <a:gd name="connsiteY44" fmla="*/ 146613 h 241266"/>
                <a:gd name="connsiteX45" fmla="*/ 28992 w 215699"/>
                <a:gd name="connsiteY45" fmla="*/ 131768 h 241266"/>
                <a:gd name="connsiteX46" fmla="*/ 25249 w 215699"/>
                <a:gd name="connsiteY46" fmla="*/ 115083 h 241266"/>
                <a:gd name="connsiteX47" fmla="*/ 27152 w 215699"/>
                <a:gd name="connsiteY47" fmla="*/ 105820 h 241266"/>
                <a:gd name="connsiteX48" fmla="*/ 38445 w 215699"/>
                <a:gd name="connsiteY48" fmla="*/ 100237 h 241266"/>
                <a:gd name="connsiteX49" fmla="*/ 42188 w 215699"/>
                <a:gd name="connsiteY49" fmla="*/ 98397 h 241266"/>
                <a:gd name="connsiteX50" fmla="*/ 42188 w 215699"/>
                <a:gd name="connsiteY50" fmla="*/ 94654 h 241266"/>
                <a:gd name="connsiteX51" fmla="*/ 55383 w 215699"/>
                <a:gd name="connsiteY51" fmla="*/ 27851 h 241266"/>
                <a:gd name="connsiteX52" fmla="*/ 110070 w 215699"/>
                <a:gd name="connsiteY52" fmla="*/ 9262 h 241266"/>
                <a:gd name="connsiteX53" fmla="*/ 164756 w 215699"/>
                <a:gd name="connsiteY53" fmla="*/ 27851 h 241266"/>
                <a:gd name="connsiteX54" fmla="*/ 177952 w 215699"/>
                <a:gd name="connsiteY54" fmla="*/ 94654 h 241266"/>
                <a:gd name="connsiteX55" fmla="*/ 177952 w 215699"/>
                <a:gd name="connsiteY55" fmla="*/ 98397 h 241266"/>
                <a:gd name="connsiteX56" fmla="*/ 181695 w 215699"/>
                <a:gd name="connsiteY56" fmla="*/ 100237 h 241266"/>
                <a:gd name="connsiteX57" fmla="*/ 192987 w 215699"/>
                <a:gd name="connsiteY57" fmla="*/ 105820 h 241266"/>
                <a:gd name="connsiteX58" fmla="*/ 194891 w 215699"/>
                <a:gd name="connsiteY58" fmla="*/ 115083 h 241266"/>
                <a:gd name="connsiteX59" fmla="*/ 191148 w 215699"/>
                <a:gd name="connsiteY59" fmla="*/ 131768 h 241266"/>
                <a:gd name="connsiteX60" fmla="*/ 177952 w 215699"/>
                <a:gd name="connsiteY60" fmla="*/ 146613 h 241266"/>
                <a:gd name="connsiteX61" fmla="*/ 174209 w 215699"/>
                <a:gd name="connsiteY61" fmla="*/ 150356 h 241266"/>
                <a:gd name="connsiteX62" fmla="*/ 144011 w 215699"/>
                <a:gd name="connsiteY62" fmla="*/ 189309 h 241266"/>
                <a:gd name="connsiteX63" fmla="*/ 142108 w 215699"/>
                <a:gd name="connsiteY63" fmla="*/ 193052 h 241266"/>
                <a:gd name="connsiteX64" fmla="*/ 142108 w 215699"/>
                <a:gd name="connsiteY64" fmla="*/ 217159 h 241266"/>
                <a:gd name="connsiteX65" fmla="*/ 145851 w 215699"/>
                <a:gd name="connsiteY65" fmla="*/ 220839 h 241266"/>
                <a:gd name="connsiteX66" fmla="*/ 209990 w 215699"/>
                <a:gd name="connsiteY66" fmla="*/ 239427 h 241266"/>
                <a:gd name="connsiteX67" fmla="*/ 209990 w 215699"/>
                <a:gd name="connsiteY67" fmla="*/ 239427 h 24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5699" h="241266">
                  <a:moveTo>
                    <a:pt x="210053" y="239364"/>
                  </a:moveTo>
                  <a:cubicBezTo>
                    <a:pt x="210053" y="239364"/>
                    <a:pt x="210053" y="241204"/>
                    <a:pt x="210053" y="239364"/>
                  </a:cubicBezTo>
                  <a:cubicBezTo>
                    <a:pt x="213796" y="239364"/>
                    <a:pt x="213796" y="237524"/>
                    <a:pt x="215699" y="237524"/>
                  </a:cubicBezTo>
                  <a:lnTo>
                    <a:pt x="215699" y="233781"/>
                  </a:lnTo>
                  <a:cubicBezTo>
                    <a:pt x="215699" y="231941"/>
                    <a:pt x="213796" y="231941"/>
                    <a:pt x="213796" y="231941"/>
                  </a:cubicBezTo>
                  <a:lnTo>
                    <a:pt x="149657" y="213353"/>
                  </a:lnTo>
                  <a:lnTo>
                    <a:pt x="147754" y="213353"/>
                  </a:lnTo>
                  <a:lnTo>
                    <a:pt x="147754" y="192925"/>
                  </a:lnTo>
                  <a:lnTo>
                    <a:pt x="149657" y="192925"/>
                  </a:lnTo>
                  <a:cubicBezTo>
                    <a:pt x="157206" y="187342"/>
                    <a:pt x="174145" y="174336"/>
                    <a:pt x="179855" y="153972"/>
                  </a:cubicBezTo>
                  <a:lnTo>
                    <a:pt x="179855" y="152132"/>
                  </a:lnTo>
                  <a:lnTo>
                    <a:pt x="181759" y="152132"/>
                  </a:lnTo>
                  <a:cubicBezTo>
                    <a:pt x="191211" y="150292"/>
                    <a:pt x="194954" y="142870"/>
                    <a:pt x="198697" y="131704"/>
                  </a:cubicBezTo>
                  <a:lnTo>
                    <a:pt x="202440" y="115019"/>
                  </a:lnTo>
                  <a:cubicBezTo>
                    <a:pt x="204344" y="109436"/>
                    <a:pt x="202440" y="103853"/>
                    <a:pt x="198697" y="98334"/>
                  </a:cubicBezTo>
                  <a:cubicBezTo>
                    <a:pt x="196794" y="94591"/>
                    <a:pt x="193051" y="92751"/>
                    <a:pt x="187405" y="90911"/>
                  </a:cubicBezTo>
                  <a:lnTo>
                    <a:pt x="185501" y="90911"/>
                  </a:lnTo>
                  <a:lnTo>
                    <a:pt x="185501" y="89071"/>
                  </a:lnTo>
                  <a:cubicBezTo>
                    <a:pt x="187405" y="76066"/>
                    <a:pt x="191148" y="42696"/>
                    <a:pt x="168499" y="20428"/>
                  </a:cubicBezTo>
                  <a:cubicBezTo>
                    <a:pt x="155303" y="7423"/>
                    <a:pt x="134558" y="0"/>
                    <a:pt x="108166" y="0"/>
                  </a:cubicBezTo>
                  <a:lnTo>
                    <a:pt x="108166" y="0"/>
                  </a:lnTo>
                  <a:cubicBezTo>
                    <a:pt x="81775" y="0"/>
                    <a:pt x="61030" y="7423"/>
                    <a:pt x="47834" y="20428"/>
                  </a:cubicBezTo>
                  <a:cubicBezTo>
                    <a:pt x="27089" y="42696"/>
                    <a:pt x="28992" y="74226"/>
                    <a:pt x="30895" y="89071"/>
                  </a:cubicBezTo>
                  <a:lnTo>
                    <a:pt x="30895" y="90911"/>
                  </a:lnTo>
                  <a:lnTo>
                    <a:pt x="28992" y="90911"/>
                  </a:lnTo>
                  <a:cubicBezTo>
                    <a:pt x="25249" y="92751"/>
                    <a:pt x="21442" y="94654"/>
                    <a:pt x="17699" y="98334"/>
                  </a:cubicBezTo>
                  <a:cubicBezTo>
                    <a:pt x="13956" y="103917"/>
                    <a:pt x="12053" y="109500"/>
                    <a:pt x="13956" y="115019"/>
                  </a:cubicBezTo>
                  <a:lnTo>
                    <a:pt x="17699" y="131704"/>
                  </a:lnTo>
                  <a:cubicBezTo>
                    <a:pt x="19603" y="142870"/>
                    <a:pt x="23345" y="150292"/>
                    <a:pt x="34701" y="152132"/>
                  </a:cubicBezTo>
                  <a:lnTo>
                    <a:pt x="36605" y="152132"/>
                  </a:lnTo>
                  <a:lnTo>
                    <a:pt x="36605" y="153972"/>
                  </a:lnTo>
                  <a:cubicBezTo>
                    <a:pt x="42251" y="172560"/>
                    <a:pt x="59253" y="187405"/>
                    <a:pt x="66803" y="192925"/>
                  </a:cubicBezTo>
                  <a:lnTo>
                    <a:pt x="68706" y="192925"/>
                  </a:lnTo>
                  <a:lnTo>
                    <a:pt x="68706" y="213353"/>
                  </a:lnTo>
                  <a:lnTo>
                    <a:pt x="66803" y="213353"/>
                  </a:lnTo>
                  <a:lnTo>
                    <a:pt x="2664" y="231941"/>
                  </a:lnTo>
                  <a:cubicBezTo>
                    <a:pt x="760" y="231941"/>
                    <a:pt x="-1079" y="235684"/>
                    <a:pt x="760" y="237524"/>
                  </a:cubicBezTo>
                  <a:cubicBezTo>
                    <a:pt x="760" y="239364"/>
                    <a:pt x="2664" y="241267"/>
                    <a:pt x="4504" y="241267"/>
                  </a:cubicBezTo>
                  <a:lnTo>
                    <a:pt x="6407" y="241267"/>
                  </a:lnTo>
                  <a:lnTo>
                    <a:pt x="74289" y="220839"/>
                  </a:lnTo>
                  <a:cubicBezTo>
                    <a:pt x="76192" y="220839"/>
                    <a:pt x="78032" y="218999"/>
                    <a:pt x="78032" y="217159"/>
                  </a:cubicBezTo>
                  <a:lnTo>
                    <a:pt x="78032" y="193052"/>
                  </a:lnTo>
                  <a:cubicBezTo>
                    <a:pt x="78032" y="191827"/>
                    <a:pt x="77398" y="190577"/>
                    <a:pt x="76129" y="189309"/>
                  </a:cubicBezTo>
                  <a:cubicBezTo>
                    <a:pt x="76129" y="189309"/>
                    <a:pt x="51640" y="172623"/>
                    <a:pt x="45931" y="150356"/>
                  </a:cubicBezTo>
                  <a:cubicBezTo>
                    <a:pt x="45931" y="148516"/>
                    <a:pt x="44027" y="146613"/>
                    <a:pt x="42188" y="146613"/>
                  </a:cubicBezTo>
                  <a:cubicBezTo>
                    <a:pt x="34638" y="146613"/>
                    <a:pt x="30895" y="144773"/>
                    <a:pt x="28992" y="131768"/>
                  </a:cubicBezTo>
                  <a:lnTo>
                    <a:pt x="25249" y="115083"/>
                  </a:lnTo>
                  <a:cubicBezTo>
                    <a:pt x="25249" y="111339"/>
                    <a:pt x="27152" y="107660"/>
                    <a:pt x="27152" y="105820"/>
                  </a:cubicBezTo>
                  <a:cubicBezTo>
                    <a:pt x="29055" y="102077"/>
                    <a:pt x="34701" y="100237"/>
                    <a:pt x="38445" y="100237"/>
                  </a:cubicBezTo>
                  <a:cubicBezTo>
                    <a:pt x="39713" y="100237"/>
                    <a:pt x="40963" y="99622"/>
                    <a:pt x="42188" y="98397"/>
                  </a:cubicBezTo>
                  <a:cubicBezTo>
                    <a:pt x="42188" y="96557"/>
                    <a:pt x="44091" y="96557"/>
                    <a:pt x="42188" y="94654"/>
                  </a:cubicBezTo>
                  <a:cubicBezTo>
                    <a:pt x="42188" y="94654"/>
                    <a:pt x="30895" y="51958"/>
                    <a:pt x="55383" y="27851"/>
                  </a:cubicBezTo>
                  <a:cubicBezTo>
                    <a:pt x="66676" y="16685"/>
                    <a:pt x="85581" y="9262"/>
                    <a:pt x="110070" y="9262"/>
                  </a:cubicBezTo>
                  <a:cubicBezTo>
                    <a:pt x="134558" y="9262"/>
                    <a:pt x="153464" y="14845"/>
                    <a:pt x="164756" y="27851"/>
                  </a:cubicBezTo>
                  <a:cubicBezTo>
                    <a:pt x="189245" y="51958"/>
                    <a:pt x="177952" y="94654"/>
                    <a:pt x="177952" y="94654"/>
                  </a:cubicBezTo>
                  <a:lnTo>
                    <a:pt x="177952" y="98397"/>
                  </a:lnTo>
                  <a:cubicBezTo>
                    <a:pt x="177952" y="100237"/>
                    <a:pt x="179855" y="100237"/>
                    <a:pt x="181695" y="100237"/>
                  </a:cubicBezTo>
                  <a:cubicBezTo>
                    <a:pt x="185438" y="100237"/>
                    <a:pt x="191148" y="102077"/>
                    <a:pt x="192987" y="105820"/>
                  </a:cubicBezTo>
                  <a:cubicBezTo>
                    <a:pt x="194891" y="107660"/>
                    <a:pt x="196731" y="111403"/>
                    <a:pt x="194891" y="115083"/>
                  </a:cubicBezTo>
                  <a:lnTo>
                    <a:pt x="191148" y="131768"/>
                  </a:lnTo>
                  <a:cubicBezTo>
                    <a:pt x="189245" y="144773"/>
                    <a:pt x="185501" y="146613"/>
                    <a:pt x="177952" y="146613"/>
                  </a:cubicBezTo>
                  <a:cubicBezTo>
                    <a:pt x="176049" y="146613"/>
                    <a:pt x="174209" y="148452"/>
                    <a:pt x="174209" y="150356"/>
                  </a:cubicBezTo>
                  <a:cubicBezTo>
                    <a:pt x="170466" y="172623"/>
                    <a:pt x="144011" y="189309"/>
                    <a:pt x="144011" y="189309"/>
                  </a:cubicBezTo>
                  <a:cubicBezTo>
                    <a:pt x="142108" y="189309"/>
                    <a:pt x="142108" y="191149"/>
                    <a:pt x="142108" y="193052"/>
                  </a:cubicBezTo>
                  <a:lnTo>
                    <a:pt x="142108" y="217159"/>
                  </a:lnTo>
                  <a:cubicBezTo>
                    <a:pt x="142108" y="218999"/>
                    <a:pt x="144011" y="220839"/>
                    <a:pt x="145851" y="220839"/>
                  </a:cubicBezTo>
                  <a:lnTo>
                    <a:pt x="209990" y="239427"/>
                  </a:lnTo>
                  <a:lnTo>
                    <a:pt x="209990" y="239427"/>
                  </a:lnTo>
                  <a:close/>
                </a:path>
              </a:pathLst>
            </a:custGeom>
            <a:solidFill>
              <a:srgbClr val="BEC0C2"/>
            </a:solidFill>
            <a:ln w="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53D8B797-E693-06DA-FDA9-ECED9BF26CAA}"/>
                </a:ext>
              </a:extLst>
            </p:cNvPr>
            <p:cNvSpPr/>
            <p:nvPr/>
          </p:nvSpPr>
          <p:spPr>
            <a:xfrm>
              <a:off x="6120418" y="5043516"/>
              <a:ext cx="114194" cy="101569"/>
            </a:xfrm>
            <a:custGeom>
              <a:avLst/>
              <a:gdLst>
                <a:gd name="connsiteX0" fmla="*/ 0 w 114194"/>
                <a:gd name="connsiteY0" fmla="*/ 23537 h 101569"/>
                <a:gd name="connsiteX1" fmla="*/ 89452 w 114194"/>
                <a:gd name="connsiteY1" fmla="*/ 23537 h 101569"/>
                <a:gd name="connsiteX2" fmla="*/ 89452 w 114194"/>
                <a:gd name="connsiteY2" fmla="*/ 101570 h 101569"/>
                <a:gd name="connsiteX3" fmla="*/ 114194 w 114194"/>
                <a:gd name="connsiteY3" fmla="*/ 101570 h 101569"/>
                <a:gd name="connsiteX4" fmla="*/ 114194 w 114194"/>
                <a:gd name="connsiteY4" fmla="*/ 0 h 101569"/>
                <a:gd name="connsiteX5" fmla="*/ 0 w 114194"/>
                <a:gd name="connsiteY5" fmla="*/ 0 h 101569"/>
                <a:gd name="connsiteX6" fmla="*/ 0 w 114194"/>
                <a:gd name="connsiteY6" fmla="*/ 36225 h 101569"/>
                <a:gd name="connsiteX7" fmla="*/ 0 w 114194"/>
                <a:gd name="connsiteY7" fmla="*/ 23537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569">
                  <a:moveTo>
                    <a:pt x="0" y="23537"/>
                  </a:moveTo>
                  <a:lnTo>
                    <a:pt x="89452" y="23537"/>
                  </a:lnTo>
                  <a:lnTo>
                    <a:pt x="89452" y="101570"/>
                  </a:lnTo>
                  <a:lnTo>
                    <a:pt x="114194" y="101570"/>
                  </a:lnTo>
                  <a:lnTo>
                    <a:pt x="114194" y="0"/>
                  </a:lnTo>
                  <a:lnTo>
                    <a:pt x="0" y="0"/>
                  </a:lnTo>
                  <a:lnTo>
                    <a:pt x="0" y="36225"/>
                  </a:lnTo>
                  <a:lnTo>
                    <a:pt x="0" y="23537"/>
                  </a:lnTo>
                  <a:close/>
                </a:path>
              </a:pathLst>
            </a:custGeom>
            <a:solidFill>
              <a:srgbClr val="FCDCA4"/>
            </a:solidFill>
            <a:ln w="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68F3FFF-2D24-88C6-9CDB-6D828E1043F0}"/>
                </a:ext>
              </a:extLst>
            </p:cNvPr>
            <p:cNvSpPr/>
            <p:nvPr/>
          </p:nvSpPr>
          <p:spPr>
            <a:xfrm>
              <a:off x="5435061" y="5043516"/>
              <a:ext cx="114257" cy="101569"/>
            </a:xfrm>
            <a:custGeom>
              <a:avLst/>
              <a:gdLst>
                <a:gd name="connsiteX0" fmla="*/ 24806 w 114257"/>
                <a:gd name="connsiteY0" fmla="*/ 101570 h 101569"/>
                <a:gd name="connsiteX1" fmla="*/ 24806 w 114257"/>
                <a:gd name="connsiteY1" fmla="*/ 23537 h 101569"/>
                <a:gd name="connsiteX2" fmla="*/ 114258 w 114257"/>
                <a:gd name="connsiteY2" fmla="*/ 23537 h 101569"/>
                <a:gd name="connsiteX3" fmla="*/ 114258 w 114257"/>
                <a:gd name="connsiteY3" fmla="*/ 0 h 101569"/>
                <a:gd name="connsiteX4" fmla="*/ 0 w 114257"/>
                <a:gd name="connsiteY4" fmla="*/ 0 h 101569"/>
                <a:gd name="connsiteX5" fmla="*/ 0 w 114257"/>
                <a:gd name="connsiteY5" fmla="*/ 101570 h 101569"/>
                <a:gd name="connsiteX6" fmla="*/ 37494 w 114257"/>
                <a:gd name="connsiteY6" fmla="*/ 101570 h 101569"/>
                <a:gd name="connsiteX7" fmla="*/ 24806 w 114257"/>
                <a:gd name="connsiteY7" fmla="*/ 101570 h 10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569">
                  <a:moveTo>
                    <a:pt x="24806" y="101570"/>
                  </a:moveTo>
                  <a:lnTo>
                    <a:pt x="24806" y="23537"/>
                  </a:lnTo>
                  <a:lnTo>
                    <a:pt x="114258" y="23537"/>
                  </a:lnTo>
                  <a:lnTo>
                    <a:pt x="114258" y="0"/>
                  </a:lnTo>
                  <a:lnTo>
                    <a:pt x="0" y="0"/>
                  </a:lnTo>
                  <a:lnTo>
                    <a:pt x="0" y="101570"/>
                  </a:lnTo>
                  <a:lnTo>
                    <a:pt x="37494" y="101570"/>
                  </a:lnTo>
                  <a:lnTo>
                    <a:pt x="24806" y="101570"/>
                  </a:lnTo>
                  <a:close/>
                </a:path>
              </a:pathLst>
            </a:custGeom>
            <a:solidFill>
              <a:srgbClr val="FCDCA4"/>
            </a:solidFill>
            <a:ln w="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77FB3C1-58C1-4FBA-8726-2F05BD8EDDB1}"/>
                </a:ext>
              </a:extLst>
            </p:cNvPr>
            <p:cNvSpPr/>
            <p:nvPr/>
          </p:nvSpPr>
          <p:spPr>
            <a:xfrm>
              <a:off x="6120418" y="5449794"/>
              <a:ext cx="114194" cy="101632"/>
            </a:xfrm>
            <a:custGeom>
              <a:avLst/>
              <a:gdLst>
                <a:gd name="connsiteX0" fmla="*/ 89452 w 114194"/>
                <a:gd name="connsiteY0" fmla="*/ 0 h 101632"/>
                <a:gd name="connsiteX1" fmla="*/ 89452 w 114194"/>
                <a:gd name="connsiteY1" fmla="*/ 79238 h 101632"/>
                <a:gd name="connsiteX2" fmla="*/ 0 w 114194"/>
                <a:gd name="connsiteY2" fmla="*/ 79238 h 101632"/>
                <a:gd name="connsiteX3" fmla="*/ 0 w 114194"/>
                <a:gd name="connsiteY3" fmla="*/ 101633 h 101632"/>
                <a:gd name="connsiteX4" fmla="*/ 114194 w 114194"/>
                <a:gd name="connsiteY4" fmla="*/ 101633 h 101632"/>
                <a:gd name="connsiteX5" fmla="*/ 114194 w 114194"/>
                <a:gd name="connsiteY5" fmla="*/ 0 h 101632"/>
                <a:gd name="connsiteX6" fmla="*/ 76764 w 114194"/>
                <a:gd name="connsiteY6" fmla="*/ 0 h 101632"/>
                <a:gd name="connsiteX7" fmla="*/ 89452 w 114194"/>
                <a:gd name="connsiteY7" fmla="*/ 0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94" h="101632">
                  <a:moveTo>
                    <a:pt x="89452" y="0"/>
                  </a:moveTo>
                  <a:lnTo>
                    <a:pt x="89452" y="79238"/>
                  </a:lnTo>
                  <a:lnTo>
                    <a:pt x="0" y="79238"/>
                  </a:lnTo>
                  <a:lnTo>
                    <a:pt x="0" y="101633"/>
                  </a:lnTo>
                  <a:lnTo>
                    <a:pt x="114194" y="101633"/>
                  </a:lnTo>
                  <a:lnTo>
                    <a:pt x="114194" y="0"/>
                  </a:lnTo>
                  <a:lnTo>
                    <a:pt x="76764" y="0"/>
                  </a:lnTo>
                  <a:lnTo>
                    <a:pt x="89452" y="0"/>
                  </a:lnTo>
                  <a:close/>
                </a:path>
              </a:pathLst>
            </a:custGeom>
            <a:solidFill>
              <a:srgbClr val="FCDCA4"/>
            </a:solidFill>
            <a:ln w="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36D540D-22F0-1C54-6EFC-93431E264AFB}"/>
                </a:ext>
              </a:extLst>
            </p:cNvPr>
            <p:cNvSpPr/>
            <p:nvPr/>
          </p:nvSpPr>
          <p:spPr>
            <a:xfrm>
              <a:off x="5435061" y="5449794"/>
              <a:ext cx="114257" cy="101632"/>
            </a:xfrm>
            <a:custGeom>
              <a:avLst/>
              <a:gdLst>
                <a:gd name="connsiteX0" fmla="*/ 114258 w 114257"/>
                <a:gd name="connsiteY0" fmla="*/ 79238 h 101632"/>
                <a:gd name="connsiteX1" fmla="*/ 24806 w 114257"/>
                <a:gd name="connsiteY1" fmla="*/ 79238 h 101632"/>
                <a:gd name="connsiteX2" fmla="*/ 24806 w 114257"/>
                <a:gd name="connsiteY2" fmla="*/ 0 h 101632"/>
                <a:gd name="connsiteX3" fmla="*/ 0 w 114257"/>
                <a:gd name="connsiteY3" fmla="*/ 0 h 101632"/>
                <a:gd name="connsiteX4" fmla="*/ 0 w 114257"/>
                <a:gd name="connsiteY4" fmla="*/ 101633 h 101632"/>
                <a:gd name="connsiteX5" fmla="*/ 114258 w 114257"/>
                <a:gd name="connsiteY5" fmla="*/ 101633 h 101632"/>
                <a:gd name="connsiteX6" fmla="*/ 114258 w 114257"/>
                <a:gd name="connsiteY6" fmla="*/ 66550 h 101632"/>
                <a:gd name="connsiteX7" fmla="*/ 114258 w 114257"/>
                <a:gd name="connsiteY7" fmla="*/ 79238 h 10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57" h="101632">
                  <a:moveTo>
                    <a:pt x="114258" y="79238"/>
                  </a:moveTo>
                  <a:lnTo>
                    <a:pt x="24806" y="79238"/>
                  </a:lnTo>
                  <a:lnTo>
                    <a:pt x="24806" y="0"/>
                  </a:lnTo>
                  <a:lnTo>
                    <a:pt x="0" y="0"/>
                  </a:lnTo>
                  <a:lnTo>
                    <a:pt x="0" y="101633"/>
                  </a:lnTo>
                  <a:lnTo>
                    <a:pt x="114258" y="101633"/>
                  </a:lnTo>
                  <a:lnTo>
                    <a:pt x="114258" y="66550"/>
                  </a:lnTo>
                  <a:lnTo>
                    <a:pt x="114258" y="79238"/>
                  </a:lnTo>
                  <a:close/>
                </a:path>
              </a:pathLst>
            </a:custGeom>
            <a:solidFill>
              <a:srgbClr val="FCDCA4"/>
            </a:solidFill>
            <a:ln w="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67ACEDB-ED60-C21E-238B-B0D49946E57E}"/>
                </a:ext>
              </a:extLst>
            </p:cNvPr>
            <p:cNvSpPr/>
            <p:nvPr/>
          </p:nvSpPr>
          <p:spPr>
            <a:xfrm>
              <a:off x="5485814" y="5094269"/>
              <a:ext cx="685356" cy="406278"/>
            </a:xfrm>
            <a:custGeom>
              <a:avLst/>
              <a:gdLst>
                <a:gd name="connsiteX0" fmla="*/ 647164 w 685356"/>
                <a:gd name="connsiteY0" fmla="*/ 19096 h 406278"/>
                <a:gd name="connsiteX1" fmla="*/ 666260 w 685356"/>
                <a:gd name="connsiteY1" fmla="*/ 38192 h 406278"/>
                <a:gd name="connsiteX2" fmla="*/ 666260 w 685356"/>
                <a:gd name="connsiteY2" fmla="*/ 368213 h 406278"/>
                <a:gd name="connsiteX3" fmla="*/ 647164 w 685356"/>
                <a:gd name="connsiteY3" fmla="*/ 387309 h 406278"/>
                <a:gd name="connsiteX4" fmla="*/ 38192 w 685356"/>
                <a:gd name="connsiteY4" fmla="*/ 387309 h 406278"/>
                <a:gd name="connsiteX5" fmla="*/ 19096 w 685356"/>
                <a:gd name="connsiteY5" fmla="*/ 368213 h 406278"/>
                <a:gd name="connsiteX6" fmla="*/ 19096 w 685356"/>
                <a:gd name="connsiteY6" fmla="*/ 38192 h 406278"/>
                <a:gd name="connsiteX7" fmla="*/ 38192 w 685356"/>
                <a:gd name="connsiteY7" fmla="*/ 19096 h 406278"/>
                <a:gd name="connsiteX8" fmla="*/ 647164 w 685356"/>
                <a:gd name="connsiteY8" fmla="*/ 19096 h 406278"/>
                <a:gd name="connsiteX9" fmla="*/ 647164 w 685356"/>
                <a:gd name="connsiteY9" fmla="*/ 0 h 406278"/>
                <a:gd name="connsiteX10" fmla="*/ 38192 w 685356"/>
                <a:gd name="connsiteY10" fmla="*/ 0 h 406278"/>
                <a:gd name="connsiteX11" fmla="*/ 0 w 685356"/>
                <a:gd name="connsiteY11" fmla="*/ 38128 h 406278"/>
                <a:gd name="connsiteX12" fmla="*/ 0 w 685356"/>
                <a:gd name="connsiteY12" fmla="*/ 368150 h 406278"/>
                <a:gd name="connsiteX13" fmla="*/ 38192 w 685356"/>
                <a:gd name="connsiteY13" fmla="*/ 406278 h 406278"/>
                <a:gd name="connsiteX14" fmla="*/ 647164 w 685356"/>
                <a:gd name="connsiteY14" fmla="*/ 406278 h 406278"/>
                <a:gd name="connsiteX15" fmla="*/ 685356 w 685356"/>
                <a:gd name="connsiteY15" fmla="*/ 368150 h 406278"/>
                <a:gd name="connsiteX16" fmla="*/ 685356 w 685356"/>
                <a:gd name="connsiteY16" fmla="*/ 38128 h 406278"/>
                <a:gd name="connsiteX17" fmla="*/ 647164 w 685356"/>
                <a:gd name="connsiteY17" fmla="*/ 0 h 406278"/>
                <a:gd name="connsiteX18" fmla="*/ 647164 w 685356"/>
                <a:gd name="connsiteY18" fmla="*/ 0 h 40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5356" h="406278">
                  <a:moveTo>
                    <a:pt x="647164" y="19096"/>
                  </a:moveTo>
                  <a:cubicBezTo>
                    <a:pt x="656681" y="19096"/>
                    <a:pt x="666260" y="26709"/>
                    <a:pt x="666260" y="38192"/>
                  </a:cubicBezTo>
                  <a:lnTo>
                    <a:pt x="666260" y="368213"/>
                  </a:lnTo>
                  <a:cubicBezTo>
                    <a:pt x="666260" y="377730"/>
                    <a:pt x="658647" y="387309"/>
                    <a:pt x="647164" y="387309"/>
                  </a:cubicBezTo>
                  <a:lnTo>
                    <a:pt x="38192" y="387309"/>
                  </a:lnTo>
                  <a:cubicBezTo>
                    <a:pt x="28676" y="387309"/>
                    <a:pt x="19096" y="379696"/>
                    <a:pt x="19096" y="368213"/>
                  </a:cubicBezTo>
                  <a:lnTo>
                    <a:pt x="19096" y="38192"/>
                  </a:lnTo>
                  <a:cubicBezTo>
                    <a:pt x="19096" y="28676"/>
                    <a:pt x="26709" y="19096"/>
                    <a:pt x="38192" y="19096"/>
                  </a:cubicBezTo>
                  <a:lnTo>
                    <a:pt x="647164" y="19096"/>
                  </a:lnTo>
                  <a:moveTo>
                    <a:pt x="647164" y="0"/>
                  </a:moveTo>
                  <a:lnTo>
                    <a:pt x="38192" y="0"/>
                  </a:lnTo>
                  <a:cubicBezTo>
                    <a:pt x="17193" y="0"/>
                    <a:pt x="0" y="17193"/>
                    <a:pt x="0" y="38128"/>
                  </a:cubicBezTo>
                  <a:lnTo>
                    <a:pt x="0" y="368150"/>
                  </a:lnTo>
                  <a:cubicBezTo>
                    <a:pt x="0" y="389149"/>
                    <a:pt x="17193" y="406278"/>
                    <a:pt x="38192" y="406278"/>
                  </a:cubicBezTo>
                  <a:lnTo>
                    <a:pt x="647164" y="406278"/>
                  </a:lnTo>
                  <a:cubicBezTo>
                    <a:pt x="668163" y="406278"/>
                    <a:pt x="685356" y="389085"/>
                    <a:pt x="685356" y="368150"/>
                  </a:cubicBezTo>
                  <a:lnTo>
                    <a:pt x="685356" y="38128"/>
                  </a:lnTo>
                  <a:cubicBezTo>
                    <a:pt x="685356" y="17129"/>
                    <a:pt x="668163" y="0"/>
                    <a:pt x="647164" y="0"/>
                  </a:cubicBezTo>
                  <a:lnTo>
                    <a:pt x="647164" y="0"/>
                  </a:lnTo>
                  <a:close/>
                </a:path>
              </a:pathLst>
            </a:custGeom>
            <a:solidFill>
              <a:srgbClr val="BEC0C2"/>
            </a:solidFill>
            <a:ln w="0" cap="flat">
              <a:noFill/>
              <a:prstDash val="solid"/>
              <a:miter/>
            </a:ln>
          </p:spPr>
          <p:txBody>
            <a:bodyPr rtlCol="0" anchor="ctr"/>
            <a:lstStyle/>
            <a:p>
              <a:endParaRPr lang="en-US"/>
            </a:p>
          </p:txBody>
        </p:sp>
        <p:grpSp>
          <p:nvGrpSpPr>
            <p:cNvPr id="93" name="Graphic 222">
              <a:extLst>
                <a:ext uri="{FF2B5EF4-FFF2-40B4-BE49-F238E27FC236}">
                  <a16:creationId xmlns:a16="http://schemas.microsoft.com/office/drawing/2014/main" id="{6EF0A5CF-DD83-7FF1-57D1-69B0321536A2}"/>
                </a:ext>
              </a:extLst>
            </p:cNvPr>
            <p:cNvGrpSpPr/>
            <p:nvPr/>
          </p:nvGrpSpPr>
          <p:grpSpPr>
            <a:xfrm>
              <a:off x="5767938" y="5172492"/>
              <a:ext cx="346452" cy="45360"/>
              <a:chOff x="5767938" y="5172492"/>
              <a:chExt cx="346452" cy="45360"/>
            </a:xfrm>
            <a:solidFill>
              <a:srgbClr val="BEC0C2"/>
            </a:solidFill>
          </p:grpSpPr>
          <p:sp>
            <p:nvSpPr>
              <p:cNvPr id="114" name="Freeform: Shape 113">
                <a:extLst>
                  <a:ext uri="{FF2B5EF4-FFF2-40B4-BE49-F238E27FC236}">
                    <a16:creationId xmlns:a16="http://schemas.microsoft.com/office/drawing/2014/main" id="{175D68FF-356A-547B-312E-1A6C75B48276}"/>
                  </a:ext>
                </a:extLst>
              </p:cNvPr>
              <p:cNvSpPr/>
              <p:nvPr/>
            </p:nvSpPr>
            <p:spPr>
              <a:xfrm>
                <a:off x="5767938" y="5172492"/>
                <a:ext cx="39143" cy="45360"/>
              </a:xfrm>
              <a:custGeom>
                <a:avLst/>
                <a:gdLst>
                  <a:gd name="connsiteX0" fmla="*/ 0 w 39143"/>
                  <a:gd name="connsiteY0" fmla="*/ 22331 h 45360"/>
                  <a:gd name="connsiteX1" fmla="*/ 5265 w 39143"/>
                  <a:gd name="connsiteY1" fmla="*/ 6471 h 45360"/>
                  <a:gd name="connsiteX2" fmla="*/ 19286 w 39143"/>
                  <a:gd name="connsiteY2" fmla="*/ 0 h 45360"/>
                  <a:gd name="connsiteX3" fmla="*/ 34068 w 39143"/>
                  <a:gd name="connsiteY3" fmla="*/ 5900 h 45360"/>
                  <a:gd name="connsiteX4" fmla="*/ 39143 w 39143"/>
                  <a:gd name="connsiteY4" fmla="*/ 22331 h 45360"/>
                  <a:gd name="connsiteX5" fmla="*/ 33814 w 39143"/>
                  <a:gd name="connsiteY5" fmla="*/ 39143 h 45360"/>
                  <a:gd name="connsiteX6" fmla="*/ 18652 w 39143"/>
                  <a:gd name="connsiteY6" fmla="*/ 45360 h 45360"/>
                  <a:gd name="connsiteX7" fmla="*/ 4821 w 39143"/>
                  <a:gd name="connsiteY7" fmla="*/ 39207 h 45360"/>
                  <a:gd name="connsiteX8" fmla="*/ 0 w 39143"/>
                  <a:gd name="connsiteY8" fmla="*/ 22331 h 45360"/>
                  <a:gd name="connsiteX9" fmla="*/ 8311 w 39143"/>
                  <a:gd name="connsiteY9" fmla="*/ 22331 h 45360"/>
                  <a:gd name="connsiteX10" fmla="*/ 10975 w 39143"/>
                  <a:gd name="connsiteY10" fmla="*/ 34258 h 45360"/>
                  <a:gd name="connsiteX11" fmla="*/ 18715 w 39143"/>
                  <a:gd name="connsiteY11" fmla="*/ 38445 h 45360"/>
                  <a:gd name="connsiteX12" fmla="*/ 27850 w 39143"/>
                  <a:gd name="connsiteY12" fmla="*/ 34322 h 45360"/>
                  <a:gd name="connsiteX13" fmla="*/ 30959 w 39143"/>
                  <a:gd name="connsiteY13" fmla="*/ 22331 h 45360"/>
                  <a:gd name="connsiteX14" fmla="*/ 19350 w 39143"/>
                  <a:gd name="connsiteY14" fmla="*/ 6978 h 45360"/>
                  <a:gd name="connsiteX15" fmla="*/ 11165 w 39143"/>
                  <a:gd name="connsiteY15" fmla="*/ 11166 h 45360"/>
                  <a:gd name="connsiteX16" fmla="*/ 8311 w 39143"/>
                  <a:gd name="connsiteY16" fmla="*/ 22395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143" h="45360">
                    <a:moveTo>
                      <a:pt x="0" y="22331"/>
                    </a:moveTo>
                    <a:cubicBezTo>
                      <a:pt x="0" y="16114"/>
                      <a:pt x="1713" y="10849"/>
                      <a:pt x="5265" y="6471"/>
                    </a:cubicBezTo>
                    <a:cubicBezTo>
                      <a:pt x="8755" y="2157"/>
                      <a:pt x="13450" y="0"/>
                      <a:pt x="19286" y="0"/>
                    </a:cubicBezTo>
                    <a:cubicBezTo>
                      <a:pt x="25757" y="0"/>
                      <a:pt x="30642" y="1967"/>
                      <a:pt x="34068" y="5900"/>
                    </a:cubicBezTo>
                    <a:cubicBezTo>
                      <a:pt x="37494" y="9833"/>
                      <a:pt x="39143" y="15289"/>
                      <a:pt x="39143" y="22331"/>
                    </a:cubicBezTo>
                    <a:cubicBezTo>
                      <a:pt x="39143" y="29373"/>
                      <a:pt x="37367" y="34956"/>
                      <a:pt x="33814" y="39143"/>
                    </a:cubicBezTo>
                    <a:cubicBezTo>
                      <a:pt x="30261" y="43267"/>
                      <a:pt x="25186" y="45360"/>
                      <a:pt x="18652" y="45360"/>
                    </a:cubicBezTo>
                    <a:cubicBezTo>
                      <a:pt x="12625" y="45360"/>
                      <a:pt x="7993" y="43330"/>
                      <a:pt x="4821" y="39207"/>
                    </a:cubicBezTo>
                    <a:cubicBezTo>
                      <a:pt x="1586" y="35083"/>
                      <a:pt x="0" y="29500"/>
                      <a:pt x="0" y="22331"/>
                    </a:cubicBezTo>
                    <a:close/>
                    <a:moveTo>
                      <a:pt x="8311" y="22331"/>
                    </a:moveTo>
                    <a:cubicBezTo>
                      <a:pt x="8311" y="27470"/>
                      <a:pt x="9199" y="31404"/>
                      <a:pt x="10975" y="34258"/>
                    </a:cubicBezTo>
                    <a:cubicBezTo>
                      <a:pt x="12751" y="37113"/>
                      <a:pt x="15353" y="38445"/>
                      <a:pt x="18715" y="38445"/>
                    </a:cubicBezTo>
                    <a:cubicBezTo>
                      <a:pt x="22712" y="38445"/>
                      <a:pt x="25757" y="37049"/>
                      <a:pt x="27850" y="34322"/>
                    </a:cubicBezTo>
                    <a:cubicBezTo>
                      <a:pt x="29944" y="31594"/>
                      <a:pt x="30959" y="27597"/>
                      <a:pt x="30959" y="22331"/>
                    </a:cubicBezTo>
                    <a:cubicBezTo>
                      <a:pt x="30959" y="12054"/>
                      <a:pt x="27089" y="6978"/>
                      <a:pt x="19350" y="6978"/>
                    </a:cubicBezTo>
                    <a:cubicBezTo>
                      <a:pt x="15797" y="6978"/>
                      <a:pt x="13069" y="8374"/>
                      <a:pt x="11165" y="11166"/>
                    </a:cubicBezTo>
                    <a:cubicBezTo>
                      <a:pt x="9262" y="13957"/>
                      <a:pt x="8311" y="17700"/>
                      <a:pt x="8311" y="22395"/>
                    </a:cubicBezTo>
                    <a:close/>
                  </a:path>
                </a:pathLst>
              </a:custGeom>
              <a:solidFill>
                <a:srgbClr val="BEC0C2"/>
              </a:solidFill>
              <a:ln w="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4E9D1D2-26E6-1AED-3B74-FC4A6C483E10}"/>
                  </a:ext>
                </a:extLst>
              </p:cNvPr>
              <p:cNvSpPr/>
              <p:nvPr/>
            </p:nvSpPr>
            <p:spPr>
              <a:xfrm>
                <a:off x="5815709"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96C91A3A-191C-F4A2-43BA-2B568CF893DB}"/>
                  </a:ext>
                </a:extLst>
              </p:cNvPr>
              <p:cNvSpPr/>
              <p:nvPr/>
            </p:nvSpPr>
            <p:spPr>
              <a:xfrm>
                <a:off x="5853013" y="5173317"/>
                <a:ext cx="29500" cy="43774"/>
              </a:xfrm>
              <a:custGeom>
                <a:avLst/>
                <a:gdLst>
                  <a:gd name="connsiteX0" fmla="*/ 7930 w 29500"/>
                  <a:gd name="connsiteY0" fmla="*/ 6852 h 43774"/>
                  <a:gd name="connsiteX1" fmla="*/ 7930 w 29500"/>
                  <a:gd name="connsiteY1" fmla="*/ 17129 h 43774"/>
                  <a:gd name="connsiteX2" fmla="*/ 23663 w 29500"/>
                  <a:gd name="connsiteY2" fmla="*/ 17129 h 43774"/>
                  <a:gd name="connsiteX3" fmla="*/ 23663 w 29500"/>
                  <a:gd name="connsiteY3" fmla="*/ 23727 h 43774"/>
                  <a:gd name="connsiteX4" fmla="*/ 7930 w 29500"/>
                  <a:gd name="connsiteY4" fmla="*/ 23727 h 43774"/>
                  <a:gd name="connsiteX5" fmla="*/ 7930 w 29500"/>
                  <a:gd name="connsiteY5" fmla="*/ 43774 h 43774"/>
                  <a:gd name="connsiteX6" fmla="*/ 0 w 29500"/>
                  <a:gd name="connsiteY6" fmla="*/ 43774 h 43774"/>
                  <a:gd name="connsiteX7" fmla="*/ 0 w 29500"/>
                  <a:gd name="connsiteY7" fmla="*/ 0 h 43774"/>
                  <a:gd name="connsiteX8" fmla="*/ 29500 w 29500"/>
                  <a:gd name="connsiteY8" fmla="*/ 0 h 43774"/>
                  <a:gd name="connsiteX9" fmla="*/ 29500 w 29500"/>
                  <a:gd name="connsiteY9" fmla="*/ 6915 h 43774"/>
                  <a:gd name="connsiteX10" fmla="*/ 7930 w 29500"/>
                  <a:gd name="connsiteY10" fmla="*/ 6915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 h="43774">
                    <a:moveTo>
                      <a:pt x="7930" y="6852"/>
                    </a:moveTo>
                    <a:lnTo>
                      <a:pt x="7930" y="17129"/>
                    </a:lnTo>
                    <a:lnTo>
                      <a:pt x="23663" y="17129"/>
                    </a:lnTo>
                    <a:lnTo>
                      <a:pt x="23663" y="23727"/>
                    </a:lnTo>
                    <a:lnTo>
                      <a:pt x="7930" y="23727"/>
                    </a:lnTo>
                    <a:lnTo>
                      <a:pt x="7930" y="43774"/>
                    </a:lnTo>
                    <a:lnTo>
                      <a:pt x="0" y="43774"/>
                    </a:lnTo>
                    <a:lnTo>
                      <a:pt x="0" y="0"/>
                    </a:lnTo>
                    <a:lnTo>
                      <a:pt x="29500" y="0"/>
                    </a:lnTo>
                    <a:lnTo>
                      <a:pt x="29500" y="6915"/>
                    </a:lnTo>
                    <a:lnTo>
                      <a:pt x="7930" y="6915"/>
                    </a:lnTo>
                    <a:close/>
                  </a:path>
                </a:pathLst>
              </a:custGeom>
              <a:solidFill>
                <a:srgbClr val="BEC0C2"/>
              </a:solidFill>
              <a:ln w="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EAE0602-6190-9EF5-02D9-2EA22F0BDA03}"/>
                  </a:ext>
                </a:extLst>
              </p:cNvPr>
              <p:cNvSpPr/>
              <p:nvPr/>
            </p:nvSpPr>
            <p:spPr>
              <a:xfrm>
                <a:off x="5890380"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E504C45-0B33-807F-6E25-276A46CEE504}"/>
                  </a:ext>
                </a:extLst>
              </p:cNvPr>
              <p:cNvSpPr/>
              <p:nvPr/>
            </p:nvSpPr>
            <p:spPr>
              <a:xfrm>
                <a:off x="5906938" y="5172492"/>
                <a:ext cx="34067" cy="45297"/>
              </a:xfrm>
              <a:custGeom>
                <a:avLst/>
                <a:gdLst>
                  <a:gd name="connsiteX0" fmla="*/ 32926 w 34067"/>
                  <a:gd name="connsiteY0" fmla="*/ 3109 h 45297"/>
                  <a:gd name="connsiteX1" fmla="*/ 29627 w 34067"/>
                  <a:gd name="connsiteY1" fmla="*/ 9516 h 45297"/>
                  <a:gd name="connsiteX2" fmla="*/ 21063 w 34067"/>
                  <a:gd name="connsiteY2" fmla="*/ 6915 h 45297"/>
                  <a:gd name="connsiteX3" fmla="*/ 11863 w 34067"/>
                  <a:gd name="connsiteY3" fmla="*/ 11483 h 45297"/>
                  <a:gd name="connsiteX4" fmla="*/ 8311 w 34067"/>
                  <a:gd name="connsiteY4" fmla="*/ 23093 h 45297"/>
                  <a:gd name="connsiteX5" fmla="*/ 11610 w 34067"/>
                  <a:gd name="connsiteY5" fmla="*/ 34258 h 45297"/>
                  <a:gd name="connsiteX6" fmla="*/ 20491 w 34067"/>
                  <a:gd name="connsiteY6" fmla="*/ 38382 h 45297"/>
                  <a:gd name="connsiteX7" fmla="*/ 30388 w 34067"/>
                  <a:gd name="connsiteY7" fmla="*/ 33941 h 45297"/>
                  <a:gd name="connsiteX8" fmla="*/ 34068 w 34067"/>
                  <a:gd name="connsiteY8" fmla="*/ 40222 h 45297"/>
                  <a:gd name="connsiteX9" fmla="*/ 19794 w 34067"/>
                  <a:gd name="connsiteY9" fmla="*/ 45297 h 45297"/>
                  <a:gd name="connsiteX10" fmla="*/ 5202 w 34067"/>
                  <a:gd name="connsiteY10" fmla="*/ 39270 h 45297"/>
                  <a:gd name="connsiteX11" fmla="*/ 0 w 34067"/>
                  <a:gd name="connsiteY11" fmla="*/ 22775 h 45297"/>
                  <a:gd name="connsiteX12" fmla="*/ 5773 w 34067"/>
                  <a:gd name="connsiteY12" fmla="*/ 6534 h 45297"/>
                  <a:gd name="connsiteX13" fmla="*/ 20555 w 34067"/>
                  <a:gd name="connsiteY13" fmla="*/ 0 h 45297"/>
                  <a:gd name="connsiteX14" fmla="*/ 32863 w 34067"/>
                  <a:gd name="connsiteY14" fmla="*/ 3109 h 4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067" h="45297">
                    <a:moveTo>
                      <a:pt x="32926" y="3109"/>
                    </a:moveTo>
                    <a:lnTo>
                      <a:pt x="29627" y="9516"/>
                    </a:lnTo>
                    <a:cubicBezTo>
                      <a:pt x="27851" y="7803"/>
                      <a:pt x="24996" y="6915"/>
                      <a:pt x="21063" y="6915"/>
                    </a:cubicBezTo>
                    <a:cubicBezTo>
                      <a:pt x="17319" y="6915"/>
                      <a:pt x="14274" y="8438"/>
                      <a:pt x="11863" y="11483"/>
                    </a:cubicBezTo>
                    <a:cubicBezTo>
                      <a:pt x="9453" y="14528"/>
                      <a:pt x="8311" y="18398"/>
                      <a:pt x="8311" y="23093"/>
                    </a:cubicBezTo>
                    <a:cubicBezTo>
                      <a:pt x="8311" y="27787"/>
                      <a:pt x="9389" y="31530"/>
                      <a:pt x="11610" y="34258"/>
                    </a:cubicBezTo>
                    <a:cubicBezTo>
                      <a:pt x="13830" y="36986"/>
                      <a:pt x="16749" y="38382"/>
                      <a:pt x="20491" y="38382"/>
                    </a:cubicBezTo>
                    <a:cubicBezTo>
                      <a:pt x="24679" y="38382"/>
                      <a:pt x="28041" y="36923"/>
                      <a:pt x="30388" y="33941"/>
                    </a:cubicBezTo>
                    <a:lnTo>
                      <a:pt x="34068" y="40222"/>
                    </a:lnTo>
                    <a:cubicBezTo>
                      <a:pt x="30832" y="43584"/>
                      <a:pt x="26074" y="45297"/>
                      <a:pt x="19794" y="45297"/>
                    </a:cubicBezTo>
                    <a:cubicBezTo>
                      <a:pt x="13513" y="45297"/>
                      <a:pt x="8691" y="43267"/>
                      <a:pt x="5202" y="39270"/>
                    </a:cubicBezTo>
                    <a:cubicBezTo>
                      <a:pt x="1713" y="35273"/>
                      <a:pt x="0" y="29754"/>
                      <a:pt x="0" y="22775"/>
                    </a:cubicBezTo>
                    <a:cubicBezTo>
                      <a:pt x="0" y="16304"/>
                      <a:pt x="1903" y="10849"/>
                      <a:pt x="5773" y="6534"/>
                    </a:cubicBezTo>
                    <a:cubicBezTo>
                      <a:pt x="9643" y="2157"/>
                      <a:pt x="14528" y="0"/>
                      <a:pt x="20555" y="0"/>
                    </a:cubicBezTo>
                    <a:cubicBezTo>
                      <a:pt x="25694" y="0"/>
                      <a:pt x="29817" y="1015"/>
                      <a:pt x="32863" y="3109"/>
                    </a:cubicBezTo>
                    <a:close/>
                  </a:path>
                </a:pathLst>
              </a:custGeom>
              <a:solidFill>
                <a:srgbClr val="BEC0C2"/>
              </a:solidFill>
              <a:ln w="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D7ABD9DB-2E69-F400-2192-54CB6BFC273A}"/>
                  </a:ext>
                </a:extLst>
              </p:cNvPr>
              <p:cNvSpPr/>
              <p:nvPr/>
            </p:nvSpPr>
            <p:spPr>
              <a:xfrm>
                <a:off x="5948555"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A8A29CC-6645-CD7F-740B-752F0DCA2EA9}"/>
                  </a:ext>
                </a:extLst>
              </p:cNvPr>
              <p:cNvSpPr/>
              <p:nvPr/>
            </p:nvSpPr>
            <p:spPr>
              <a:xfrm>
                <a:off x="5963083" y="5172682"/>
                <a:ext cx="39397" cy="44408"/>
              </a:xfrm>
              <a:custGeom>
                <a:avLst/>
                <a:gdLst>
                  <a:gd name="connsiteX0" fmla="*/ 30579 w 39397"/>
                  <a:gd name="connsiteY0" fmla="*/ 44409 h 44408"/>
                  <a:gd name="connsiteX1" fmla="*/ 27280 w 39397"/>
                  <a:gd name="connsiteY1" fmla="*/ 35527 h 44408"/>
                  <a:gd name="connsiteX2" fmla="*/ 11927 w 39397"/>
                  <a:gd name="connsiteY2" fmla="*/ 35527 h 44408"/>
                  <a:gd name="connsiteX3" fmla="*/ 8818 w 39397"/>
                  <a:gd name="connsiteY3" fmla="*/ 44409 h 44408"/>
                  <a:gd name="connsiteX4" fmla="*/ 0 w 39397"/>
                  <a:gd name="connsiteY4" fmla="*/ 44409 h 44408"/>
                  <a:gd name="connsiteX5" fmla="*/ 17890 w 39397"/>
                  <a:gd name="connsiteY5" fmla="*/ 0 h 44408"/>
                  <a:gd name="connsiteX6" fmla="*/ 21380 w 39397"/>
                  <a:gd name="connsiteY6" fmla="*/ 0 h 44408"/>
                  <a:gd name="connsiteX7" fmla="*/ 39397 w 39397"/>
                  <a:gd name="connsiteY7" fmla="*/ 44409 h 44408"/>
                  <a:gd name="connsiteX8" fmla="*/ 30642 w 39397"/>
                  <a:gd name="connsiteY8" fmla="*/ 44409 h 44408"/>
                  <a:gd name="connsiteX9" fmla="*/ 19604 w 39397"/>
                  <a:gd name="connsiteY9" fmla="*/ 13386 h 44408"/>
                  <a:gd name="connsiteX10" fmla="*/ 14211 w 39397"/>
                  <a:gd name="connsiteY10" fmla="*/ 29564 h 44408"/>
                  <a:gd name="connsiteX11" fmla="*/ 24996 w 39397"/>
                  <a:gd name="connsiteY11" fmla="*/ 29564 h 44408"/>
                  <a:gd name="connsiteX12" fmla="*/ 19604 w 39397"/>
                  <a:gd name="connsiteY12" fmla="*/ 13386 h 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 h="44408">
                    <a:moveTo>
                      <a:pt x="30579" y="44409"/>
                    </a:moveTo>
                    <a:lnTo>
                      <a:pt x="27280" y="35527"/>
                    </a:lnTo>
                    <a:lnTo>
                      <a:pt x="11927" y="35527"/>
                    </a:lnTo>
                    <a:lnTo>
                      <a:pt x="8818" y="44409"/>
                    </a:lnTo>
                    <a:lnTo>
                      <a:pt x="0" y="44409"/>
                    </a:lnTo>
                    <a:lnTo>
                      <a:pt x="17890" y="0"/>
                    </a:lnTo>
                    <a:lnTo>
                      <a:pt x="21380" y="0"/>
                    </a:lnTo>
                    <a:lnTo>
                      <a:pt x="39397" y="44409"/>
                    </a:lnTo>
                    <a:lnTo>
                      <a:pt x="30642" y="44409"/>
                    </a:lnTo>
                    <a:close/>
                    <a:moveTo>
                      <a:pt x="19604" y="13386"/>
                    </a:moveTo>
                    <a:lnTo>
                      <a:pt x="14211" y="29564"/>
                    </a:lnTo>
                    <a:lnTo>
                      <a:pt x="24996" y="29564"/>
                    </a:lnTo>
                    <a:lnTo>
                      <a:pt x="19604" y="13386"/>
                    </a:lnTo>
                    <a:close/>
                  </a:path>
                </a:pathLst>
              </a:custGeom>
              <a:solidFill>
                <a:srgbClr val="BEC0C2"/>
              </a:solidFill>
              <a:ln w="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0B23FBA-773B-6388-28B6-9B53FF705415}"/>
                  </a:ext>
                </a:extLst>
              </p:cNvPr>
              <p:cNvSpPr/>
              <p:nvPr/>
            </p:nvSpPr>
            <p:spPr>
              <a:xfrm>
                <a:off x="6008761" y="5173317"/>
                <a:ext cx="28231" cy="43774"/>
              </a:xfrm>
              <a:custGeom>
                <a:avLst/>
                <a:gdLst>
                  <a:gd name="connsiteX0" fmla="*/ 64 w 28231"/>
                  <a:gd name="connsiteY0" fmla="*/ 43774 h 43774"/>
                  <a:gd name="connsiteX1" fmla="*/ 64 w 28231"/>
                  <a:gd name="connsiteY1" fmla="*/ 0 h 43774"/>
                  <a:gd name="connsiteX2" fmla="*/ 7994 w 28231"/>
                  <a:gd name="connsiteY2" fmla="*/ 0 h 43774"/>
                  <a:gd name="connsiteX3" fmla="*/ 7994 w 28231"/>
                  <a:gd name="connsiteY3" fmla="*/ 36859 h 43774"/>
                  <a:gd name="connsiteX4" fmla="*/ 28231 w 28231"/>
                  <a:gd name="connsiteY4" fmla="*/ 36859 h 43774"/>
                  <a:gd name="connsiteX5" fmla="*/ 28231 w 28231"/>
                  <a:gd name="connsiteY5" fmla="*/ 43774 h 43774"/>
                  <a:gd name="connsiteX6" fmla="*/ 0 w 28231"/>
                  <a:gd name="connsiteY6" fmla="*/ 43774 h 4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1" h="43774">
                    <a:moveTo>
                      <a:pt x="64" y="43774"/>
                    </a:moveTo>
                    <a:lnTo>
                      <a:pt x="64" y="0"/>
                    </a:lnTo>
                    <a:lnTo>
                      <a:pt x="7994" y="0"/>
                    </a:lnTo>
                    <a:lnTo>
                      <a:pt x="7994" y="36859"/>
                    </a:lnTo>
                    <a:lnTo>
                      <a:pt x="28231" y="36859"/>
                    </a:lnTo>
                    <a:lnTo>
                      <a:pt x="28231" y="43774"/>
                    </a:lnTo>
                    <a:lnTo>
                      <a:pt x="0" y="43774"/>
                    </a:lnTo>
                    <a:close/>
                  </a:path>
                </a:pathLst>
              </a:custGeom>
              <a:solidFill>
                <a:srgbClr val="BEC0C2"/>
              </a:solidFill>
              <a:ln w="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AEF0753-F32C-1E2B-C21F-C2C97C61824C}"/>
                  </a:ext>
                </a:extLst>
              </p:cNvPr>
              <p:cNvSpPr/>
              <p:nvPr/>
            </p:nvSpPr>
            <p:spPr>
              <a:xfrm>
                <a:off x="6062496" y="5173317"/>
                <a:ext cx="7930" cy="43774"/>
              </a:xfrm>
              <a:custGeom>
                <a:avLst/>
                <a:gdLst>
                  <a:gd name="connsiteX0" fmla="*/ 0 w 7930"/>
                  <a:gd name="connsiteY0" fmla="*/ 43774 h 43774"/>
                  <a:gd name="connsiteX1" fmla="*/ 0 w 7930"/>
                  <a:gd name="connsiteY1" fmla="*/ 0 h 43774"/>
                  <a:gd name="connsiteX2" fmla="*/ 7930 w 7930"/>
                  <a:gd name="connsiteY2" fmla="*/ 0 h 43774"/>
                  <a:gd name="connsiteX3" fmla="*/ 7930 w 7930"/>
                  <a:gd name="connsiteY3" fmla="*/ 43774 h 43774"/>
                  <a:gd name="connsiteX4" fmla="*/ 0 w 7930"/>
                  <a:gd name="connsiteY4" fmla="*/ 43774 h 43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0" h="43774">
                    <a:moveTo>
                      <a:pt x="0" y="43774"/>
                    </a:moveTo>
                    <a:lnTo>
                      <a:pt x="0" y="0"/>
                    </a:lnTo>
                    <a:lnTo>
                      <a:pt x="7930" y="0"/>
                    </a:lnTo>
                    <a:lnTo>
                      <a:pt x="7930" y="43774"/>
                    </a:lnTo>
                    <a:lnTo>
                      <a:pt x="0" y="43774"/>
                    </a:lnTo>
                    <a:close/>
                  </a:path>
                </a:pathLst>
              </a:custGeom>
              <a:solidFill>
                <a:srgbClr val="BEC0C2"/>
              </a:solidFill>
              <a:ln w="0"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EAB2F4C-A67D-81BD-0F63-D76735F6AB02}"/>
                  </a:ext>
                </a:extLst>
              </p:cNvPr>
              <p:cNvSpPr/>
              <p:nvPr/>
            </p:nvSpPr>
            <p:spPr>
              <a:xfrm>
                <a:off x="6081147" y="5173000"/>
                <a:ext cx="33243" cy="44091"/>
              </a:xfrm>
              <a:custGeom>
                <a:avLst/>
                <a:gdLst>
                  <a:gd name="connsiteX0" fmla="*/ 9960 w 33243"/>
                  <a:gd name="connsiteY0" fmla="*/ 44091 h 44091"/>
                  <a:gd name="connsiteX1" fmla="*/ 0 w 33243"/>
                  <a:gd name="connsiteY1" fmla="*/ 44091 h 44091"/>
                  <a:gd name="connsiteX2" fmla="*/ 0 w 33243"/>
                  <a:gd name="connsiteY2" fmla="*/ 317 h 44091"/>
                  <a:gd name="connsiteX3" fmla="*/ 11990 w 33243"/>
                  <a:gd name="connsiteY3" fmla="*/ 0 h 44091"/>
                  <a:gd name="connsiteX4" fmla="*/ 27533 w 33243"/>
                  <a:gd name="connsiteY4" fmla="*/ 5646 h 44091"/>
                  <a:gd name="connsiteX5" fmla="*/ 33243 w 33243"/>
                  <a:gd name="connsiteY5" fmla="*/ 20491 h 44091"/>
                  <a:gd name="connsiteX6" fmla="*/ 9960 w 33243"/>
                  <a:gd name="connsiteY6" fmla="*/ 44091 h 44091"/>
                  <a:gd name="connsiteX7" fmla="*/ 7994 w 33243"/>
                  <a:gd name="connsiteY7" fmla="*/ 7105 h 44091"/>
                  <a:gd name="connsiteX8" fmla="*/ 7994 w 33243"/>
                  <a:gd name="connsiteY8" fmla="*/ 36986 h 44091"/>
                  <a:gd name="connsiteX9" fmla="*/ 12181 w 33243"/>
                  <a:gd name="connsiteY9" fmla="*/ 37176 h 44091"/>
                  <a:gd name="connsiteX10" fmla="*/ 21633 w 33243"/>
                  <a:gd name="connsiteY10" fmla="*/ 32926 h 44091"/>
                  <a:gd name="connsiteX11" fmla="*/ 25059 w 33243"/>
                  <a:gd name="connsiteY11" fmla="*/ 20999 h 44091"/>
                  <a:gd name="connsiteX12" fmla="*/ 11673 w 33243"/>
                  <a:gd name="connsiteY12" fmla="*/ 6978 h 44091"/>
                  <a:gd name="connsiteX13" fmla="*/ 8057 w 33243"/>
                  <a:gd name="connsiteY13" fmla="*/ 7169 h 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3" h="44091">
                    <a:moveTo>
                      <a:pt x="9960" y="44091"/>
                    </a:moveTo>
                    <a:lnTo>
                      <a:pt x="0" y="44091"/>
                    </a:lnTo>
                    <a:lnTo>
                      <a:pt x="0" y="317"/>
                    </a:lnTo>
                    <a:cubicBezTo>
                      <a:pt x="6344" y="63"/>
                      <a:pt x="10341" y="0"/>
                      <a:pt x="11990" y="0"/>
                    </a:cubicBezTo>
                    <a:cubicBezTo>
                      <a:pt x="18525" y="0"/>
                      <a:pt x="23727" y="1903"/>
                      <a:pt x="27533" y="5646"/>
                    </a:cubicBezTo>
                    <a:cubicBezTo>
                      <a:pt x="31340" y="9389"/>
                      <a:pt x="33243" y="14337"/>
                      <a:pt x="33243" y="20491"/>
                    </a:cubicBezTo>
                    <a:cubicBezTo>
                      <a:pt x="33243" y="36225"/>
                      <a:pt x="25503" y="44091"/>
                      <a:pt x="9960" y="44091"/>
                    </a:cubicBezTo>
                    <a:close/>
                    <a:moveTo>
                      <a:pt x="7994" y="7105"/>
                    </a:moveTo>
                    <a:lnTo>
                      <a:pt x="7994" y="36986"/>
                    </a:lnTo>
                    <a:cubicBezTo>
                      <a:pt x="9262" y="37113"/>
                      <a:pt x="10658" y="37176"/>
                      <a:pt x="12181" y="37176"/>
                    </a:cubicBezTo>
                    <a:cubicBezTo>
                      <a:pt x="16177" y="37176"/>
                      <a:pt x="19350" y="35781"/>
                      <a:pt x="21633" y="32926"/>
                    </a:cubicBezTo>
                    <a:cubicBezTo>
                      <a:pt x="23917" y="30071"/>
                      <a:pt x="25059" y="26074"/>
                      <a:pt x="25059" y="20999"/>
                    </a:cubicBezTo>
                    <a:cubicBezTo>
                      <a:pt x="25059" y="11609"/>
                      <a:pt x="20618" y="6978"/>
                      <a:pt x="11673" y="6978"/>
                    </a:cubicBezTo>
                    <a:cubicBezTo>
                      <a:pt x="10785" y="6978"/>
                      <a:pt x="9580" y="6978"/>
                      <a:pt x="8057" y="7169"/>
                    </a:cubicBezTo>
                    <a:close/>
                  </a:path>
                </a:pathLst>
              </a:custGeom>
              <a:solidFill>
                <a:srgbClr val="BEC0C2"/>
              </a:solidFill>
              <a:ln w="0"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1B73C588-0A67-8343-7142-55C5ACC94392}"/>
                </a:ext>
              </a:extLst>
            </p:cNvPr>
            <p:cNvSpPr/>
            <p:nvPr/>
          </p:nvSpPr>
          <p:spPr>
            <a:xfrm>
              <a:off x="5771427" y="5246655"/>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0A0727E-7CE8-8138-E5BA-3C2CA8CDDB70}"/>
                </a:ext>
              </a:extLst>
            </p:cNvPr>
            <p:cNvSpPr/>
            <p:nvPr/>
          </p:nvSpPr>
          <p:spPr>
            <a:xfrm>
              <a:off x="6012504" y="5246655"/>
              <a:ext cx="101506" cy="12688"/>
            </a:xfrm>
            <a:custGeom>
              <a:avLst/>
              <a:gdLst>
                <a:gd name="connsiteX0" fmla="*/ 0 w 101506"/>
                <a:gd name="connsiteY0" fmla="*/ 0 h 12688"/>
                <a:gd name="connsiteX1" fmla="*/ 101506 w 101506"/>
                <a:gd name="connsiteY1" fmla="*/ 0 h 12688"/>
                <a:gd name="connsiteX2" fmla="*/ 101506 w 101506"/>
                <a:gd name="connsiteY2" fmla="*/ 12688 h 12688"/>
                <a:gd name="connsiteX3" fmla="*/ 0 w 10150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01506" h="12688">
                  <a:moveTo>
                    <a:pt x="0" y="0"/>
                  </a:moveTo>
                  <a:lnTo>
                    <a:pt x="101506" y="0"/>
                  </a:lnTo>
                  <a:lnTo>
                    <a:pt x="101506" y="12688"/>
                  </a:lnTo>
                  <a:lnTo>
                    <a:pt x="0" y="12688"/>
                  </a:lnTo>
                  <a:close/>
                </a:path>
              </a:pathLst>
            </a:custGeom>
            <a:solidFill>
              <a:srgbClr val="BEC0C2"/>
            </a:solidFill>
            <a:ln w="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D426755-538D-DE3C-EDC0-E2A2E4C63893}"/>
                </a:ext>
              </a:extLst>
            </p:cNvPr>
            <p:cNvSpPr/>
            <p:nvPr/>
          </p:nvSpPr>
          <p:spPr>
            <a:xfrm>
              <a:off x="5771427" y="5284783"/>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50925155-20DA-75B2-73CA-10FAE4CFC168}"/>
                </a:ext>
              </a:extLst>
            </p:cNvPr>
            <p:cNvSpPr/>
            <p:nvPr/>
          </p:nvSpPr>
          <p:spPr>
            <a:xfrm>
              <a:off x="5771427" y="5322848"/>
              <a:ext cx="342646" cy="12688"/>
            </a:xfrm>
            <a:custGeom>
              <a:avLst/>
              <a:gdLst>
                <a:gd name="connsiteX0" fmla="*/ 0 w 342646"/>
                <a:gd name="connsiteY0" fmla="*/ 0 h 12688"/>
                <a:gd name="connsiteX1" fmla="*/ 342646 w 342646"/>
                <a:gd name="connsiteY1" fmla="*/ 0 h 12688"/>
                <a:gd name="connsiteX2" fmla="*/ 342646 w 342646"/>
                <a:gd name="connsiteY2" fmla="*/ 12688 h 12688"/>
                <a:gd name="connsiteX3" fmla="*/ 0 w 342646"/>
                <a:gd name="connsiteY3" fmla="*/ 12688 h 12688"/>
              </a:gdLst>
              <a:ahLst/>
              <a:cxnLst>
                <a:cxn ang="0">
                  <a:pos x="connsiteX0" y="connsiteY0"/>
                </a:cxn>
                <a:cxn ang="0">
                  <a:pos x="connsiteX1" y="connsiteY1"/>
                </a:cxn>
                <a:cxn ang="0">
                  <a:pos x="connsiteX2" y="connsiteY2"/>
                </a:cxn>
                <a:cxn ang="0">
                  <a:pos x="connsiteX3" y="connsiteY3"/>
                </a:cxn>
              </a:cxnLst>
              <a:rect l="l" t="t" r="r" b="b"/>
              <a:pathLst>
                <a:path w="342646" h="12688">
                  <a:moveTo>
                    <a:pt x="0" y="0"/>
                  </a:moveTo>
                  <a:lnTo>
                    <a:pt x="342646" y="0"/>
                  </a:lnTo>
                  <a:lnTo>
                    <a:pt x="342646" y="12688"/>
                  </a:lnTo>
                  <a:lnTo>
                    <a:pt x="0" y="12688"/>
                  </a:lnTo>
                  <a:close/>
                </a:path>
              </a:pathLst>
            </a:custGeom>
            <a:solidFill>
              <a:srgbClr val="BEC0C2"/>
            </a:solidFill>
            <a:ln w="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1E58884-2C05-0352-5505-1BAAD107F8C1}"/>
                </a:ext>
              </a:extLst>
            </p:cNvPr>
            <p:cNvSpPr/>
            <p:nvPr/>
          </p:nvSpPr>
          <p:spPr>
            <a:xfrm>
              <a:off x="5771427" y="5360913"/>
              <a:ext cx="165010" cy="12688"/>
            </a:xfrm>
            <a:custGeom>
              <a:avLst/>
              <a:gdLst>
                <a:gd name="connsiteX0" fmla="*/ 0 w 165010"/>
                <a:gd name="connsiteY0" fmla="*/ 0 h 12688"/>
                <a:gd name="connsiteX1" fmla="*/ 165011 w 165010"/>
                <a:gd name="connsiteY1" fmla="*/ 0 h 12688"/>
                <a:gd name="connsiteX2" fmla="*/ 165011 w 165010"/>
                <a:gd name="connsiteY2" fmla="*/ 12688 h 12688"/>
                <a:gd name="connsiteX3" fmla="*/ 0 w 165010"/>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65010" h="12688">
                  <a:moveTo>
                    <a:pt x="0" y="0"/>
                  </a:moveTo>
                  <a:lnTo>
                    <a:pt x="165011" y="0"/>
                  </a:lnTo>
                  <a:lnTo>
                    <a:pt x="165011" y="12688"/>
                  </a:lnTo>
                  <a:lnTo>
                    <a:pt x="0" y="12688"/>
                  </a:lnTo>
                  <a:close/>
                </a:path>
              </a:pathLst>
            </a:custGeom>
            <a:solidFill>
              <a:srgbClr val="BEC0C2"/>
            </a:solidFill>
            <a:ln w="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4357616-0258-30AB-E62E-8DF468E21B88}"/>
                </a:ext>
              </a:extLst>
            </p:cNvPr>
            <p:cNvSpPr/>
            <p:nvPr/>
          </p:nvSpPr>
          <p:spPr>
            <a:xfrm>
              <a:off x="5961751" y="5360913"/>
              <a:ext cx="152259" cy="12688"/>
            </a:xfrm>
            <a:custGeom>
              <a:avLst/>
              <a:gdLst>
                <a:gd name="connsiteX0" fmla="*/ 0 w 152259"/>
                <a:gd name="connsiteY0" fmla="*/ 0 h 12688"/>
                <a:gd name="connsiteX1" fmla="*/ 152259 w 152259"/>
                <a:gd name="connsiteY1" fmla="*/ 0 h 12688"/>
                <a:gd name="connsiteX2" fmla="*/ 152259 w 152259"/>
                <a:gd name="connsiteY2" fmla="*/ 12688 h 12688"/>
                <a:gd name="connsiteX3" fmla="*/ 0 w 152259"/>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52259" h="12688">
                  <a:moveTo>
                    <a:pt x="0" y="0"/>
                  </a:moveTo>
                  <a:lnTo>
                    <a:pt x="152259" y="0"/>
                  </a:lnTo>
                  <a:lnTo>
                    <a:pt x="152259" y="12688"/>
                  </a:lnTo>
                  <a:lnTo>
                    <a:pt x="0" y="12688"/>
                  </a:lnTo>
                  <a:close/>
                </a:path>
              </a:pathLst>
            </a:custGeom>
            <a:solidFill>
              <a:srgbClr val="BEC0C2"/>
            </a:solidFill>
            <a:ln w="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0DBED13-B51E-2379-6984-FD77DB250B12}"/>
                </a:ext>
              </a:extLst>
            </p:cNvPr>
            <p:cNvSpPr/>
            <p:nvPr/>
          </p:nvSpPr>
          <p:spPr>
            <a:xfrm>
              <a:off x="5923686" y="5399041"/>
              <a:ext cx="190387" cy="12688"/>
            </a:xfrm>
            <a:custGeom>
              <a:avLst/>
              <a:gdLst>
                <a:gd name="connsiteX0" fmla="*/ 0 w 190387"/>
                <a:gd name="connsiteY0" fmla="*/ 0 h 12688"/>
                <a:gd name="connsiteX1" fmla="*/ 190387 w 190387"/>
                <a:gd name="connsiteY1" fmla="*/ 0 h 12688"/>
                <a:gd name="connsiteX2" fmla="*/ 190387 w 190387"/>
                <a:gd name="connsiteY2" fmla="*/ 12688 h 12688"/>
                <a:gd name="connsiteX3" fmla="*/ 0 w 190387"/>
                <a:gd name="connsiteY3" fmla="*/ 12688 h 12688"/>
              </a:gdLst>
              <a:ahLst/>
              <a:cxnLst>
                <a:cxn ang="0">
                  <a:pos x="connsiteX0" y="connsiteY0"/>
                </a:cxn>
                <a:cxn ang="0">
                  <a:pos x="connsiteX1" y="connsiteY1"/>
                </a:cxn>
                <a:cxn ang="0">
                  <a:pos x="connsiteX2" y="connsiteY2"/>
                </a:cxn>
                <a:cxn ang="0">
                  <a:pos x="connsiteX3" y="connsiteY3"/>
                </a:cxn>
              </a:cxnLst>
              <a:rect l="l" t="t" r="r" b="b"/>
              <a:pathLst>
                <a:path w="190387" h="12688">
                  <a:moveTo>
                    <a:pt x="0" y="0"/>
                  </a:moveTo>
                  <a:lnTo>
                    <a:pt x="190387" y="0"/>
                  </a:lnTo>
                  <a:lnTo>
                    <a:pt x="190387" y="12688"/>
                  </a:lnTo>
                  <a:lnTo>
                    <a:pt x="0" y="12688"/>
                  </a:lnTo>
                  <a:close/>
                </a:path>
              </a:pathLst>
            </a:custGeom>
            <a:solidFill>
              <a:srgbClr val="BEC0C2"/>
            </a:solidFill>
            <a:ln w="0" cap="flat">
              <a:noFill/>
              <a:prstDash val="solid"/>
              <a:miter/>
            </a:ln>
          </p:spPr>
          <p:txBody>
            <a:bodyPr rtlCol="0" anchor="ctr"/>
            <a:lstStyle/>
            <a:p>
              <a:endParaRPr lang="en-US"/>
            </a:p>
          </p:txBody>
        </p:sp>
        <p:grpSp>
          <p:nvGrpSpPr>
            <p:cNvPr id="101" name="Graphic 222">
              <a:extLst>
                <a:ext uri="{FF2B5EF4-FFF2-40B4-BE49-F238E27FC236}">
                  <a16:creationId xmlns:a16="http://schemas.microsoft.com/office/drawing/2014/main" id="{202077C5-C3B5-AE93-E5FC-C775F23A7A6E}"/>
                </a:ext>
              </a:extLst>
            </p:cNvPr>
            <p:cNvGrpSpPr/>
            <p:nvPr/>
          </p:nvGrpSpPr>
          <p:grpSpPr>
            <a:xfrm>
              <a:off x="5801752" y="5426765"/>
              <a:ext cx="310798" cy="34448"/>
              <a:chOff x="5801752" y="5426765"/>
              <a:chExt cx="310798" cy="34448"/>
            </a:xfrm>
            <a:solidFill>
              <a:srgbClr val="BEC0C2"/>
            </a:solidFill>
          </p:grpSpPr>
          <p:sp>
            <p:nvSpPr>
              <p:cNvPr id="102" name="Freeform: Shape 101">
                <a:extLst>
                  <a:ext uri="{FF2B5EF4-FFF2-40B4-BE49-F238E27FC236}">
                    <a16:creationId xmlns:a16="http://schemas.microsoft.com/office/drawing/2014/main" id="{F58B8C51-AFE3-18B2-647D-D75A038497E1}"/>
                  </a:ext>
                </a:extLst>
              </p:cNvPr>
              <p:cNvSpPr/>
              <p:nvPr/>
            </p:nvSpPr>
            <p:spPr>
              <a:xfrm>
                <a:off x="5801752" y="5426955"/>
                <a:ext cx="30198" cy="33687"/>
              </a:xfrm>
              <a:custGeom>
                <a:avLst/>
                <a:gdLst>
                  <a:gd name="connsiteX0" fmla="*/ 24615 w 30198"/>
                  <a:gd name="connsiteY0" fmla="*/ 33687 h 33687"/>
                  <a:gd name="connsiteX1" fmla="*/ 22078 w 30198"/>
                  <a:gd name="connsiteY1" fmla="*/ 26709 h 33687"/>
                  <a:gd name="connsiteX2" fmla="*/ 8374 w 30198"/>
                  <a:gd name="connsiteY2" fmla="*/ 26709 h 33687"/>
                  <a:gd name="connsiteX3" fmla="*/ 5646 w 30198"/>
                  <a:gd name="connsiteY3" fmla="*/ 33687 h 33687"/>
                  <a:gd name="connsiteX4" fmla="*/ 0 w 30198"/>
                  <a:gd name="connsiteY4" fmla="*/ 33687 h 33687"/>
                  <a:gd name="connsiteX5" fmla="*/ 14972 w 30198"/>
                  <a:gd name="connsiteY5" fmla="*/ 0 h 33687"/>
                  <a:gd name="connsiteX6" fmla="*/ 16304 w 30198"/>
                  <a:gd name="connsiteY6" fmla="*/ 0 h 33687"/>
                  <a:gd name="connsiteX7" fmla="*/ 30198 w 30198"/>
                  <a:gd name="connsiteY7" fmla="*/ 33687 h 33687"/>
                  <a:gd name="connsiteX8" fmla="*/ 24615 w 30198"/>
                  <a:gd name="connsiteY8" fmla="*/ 33687 h 33687"/>
                  <a:gd name="connsiteX9" fmla="*/ 15416 w 30198"/>
                  <a:gd name="connsiteY9" fmla="*/ 8755 h 33687"/>
                  <a:gd name="connsiteX10" fmla="*/ 9707 w 30198"/>
                  <a:gd name="connsiteY10" fmla="*/ 23410 h 33687"/>
                  <a:gd name="connsiteX11" fmla="*/ 20682 w 30198"/>
                  <a:gd name="connsiteY11" fmla="*/ 23410 h 33687"/>
                  <a:gd name="connsiteX12" fmla="*/ 15480 w 30198"/>
                  <a:gd name="connsiteY12" fmla="*/ 8755 h 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98" h="33687">
                    <a:moveTo>
                      <a:pt x="24615" y="33687"/>
                    </a:moveTo>
                    <a:lnTo>
                      <a:pt x="22078" y="26709"/>
                    </a:lnTo>
                    <a:lnTo>
                      <a:pt x="8374" y="26709"/>
                    </a:lnTo>
                    <a:lnTo>
                      <a:pt x="5646" y="33687"/>
                    </a:lnTo>
                    <a:lnTo>
                      <a:pt x="0" y="33687"/>
                    </a:lnTo>
                    <a:lnTo>
                      <a:pt x="14972" y="0"/>
                    </a:lnTo>
                    <a:lnTo>
                      <a:pt x="16304" y="0"/>
                    </a:lnTo>
                    <a:lnTo>
                      <a:pt x="30198" y="33687"/>
                    </a:lnTo>
                    <a:lnTo>
                      <a:pt x="24615" y="33687"/>
                    </a:lnTo>
                    <a:close/>
                    <a:moveTo>
                      <a:pt x="15416" y="8755"/>
                    </a:moveTo>
                    <a:lnTo>
                      <a:pt x="9707" y="23410"/>
                    </a:lnTo>
                    <a:lnTo>
                      <a:pt x="20682" y="23410"/>
                    </a:lnTo>
                    <a:lnTo>
                      <a:pt x="15480" y="8755"/>
                    </a:lnTo>
                    <a:close/>
                  </a:path>
                </a:pathLst>
              </a:custGeom>
              <a:solidFill>
                <a:srgbClr val="BEC0C2"/>
              </a:solidFill>
              <a:ln w="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4987FAC-4208-10D3-5D4F-3D33449A5E28}"/>
                  </a:ext>
                </a:extLst>
              </p:cNvPr>
              <p:cNvSpPr/>
              <p:nvPr/>
            </p:nvSpPr>
            <p:spPr>
              <a:xfrm>
                <a:off x="5835820" y="5427146"/>
                <a:ext cx="23409" cy="33496"/>
              </a:xfrm>
              <a:custGeom>
                <a:avLst/>
                <a:gdLst>
                  <a:gd name="connsiteX0" fmla="*/ 10531 w 23409"/>
                  <a:gd name="connsiteY0" fmla="*/ 33497 h 33496"/>
                  <a:gd name="connsiteX1" fmla="*/ 0 w 23409"/>
                  <a:gd name="connsiteY1" fmla="*/ 33497 h 33496"/>
                  <a:gd name="connsiteX2" fmla="*/ 0 w 23409"/>
                  <a:gd name="connsiteY2" fmla="*/ 254 h 33496"/>
                  <a:gd name="connsiteX3" fmla="*/ 9707 w 23409"/>
                  <a:gd name="connsiteY3" fmla="*/ 0 h 33496"/>
                  <a:gd name="connsiteX4" fmla="*/ 18144 w 23409"/>
                  <a:gd name="connsiteY4" fmla="*/ 2093 h 33496"/>
                  <a:gd name="connsiteX5" fmla="*/ 21126 w 23409"/>
                  <a:gd name="connsiteY5" fmla="*/ 8184 h 33496"/>
                  <a:gd name="connsiteX6" fmla="*/ 19223 w 23409"/>
                  <a:gd name="connsiteY6" fmla="*/ 12371 h 33496"/>
                  <a:gd name="connsiteX7" fmla="*/ 15036 w 23409"/>
                  <a:gd name="connsiteY7" fmla="*/ 14718 h 33496"/>
                  <a:gd name="connsiteX8" fmla="*/ 21380 w 23409"/>
                  <a:gd name="connsiteY8" fmla="*/ 17890 h 33496"/>
                  <a:gd name="connsiteX9" fmla="*/ 23410 w 23409"/>
                  <a:gd name="connsiteY9" fmla="*/ 23854 h 33496"/>
                  <a:gd name="connsiteX10" fmla="*/ 19857 w 23409"/>
                  <a:gd name="connsiteY10" fmla="*/ 30832 h 33496"/>
                  <a:gd name="connsiteX11" fmla="*/ 10531 w 23409"/>
                  <a:gd name="connsiteY11" fmla="*/ 33433 h 33496"/>
                  <a:gd name="connsiteX12" fmla="*/ 5012 w 23409"/>
                  <a:gd name="connsiteY12" fmla="*/ 3870 h 33496"/>
                  <a:gd name="connsiteX13" fmla="*/ 5012 w 23409"/>
                  <a:gd name="connsiteY13" fmla="*/ 13450 h 33496"/>
                  <a:gd name="connsiteX14" fmla="*/ 8945 w 23409"/>
                  <a:gd name="connsiteY14" fmla="*/ 13576 h 33496"/>
                  <a:gd name="connsiteX15" fmla="*/ 16114 w 23409"/>
                  <a:gd name="connsiteY15" fmla="*/ 8374 h 33496"/>
                  <a:gd name="connsiteX16" fmla="*/ 9516 w 23409"/>
                  <a:gd name="connsiteY16" fmla="*/ 3806 h 33496"/>
                  <a:gd name="connsiteX17" fmla="*/ 5012 w 23409"/>
                  <a:gd name="connsiteY17" fmla="*/ 3933 h 33496"/>
                  <a:gd name="connsiteX18" fmla="*/ 5012 w 23409"/>
                  <a:gd name="connsiteY18" fmla="*/ 16939 h 33496"/>
                  <a:gd name="connsiteX19" fmla="*/ 5012 w 23409"/>
                  <a:gd name="connsiteY19" fmla="*/ 29627 h 33496"/>
                  <a:gd name="connsiteX20" fmla="*/ 9009 w 23409"/>
                  <a:gd name="connsiteY20" fmla="*/ 29881 h 33496"/>
                  <a:gd name="connsiteX21" fmla="*/ 15924 w 23409"/>
                  <a:gd name="connsiteY21" fmla="*/ 28295 h 33496"/>
                  <a:gd name="connsiteX22" fmla="*/ 18081 w 23409"/>
                  <a:gd name="connsiteY22" fmla="*/ 23219 h 33496"/>
                  <a:gd name="connsiteX23" fmla="*/ 15987 w 23409"/>
                  <a:gd name="connsiteY23" fmla="*/ 18461 h 33496"/>
                  <a:gd name="connsiteX24" fmla="*/ 9072 w 23409"/>
                  <a:gd name="connsiteY24" fmla="*/ 16939 h 33496"/>
                  <a:gd name="connsiteX25" fmla="*/ 5012 w 23409"/>
                  <a:gd name="connsiteY25" fmla="*/ 17066 h 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3409" h="33496">
                    <a:moveTo>
                      <a:pt x="10531" y="33497"/>
                    </a:moveTo>
                    <a:lnTo>
                      <a:pt x="0" y="33497"/>
                    </a:lnTo>
                    <a:lnTo>
                      <a:pt x="0" y="254"/>
                    </a:lnTo>
                    <a:cubicBezTo>
                      <a:pt x="4441" y="63"/>
                      <a:pt x="7677" y="0"/>
                      <a:pt x="9707" y="0"/>
                    </a:cubicBezTo>
                    <a:cubicBezTo>
                      <a:pt x="13323" y="0"/>
                      <a:pt x="16178" y="698"/>
                      <a:pt x="18144" y="2093"/>
                    </a:cubicBezTo>
                    <a:cubicBezTo>
                      <a:pt x="20111" y="3489"/>
                      <a:pt x="21126" y="5519"/>
                      <a:pt x="21126" y="8184"/>
                    </a:cubicBezTo>
                    <a:cubicBezTo>
                      <a:pt x="21126" y="9706"/>
                      <a:pt x="20492" y="11165"/>
                      <a:pt x="19223" y="12371"/>
                    </a:cubicBezTo>
                    <a:cubicBezTo>
                      <a:pt x="17954" y="13640"/>
                      <a:pt x="16558" y="14401"/>
                      <a:pt x="15036" y="14718"/>
                    </a:cubicBezTo>
                    <a:cubicBezTo>
                      <a:pt x="17954" y="15353"/>
                      <a:pt x="20111" y="16431"/>
                      <a:pt x="21380" y="17890"/>
                    </a:cubicBezTo>
                    <a:cubicBezTo>
                      <a:pt x="22712" y="19350"/>
                      <a:pt x="23410" y="21380"/>
                      <a:pt x="23410" y="23854"/>
                    </a:cubicBezTo>
                    <a:cubicBezTo>
                      <a:pt x="23410" y="26772"/>
                      <a:pt x="22204" y="29119"/>
                      <a:pt x="19857" y="30832"/>
                    </a:cubicBezTo>
                    <a:cubicBezTo>
                      <a:pt x="17510" y="32545"/>
                      <a:pt x="14401" y="33433"/>
                      <a:pt x="10531" y="33433"/>
                    </a:cubicBezTo>
                    <a:close/>
                    <a:moveTo>
                      <a:pt x="5012" y="3870"/>
                    </a:moveTo>
                    <a:lnTo>
                      <a:pt x="5012" y="13450"/>
                    </a:lnTo>
                    <a:cubicBezTo>
                      <a:pt x="6091" y="13513"/>
                      <a:pt x="7359" y="13576"/>
                      <a:pt x="8945" y="13576"/>
                    </a:cubicBezTo>
                    <a:cubicBezTo>
                      <a:pt x="13704" y="13576"/>
                      <a:pt x="16114" y="11863"/>
                      <a:pt x="16114" y="8374"/>
                    </a:cubicBezTo>
                    <a:cubicBezTo>
                      <a:pt x="16114" y="5329"/>
                      <a:pt x="13957" y="3806"/>
                      <a:pt x="9516" y="3806"/>
                    </a:cubicBezTo>
                    <a:cubicBezTo>
                      <a:pt x="7867" y="3806"/>
                      <a:pt x="6344" y="3806"/>
                      <a:pt x="5012" y="3933"/>
                    </a:cubicBezTo>
                    <a:close/>
                    <a:moveTo>
                      <a:pt x="5012" y="16939"/>
                    </a:moveTo>
                    <a:lnTo>
                      <a:pt x="5012" y="29627"/>
                    </a:lnTo>
                    <a:cubicBezTo>
                      <a:pt x="6725" y="29754"/>
                      <a:pt x="8057" y="29881"/>
                      <a:pt x="9009" y="29881"/>
                    </a:cubicBezTo>
                    <a:cubicBezTo>
                      <a:pt x="12181" y="29881"/>
                      <a:pt x="14465" y="29373"/>
                      <a:pt x="15924" y="28295"/>
                    </a:cubicBezTo>
                    <a:cubicBezTo>
                      <a:pt x="17383" y="27216"/>
                      <a:pt x="18081" y="25567"/>
                      <a:pt x="18081" y="23219"/>
                    </a:cubicBezTo>
                    <a:cubicBezTo>
                      <a:pt x="18081" y="21063"/>
                      <a:pt x="17383" y="19477"/>
                      <a:pt x="15987" y="18461"/>
                    </a:cubicBezTo>
                    <a:cubicBezTo>
                      <a:pt x="14592" y="17446"/>
                      <a:pt x="12308" y="16939"/>
                      <a:pt x="9072" y="16939"/>
                    </a:cubicBezTo>
                    <a:lnTo>
                      <a:pt x="5012" y="17066"/>
                    </a:lnTo>
                    <a:close/>
                  </a:path>
                </a:pathLst>
              </a:custGeom>
              <a:solidFill>
                <a:srgbClr val="BEC0C2"/>
              </a:solidFill>
              <a:ln w="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9518AAE-213E-B980-5583-5923110A79FD}"/>
                  </a:ext>
                </a:extLst>
              </p:cNvPr>
              <p:cNvSpPr/>
              <p:nvPr/>
            </p:nvSpPr>
            <p:spPr>
              <a:xfrm>
                <a:off x="5863163" y="5426828"/>
                <a:ext cx="26835" cy="34385"/>
              </a:xfrm>
              <a:custGeom>
                <a:avLst/>
                <a:gdLst>
                  <a:gd name="connsiteX0" fmla="*/ 25377 w 26835"/>
                  <a:gd name="connsiteY0" fmla="*/ 1840 h 34385"/>
                  <a:gd name="connsiteX1" fmla="*/ 23664 w 26835"/>
                  <a:gd name="connsiteY1" fmla="*/ 5710 h 34385"/>
                  <a:gd name="connsiteX2" fmla="*/ 16051 w 26835"/>
                  <a:gd name="connsiteY2" fmla="*/ 4124 h 34385"/>
                  <a:gd name="connsiteX3" fmla="*/ 8248 w 26835"/>
                  <a:gd name="connsiteY3" fmla="*/ 7867 h 34385"/>
                  <a:gd name="connsiteX4" fmla="*/ 5329 w 26835"/>
                  <a:gd name="connsiteY4" fmla="*/ 17573 h 34385"/>
                  <a:gd name="connsiteX5" fmla="*/ 8311 w 26835"/>
                  <a:gd name="connsiteY5" fmla="*/ 26772 h 34385"/>
                  <a:gd name="connsiteX6" fmla="*/ 16051 w 26835"/>
                  <a:gd name="connsiteY6" fmla="*/ 30262 h 34385"/>
                  <a:gd name="connsiteX7" fmla="*/ 24044 w 26835"/>
                  <a:gd name="connsiteY7" fmla="*/ 26963 h 34385"/>
                  <a:gd name="connsiteX8" fmla="*/ 26836 w 26835"/>
                  <a:gd name="connsiteY8" fmla="*/ 30452 h 34385"/>
                  <a:gd name="connsiteX9" fmla="*/ 15543 w 26835"/>
                  <a:gd name="connsiteY9" fmla="*/ 34385 h 34385"/>
                  <a:gd name="connsiteX10" fmla="*/ 4187 w 26835"/>
                  <a:gd name="connsiteY10" fmla="*/ 29691 h 34385"/>
                  <a:gd name="connsiteX11" fmla="*/ 0 w 26835"/>
                  <a:gd name="connsiteY11" fmla="*/ 17320 h 34385"/>
                  <a:gd name="connsiteX12" fmla="*/ 4441 w 26835"/>
                  <a:gd name="connsiteY12" fmla="*/ 4949 h 34385"/>
                  <a:gd name="connsiteX13" fmla="*/ 15924 w 26835"/>
                  <a:gd name="connsiteY13" fmla="*/ 0 h 34385"/>
                  <a:gd name="connsiteX14" fmla="*/ 25377 w 26835"/>
                  <a:gd name="connsiteY14" fmla="*/ 1777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835" h="34385">
                    <a:moveTo>
                      <a:pt x="25377" y="1840"/>
                    </a:moveTo>
                    <a:lnTo>
                      <a:pt x="23664" y="5710"/>
                    </a:lnTo>
                    <a:cubicBezTo>
                      <a:pt x="22078" y="4631"/>
                      <a:pt x="19540" y="4124"/>
                      <a:pt x="16051" y="4124"/>
                    </a:cubicBezTo>
                    <a:cubicBezTo>
                      <a:pt x="12815" y="4124"/>
                      <a:pt x="10214" y="5393"/>
                      <a:pt x="8248" y="7867"/>
                    </a:cubicBezTo>
                    <a:cubicBezTo>
                      <a:pt x="6281" y="10341"/>
                      <a:pt x="5329" y="13577"/>
                      <a:pt x="5329" y="17573"/>
                    </a:cubicBezTo>
                    <a:cubicBezTo>
                      <a:pt x="5329" y="21570"/>
                      <a:pt x="6344" y="24425"/>
                      <a:pt x="8311" y="26772"/>
                    </a:cubicBezTo>
                    <a:cubicBezTo>
                      <a:pt x="10341" y="29120"/>
                      <a:pt x="12879" y="30262"/>
                      <a:pt x="16051" y="30262"/>
                    </a:cubicBezTo>
                    <a:cubicBezTo>
                      <a:pt x="19540" y="30262"/>
                      <a:pt x="22204" y="29183"/>
                      <a:pt x="24044" y="26963"/>
                    </a:cubicBezTo>
                    <a:lnTo>
                      <a:pt x="26836" y="30452"/>
                    </a:lnTo>
                    <a:cubicBezTo>
                      <a:pt x="23917" y="33053"/>
                      <a:pt x="20175" y="34385"/>
                      <a:pt x="15543" y="34385"/>
                    </a:cubicBezTo>
                    <a:cubicBezTo>
                      <a:pt x="10722" y="34385"/>
                      <a:pt x="6915" y="32863"/>
                      <a:pt x="4187" y="29691"/>
                    </a:cubicBezTo>
                    <a:cubicBezTo>
                      <a:pt x="1396" y="26582"/>
                      <a:pt x="0" y="22458"/>
                      <a:pt x="0" y="17320"/>
                    </a:cubicBezTo>
                    <a:cubicBezTo>
                      <a:pt x="0" y="12181"/>
                      <a:pt x="1459" y="8248"/>
                      <a:pt x="4441" y="4949"/>
                    </a:cubicBezTo>
                    <a:cubicBezTo>
                      <a:pt x="7423" y="1650"/>
                      <a:pt x="11229" y="0"/>
                      <a:pt x="15924" y="0"/>
                    </a:cubicBezTo>
                    <a:cubicBezTo>
                      <a:pt x="19921" y="0"/>
                      <a:pt x="23093" y="571"/>
                      <a:pt x="25377" y="1777"/>
                    </a:cubicBezTo>
                    <a:close/>
                  </a:path>
                </a:pathLst>
              </a:custGeom>
              <a:solidFill>
                <a:srgbClr val="BEC0C2"/>
              </a:solidFill>
              <a:ln w="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BAD8000D-6D64-CA8A-0BFD-9EF9D16AE3CF}"/>
                  </a:ext>
                </a:extLst>
              </p:cNvPr>
              <p:cNvSpPr/>
              <p:nvPr/>
            </p:nvSpPr>
            <p:spPr>
              <a:xfrm>
                <a:off x="5896089"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8425048-C596-ABD3-7630-0B568D5201CE}"/>
                  </a:ext>
                </a:extLst>
              </p:cNvPr>
              <p:cNvSpPr/>
              <p:nvPr/>
            </p:nvSpPr>
            <p:spPr>
              <a:xfrm>
                <a:off x="5916073" y="5427272"/>
                <a:ext cx="12561" cy="33370"/>
              </a:xfrm>
              <a:custGeom>
                <a:avLst/>
                <a:gdLst>
                  <a:gd name="connsiteX0" fmla="*/ 7486 w 12561"/>
                  <a:gd name="connsiteY0" fmla="*/ 33370 h 33370"/>
                  <a:gd name="connsiteX1" fmla="*/ 7486 w 12561"/>
                  <a:gd name="connsiteY1" fmla="*/ 7930 h 33370"/>
                  <a:gd name="connsiteX2" fmla="*/ 0 w 12561"/>
                  <a:gd name="connsiteY2" fmla="*/ 12117 h 33370"/>
                  <a:gd name="connsiteX3" fmla="*/ 0 w 12561"/>
                  <a:gd name="connsiteY3" fmla="*/ 7867 h 33370"/>
                  <a:gd name="connsiteX4" fmla="*/ 6091 w 12561"/>
                  <a:gd name="connsiteY4" fmla="*/ 4314 h 33370"/>
                  <a:gd name="connsiteX5" fmla="*/ 11039 w 12561"/>
                  <a:gd name="connsiteY5" fmla="*/ 0 h 33370"/>
                  <a:gd name="connsiteX6" fmla="*/ 12561 w 12561"/>
                  <a:gd name="connsiteY6" fmla="*/ 0 h 33370"/>
                  <a:gd name="connsiteX7" fmla="*/ 12561 w 12561"/>
                  <a:gd name="connsiteY7" fmla="*/ 33307 h 33370"/>
                  <a:gd name="connsiteX8" fmla="*/ 7550 w 12561"/>
                  <a:gd name="connsiteY8" fmla="*/ 33307 h 3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1" h="33370">
                    <a:moveTo>
                      <a:pt x="7486" y="33370"/>
                    </a:moveTo>
                    <a:lnTo>
                      <a:pt x="7486" y="7930"/>
                    </a:lnTo>
                    <a:lnTo>
                      <a:pt x="0" y="12117"/>
                    </a:lnTo>
                    <a:lnTo>
                      <a:pt x="0" y="7867"/>
                    </a:lnTo>
                    <a:cubicBezTo>
                      <a:pt x="1903" y="7042"/>
                      <a:pt x="3933" y="5837"/>
                      <a:pt x="6091" y="4314"/>
                    </a:cubicBezTo>
                    <a:cubicBezTo>
                      <a:pt x="8247" y="2791"/>
                      <a:pt x="9897" y="1332"/>
                      <a:pt x="11039" y="0"/>
                    </a:cubicBezTo>
                    <a:lnTo>
                      <a:pt x="12561" y="0"/>
                    </a:lnTo>
                    <a:lnTo>
                      <a:pt x="12561" y="33307"/>
                    </a:lnTo>
                    <a:lnTo>
                      <a:pt x="7550" y="33307"/>
                    </a:lnTo>
                    <a:close/>
                  </a:path>
                </a:pathLst>
              </a:custGeom>
              <a:solidFill>
                <a:srgbClr val="BEC0C2"/>
              </a:solidFill>
              <a:ln w="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429191C-3995-89EF-B646-8A9DF724E6BA}"/>
                  </a:ext>
                </a:extLst>
              </p:cNvPr>
              <p:cNvSpPr/>
              <p:nvPr/>
            </p:nvSpPr>
            <p:spPr>
              <a:xfrm>
                <a:off x="5939483" y="5426828"/>
                <a:ext cx="22838" cy="33814"/>
              </a:xfrm>
              <a:custGeom>
                <a:avLst/>
                <a:gdLst>
                  <a:gd name="connsiteX0" fmla="*/ 254 w 22838"/>
                  <a:gd name="connsiteY0" fmla="*/ 33814 h 33814"/>
                  <a:gd name="connsiteX1" fmla="*/ 254 w 22838"/>
                  <a:gd name="connsiteY1" fmla="*/ 32926 h 33814"/>
                  <a:gd name="connsiteX2" fmla="*/ 11800 w 22838"/>
                  <a:gd name="connsiteY2" fmla="*/ 17003 h 33814"/>
                  <a:gd name="connsiteX3" fmla="*/ 15416 w 22838"/>
                  <a:gd name="connsiteY3" fmla="*/ 8501 h 33814"/>
                  <a:gd name="connsiteX4" fmla="*/ 9643 w 22838"/>
                  <a:gd name="connsiteY4" fmla="*/ 3870 h 33814"/>
                  <a:gd name="connsiteX5" fmla="*/ 5836 w 22838"/>
                  <a:gd name="connsiteY5" fmla="*/ 4885 h 33814"/>
                  <a:gd name="connsiteX6" fmla="*/ 3236 w 22838"/>
                  <a:gd name="connsiteY6" fmla="*/ 7296 h 33814"/>
                  <a:gd name="connsiteX7" fmla="*/ 0 w 22838"/>
                  <a:gd name="connsiteY7" fmla="*/ 4885 h 33814"/>
                  <a:gd name="connsiteX8" fmla="*/ 3362 w 22838"/>
                  <a:gd name="connsiteY8" fmla="*/ 1332 h 33814"/>
                  <a:gd name="connsiteX9" fmla="*/ 9389 w 22838"/>
                  <a:gd name="connsiteY9" fmla="*/ 0 h 33814"/>
                  <a:gd name="connsiteX10" fmla="*/ 17700 w 22838"/>
                  <a:gd name="connsiteY10" fmla="*/ 2221 h 33814"/>
                  <a:gd name="connsiteX11" fmla="*/ 20682 w 22838"/>
                  <a:gd name="connsiteY11" fmla="*/ 8438 h 33814"/>
                  <a:gd name="connsiteX12" fmla="*/ 16685 w 22838"/>
                  <a:gd name="connsiteY12" fmla="*/ 17890 h 33814"/>
                  <a:gd name="connsiteX13" fmla="*/ 8374 w 22838"/>
                  <a:gd name="connsiteY13" fmla="*/ 29754 h 33814"/>
                  <a:gd name="connsiteX14" fmla="*/ 22839 w 22838"/>
                  <a:gd name="connsiteY14" fmla="*/ 29754 h 33814"/>
                  <a:gd name="connsiteX15" fmla="*/ 22839 w 22838"/>
                  <a:gd name="connsiteY15" fmla="*/ 33814 h 33814"/>
                  <a:gd name="connsiteX16" fmla="*/ 190 w 22838"/>
                  <a:gd name="connsiteY16" fmla="*/ 33814 h 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8" h="33814">
                    <a:moveTo>
                      <a:pt x="254" y="33814"/>
                    </a:moveTo>
                    <a:lnTo>
                      <a:pt x="254" y="32926"/>
                    </a:lnTo>
                    <a:lnTo>
                      <a:pt x="11800" y="17003"/>
                    </a:lnTo>
                    <a:cubicBezTo>
                      <a:pt x="14211" y="13640"/>
                      <a:pt x="15416" y="10849"/>
                      <a:pt x="15416" y="8501"/>
                    </a:cubicBezTo>
                    <a:cubicBezTo>
                      <a:pt x="15416" y="5456"/>
                      <a:pt x="13513" y="3870"/>
                      <a:pt x="9643" y="3870"/>
                    </a:cubicBezTo>
                    <a:cubicBezTo>
                      <a:pt x="8311" y="3870"/>
                      <a:pt x="7042" y="4187"/>
                      <a:pt x="5836" y="4885"/>
                    </a:cubicBezTo>
                    <a:cubicBezTo>
                      <a:pt x="4631" y="5520"/>
                      <a:pt x="3806" y="6344"/>
                      <a:pt x="3236" y="7296"/>
                    </a:cubicBezTo>
                    <a:lnTo>
                      <a:pt x="0" y="4885"/>
                    </a:lnTo>
                    <a:cubicBezTo>
                      <a:pt x="571" y="3426"/>
                      <a:pt x="1713" y="2221"/>
                      <a:pt x="3362" y="1332"/>
                    </a:cubicBezTo>
                    <a:cubicBezTo>
                      <a:pt x="5012" y="444"/>
                      <a:pt x="7042" y="0"/>
                      <a:pt x="9389" y="0"/>
                    </a:cubicBezTo>
                    <a:cubicBezTo>
                      <a:pt x="12942" y="0"/>
                      <a:pt x="15733" y="762"/>
                      <a:pt x="17700" y="2221"/>
                    </a:cubicBezTo>
                    <a:cubicBezTo>
                      <a:pt x="19667" y="3680"/>
                      <a:pt x="20682" y="5773"/>
                      <a:pt x="20682" y="8438"/>
                    </a:cubicBezTo>
                    <a:cubicBezTo>
                      <a:pt x="20682" y="10912"/>
                      <a:pt x="19350" y="14084"/>
                      <a:pt x="16685" y="17890"/>
                    </a:cubicBezTo>
                    <a:lnTo>
                      <a:pt x="8374" y="29754"/>
                    </a:lnTo>
                    <a:lnTo>
                      <a:pt x="22839" y="29754"/>
                    </a:lnTo>
                    <a:lnTo>
                      <a:pt x="22839" y="33814"/>
                    </a:lnTo>
                    <a:lnTo>
                      <a:pt x="190" y="33814"/>
                    </a:lnTo>
                    <a:close/>
                  </a:path>
                </a:pathLst>
              </a:custGeom>
              <a:solidFill>
                <a:srgbClr val="BEC0C2"/>
              </a:solidFill>
              <a:ln w="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2368F8C-C082-8000-ED85-C8E6BBE6BF38}"/>
                  </a:ext>
                </a:extLst>
              </p:cNvPr>
              <p:cNvSpPr/>
              <p:nvPr/>
            </p:nvSpPr>
            <p:spPr>
              <a:xfrm>
                <a:off x="5967778" y="5426765"/>
                <a:ext cx="20999" cy="34258"/>
              </a:xfrm>
              <a:custGeom>
                <a:avLst/>
                <a:gdLst>
                  <a:gd name="connsiteX0" fmla="*/ 0 w 20999"/>
                  <a:gd name="connsiteY0" fmla="*/ 31467 h 34258"/>
                  <a:gd name="connsiteX1" fmla="*/ 2411 w 20999"/>
                  <a:gd name="connsiteY1" fmla="*/ 27977 h 34258"/>
                  <a:gd name="connsiteX2" fmla="*/ 8628 w 20999"/>
                  <a:gd name="connsiteY2" fmla="*/ 30452 h 34258"/>
                  <a:gd name="connsiteX3" fmla="*/ 15606 w 20999"/>
                  <a:gd name="connsiteY3" fmla="*/ 24298 h 34258"/>
                  <a:gd name="connsiteX4" fmla="*/ 13576 w 20999"/>
                  <a:gd name="connsiteY4" fmla="*/ 19730 h 34258"/>
                  <a:gd name="connsiteX5" fmla="*/ 8184 w 20999"/>
                  <a:gd name="connsiteY5" fmla="*/ 17954 h 34258"/>
                  <a:gd name="connsiteX6" fmla="*/ 7803 w 20999"/>
                  <a:gd name="connsiteY6" fmla="*/ 17954 h 34258"/>
                  <a:gd name="connsiteX7" fmla="*/ 7803 w 20999"/>
                  <a:gd name="connsiteY7" fmla="*/ 14274 h 34258"/>
                  <a:gd name="connsiteX8" fmla="*/ 8057 w 20999"/>
                  <a:gd name="connsiteY8" fmla="*/ 14274 h 34258"/>
                  <a:gd name="connsiteX9" fmla="*/ 14464 w 20999"/>
                  <a:gd name="connsiteY9" fmla="*/ 9199 h 34258"/>
                  <a:gd name="connsiteX10" fmla="*/ 8437 w 20999"/>
                  <a:gd name="connsiteY10" fmla="*/ 3870 h 34258"/>
                  <a:gd name="connsiteX11" fmla="*/ 3235 w 20999"/>
                  <a:gd name="connsiteY11" fmla="*/ 5836 h 34258"/>
                  <a:gd name="connsiteX12" fmla="*/ 1015 w 20999"/>
                  <a:gd name="connsiteY12" fmla="*/ 2728 h 34258"/>
                  <a:gd name="connsiteX13" fmla="*/ 8818 w 20999"/>
                  <a:gd name="connsiteY13" fmla="*/ 0 h 34258"/>
                  <a:gd name="connsiteX14" fmla="*/ 16685 w 20999"/>
                  <a:gd name="connsiteY14" fmla="*/ 2347 h 34258"/>
                  <a:gd name="connsiteX15" fmla="*/ 19730 w 20999"/>
                  <a:gd name="connsiteY15" fmla="*/ 8311 h 34258"/>
                  <a:gd name="connsiteX16" fmla="*/ 18017 w 20999"/>
                  <a:gd name="connsiteY16" fmla="*/ 13196 h 34258"/>
                  <a:gd name="connsiteX17" fmla="*/ 14020 w 20999"/>
                  <a:gd name="connsiteY17" fmla="*/ 16050 h 34258"/>
                  <a:gd name="connsiteX18" fmla="*/ 19095 w 20999"/>
                  <a:gd name="connsiteY18" fmla="*/ 19223 h 34258"/>
                  <a:gd name="connsiteX19" fmla="*/ 20999 w 20999"/>
                  <a:gd name="connsiteY19" fmla="*/ 24615 h 34258"/>
                  <a:gd name="connsiteX20" fmla="*/ 17763 w 20999"/>
                  <a:gd name="connsiteY20" fmla="*/ 31784 h 34258"/>
                  <a:gd name="connsiteX21" fmla="*/ 8628 w 20999"/>
                  <a:gd name="connsiteY21" fmla="*/ 34258 h 34258"/>
                  <a:gd name="connsiteX22" fmla="*/ 3806 w 20999"/>
                  <a:gd name="connsiteY22" fmla="*/ 33433 h 34258"/>
                  <a:gd name="connsiteX23" fmla="*/ 63 w 20999"/>
                  <a:gd name="connsiteY23" fmla="*/ 31467 h 3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99" h="34258">
                    <a:moveTo>
                      <a:pt x="0" y="31467"/>
                    </a:moveTo>
                    <a:lnTo>
                      <a:pt x="2411" y="27977"/>
                    </a:lnTo>
                    <a:cubicBezTo>
                      <a:pt x="4060" y="29627"/>
                      <a:pt x="6154" y="30452"/>
                      <a:pt x="8628" y="30452"/>
                    </a:cubicBezTo>
                    <a:cubicBezTo>
                      <a:pt x="13323" y="30452"/>
                      <a:pt x="15606" y="28422"/>
                      <a:pt x="15606" y="24298"/>
                    </a:cubicBezTo>
                    <a:cubicBezTo>
                      <a:pt x="15606" y="22395"/>
                      <a:pt x="14909" y="20872"/>
                      <a:pt x="13576" y="19730"/>
                    </a:cubicBezTo>
                    <a:cubicBezTo>
                      <a:pt x="12244" y="18525"/>
                      <a:pt x="10404" y="17954"/>
                      <a:pt x="8184" y="17954"/>
                    </a:cubicBezTo>
                    <a:lnTo>
                      <a:pt x="7803" y="17954"/>
                    </a:lnTo>
                    <a:lnTo>
                      <a:pt x="7803" y="14274"/>
                    </a:lnTo>
                    <a:lnTo>
                      <a:pt x="8057" y="14274"/>
                    </a:lnTo>
                    <a:cubicBezTo>
                      <a:pt x="12308" y="14274"/>
                      <a:pt x="14464" y="12561"/>
                      <a:pt x="14464" y="9199"/>
                    </a:cubicBezTo>
                    <a:cubicBezTo>
                      <a:pt x="14464" y="5646"/>
                      <a:pt x="12434" y="3870"/>
                      <a:pt x="8437" y="3870"/>
                    </a:cubicBezTo>
                    <a:cubicBezTo>
                      <a:pt x="6281" y="3870"/>
                      <a:pt x="4504" y="4568"/>
                      <a:pt x="3235" y="5836"/>
                    </a:cubicBezTo>
                    <a:lnTo>
                      <a:pt x="1015" y="2728"/>
                    </a:lnTo>
                    <a:cubicBezTo>
                      <a:pt x="2601" y="888"/>
                      <a:pt x="5202" y="0"/>
                      <a:pt x="8818" y="0"/>
                    </a:cubicBezTo>
                    <a:cubicBezTo>
                      <a:pt x="12054" y="0"/>
                      <a:pt x="14655" y="761"/>
                      <a:pt x="16685" y="2347"/>
                    </a:cubicBezTo>
                    <a:cubicBezTo>
                      <a:pt x="18715" y="3870"/>
                      <a:pt x="19730" y="5900"/>
                      <a:pt x="19730" y="8311"/>
                    </a:cubicBezTo>
                    <a:cubicBezTo>
                      <a:pt x="19730" y="10150"/>
                      <a:pt x="19159" y="11800"/>
                      <a:pt x="18017" y="13196"/>
                    </a:cubicBezTo>
                    <a:cubicBezTo>
                      <a:pt x="16875" y="14591"/>
                      <a:pt x="15543" y="15543"/>
                      <a:pt x="14020" y="16050"/>
                    </a:cubicBezTo>
                    <a:cubicBezTo>
                      <a:pt x="16114" y="16685"/>
                      <a:pt x="17827" y="17763"/>
                      <a:pt x="19095" y="19223"/>
                    </a:cubicBezTo>
                    <a:cubicBezTo>
                      <a:pt x="20364" y="20682"/>
                      <a:pt x="20999" y="22522"/>
                      <a:pt x="20999" y="24615"/>
                    </a:cubicBezTo>
                    <a:cubicBezTo>
                      <a:pt x="20999" y="27660"/>
                      <a:pt x="19920" y="30071"/>
                      <a:pt x="17763" y="31784"/>
                    </a:cubicBezTo>
                    <a:cubicBezTo>
                      <a:pt x="15606" y="33433"/>
                      <a:pt x="12561" y="34258"/>
                      <a:pt x="8628" y="34258"/>
                    </a:cubicBezTo>
                    <a:cubicBezTo>
                      <a:pt x="6978" y="34258"/>
                      <a:pt x="5392" y="34004"/>
                      <a:pt x="3806" y="33433"/>
                    </a:cubicBezTo>
                    <a:cubicBezTo>
                      <a:pt x="2220" y="32863"/>
                      <a:pt x="951" y="32228"/>
                      <a:pt x="63" y="31467"/>
                    </a:cubicBezTo>
                    <a:close/>
                  </a:path>
                </a:pathLst>
              </a:custGeom>
              <a:solidFill>
                <a:srgbClr val="BEC0C2"/>
              </a:solidFill>
              <a:ln w="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7C9ADD6-3896-64AF-330C-17D9E2ACE179}"/>
                  </a:ext>
                </a:extLst>
              </p:cNvPr>
              <p:cNvSpPr/>
              <p:nvPr/>
            </p:nvSpPr>
            <p:spPr>
              <a:xfrm>
                <a:off x="5996136"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A0F1631-A205-48AC-7867-2C686FB569EB}"/>
                  </a:ext>
                </a:extLst>
              </p:cNvPr>
              <p:cNvSpPr/>
              <p:nvPr/>
            </p:nvSpPr>
            <p:spPr>
              <a:xfrm>
                <a:off x="6011362" y="5427463"/>
                <a:ext cx="28040" cy="33243"/>
              </a:xfrm>
              <a:custGeom>
                <a:avLst/>
                <a:gdLst>
                  <a:gd name="connsiteX0" fmla="*/ 22712 w 28040"/>
                  <a:gd name="connsiteY0" fmla="*/ 33180 h 33243"/>
                  <a:gd name="connsiteX1" fmla="*/ 13513 w 28040"/>
                  <a:gd name="connsiteY1" fmla="*/ 19857 h 33243"/>
                  <a:gd name="connsiteX2" fmla="*/ 5075 w 28040"/>
                  <a:gd name="connsiteY2" fmla="*/ 33180 h 33243"/>
                  <a:gd name="connsiteX3" fmla="*/ 0 w 28040"/>
                  <a:gd name="connsiteY3" fmla="*/ 33180 h 33243"/>
                  <a:gd name="connsiteX4" fmla="*/ 10912 w 28040"/>
                  <a:gd name="connsiteY4" fmla="*/ 15987 h 33243"/>
                  <a:gd name="connsiteX5" fmla="*/ 888 w 28040"/>
                  <a:gd name="connsiteY5" fmla="*/ 0 h 33243"/>
                  <a:gd name="connsiteX6" fmla="*/ 5836 w 28040"/>
                  <a:gd name="connsiteY6" fmla="*/ 0 h 33243"/>
                  <a:gd name="connsiteX7" fmla="*/ 13703 w 28040"/>
                  <a:gd name="connsiteY7" fmla="*/ 12561 h 33243"/>
                  <a:gd name="connsiteX8" fmla="*/ 22395 w 28040"/>
                  <a:gd name="connsiteY8" fmla="*/ 0 h 33243"/>
                  <a:gd name="connsiteX9" fmla="*/ 27470 w 28040"/>
                  <a:gd name="connsiteY9" fmla="*/ 0 h 33243"/>
                  <a:gd name="connsiteX10" fmla="*/ 15987 w 28040"/>
                  <a:gd name="connsiteY10" fmla="*/ 16114 h 33243"/>
                  <a:gd name="connsiteX11" fmla="*/ 28041 w 28040"/>
                  <a:gd name="connsiteY11" fmla="*/ 33243 h 33243"/>
                  <a:gd name="connsiteX12" fmla="*/ 22712 w 28040"/>
                  <a:gd name="connsiteY12" fmla="*/ 33243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0" h="33243">
                    <a:moveTo>
                      <a:pt x="22712" y="33180"/>
                    </a:moveTo>
                    <a:lnTo>
                      <a:pt x="13513" y="19857"/>
                    </a:lnTo>
                    <a:lnTo>
                      <a:pt x="5075" y="33180"/>
                    </a:lnTo>
                    <a:lnTo>
                      <a:pt x="0" y="33180"/>
                    </a:lnTo>
                    <a:lnTo>
                      <a:pt x="10912" y="15987"/>
                    </a:lnTo>
                    <a:lnTo>
                      <a:pt x="888" y="0"/>
                    </a:lnTo>
                    <a:lnTo>
                      <a:pt x="5836" y="0"/>
                    </a:lnTo>
                    <a:lnTo>
                      <a:pt x="13703" y="12561"/>
                    </a:lnTo>
                    <a:lnTo>
                      <a:pt x="22395" y="0"/>
                    </a:lnTo>
                    <a:lnTo>
                      <a:pt x="27470" y="0"/>
                    </a:lnTo>
                    <a:lnTo>
                      <a:pt x="15987" y="16114"/>
                    </a:lnTo>
                    <a:lnTo>
                      <a:pt x="28041" y="33243"/>
                    </a:lnTo>
                    <a:lnTo>
                      <a:pt x="22712" y="33243"/>
                    </a:lnTo>
                    <a:close/>
                  </a:path>
                </a:pathLst>
              </a:custGeom>
              <a:solidFill>
                <a:srgbClr val="BEC0C2"/>
              </a:solidFill>
              <a:ln w="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E5502942-FCA9-9244-62D2-46A8517D02B5}"/>
                  </a:ext>
                </a:extLst>
              </p:cNvPr>
              <p:cNvSpPr/>
              <p:nvPr/>
            </p:nvSpPr>
            <p:spPr>
              <a:xfrm>
                <a:off x="6042258" y="5427399"/>
                <a:ext cx="23346" cy="33243"/>
              </a:xfrm>
              <a:custGeom>
                <a:avLst/>
                <a:gdLst>
                  <a:gd name="connsiteX0" fmla="*/ 0 w 23346"/>
                  <a:gd name="connsiteY0" fmla="*/ 33243 h 33243"/>
                  <a:gd name="connsiteX1" fmla="*/ 0 w 23346"/>
                  <a:gd name="connsiteY1" fmla="*/ 32101 h 33243"/>
                  <a:gd name="connsiteX2" fmla="*/ 15860 w 23346"/>
                  <a:gd name="connsiteY2" fmla="*/ 4060 h 33243"/>
                  <a:gd name="connsiteX3" fmla="*/ 254 w 23346"/>
                  <a:gd name="connsiteY3" fmla="*/ 4060 h 33243"/>
                  <a:gd name="connsiteX4" fmla="*/ 254 w 23346"/>
                  <a:gd name="connsiteY4" fmla="*/ 0 h 33243"/>
                  <a:gd name="connsiteX5" fmla="*/ 22775 w 23346"/>
                  <a:gd name="connsiteY5" fmla="*/ 0 h 33243"/>
                  <a:gd name="connsiteX6" fmla="*/ 22775 w 23346"/>
                  <a:gd name="connsiteY6" fmla="*/ 1142 h 33243"/>
                  <a:gd name="connsiteX7" fmla="*/ 6851 w 23346"/>
                  <a:gd name="connsiteY7" fmla="*/ 29120 h 33243"/>
                  <a:gd name="connsiteX8" fmla="*/ 23346 w 23346"/>
                  <a:gd name="connsiteY8" fmla="*/ 29120 h 33243"/>
                  <a:gd name="connsiteX9" fmla="*/ 23346 w 23346"/>
                  <a:gd name="connsiteY9" fmla="*/ 33180 h 33243"/>
                  <a:gd name="connsiteX10" fmla="*/ 0 w 23346"/>
                  <a:gd name="connsiteY10" fmla="*/ 33180 h 3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6" h="33243">
                    <a:moveTo>
                      <a:pt x="0" y="33243"/>
                    </a:moveTo>
                    <a:lnTo>
                      <a:pt x="0" y="32101"/>
                    </a:lnTo>
                    <a:lnTo>
                      <a:pt x="15860" y="4060"/>
                    </a:lnTo>
                    <a:lnTo>
                      <a:pt x="254" y="4060"/>
                    </a:lnTo>
                    <a:lnTo>
                      <a:pt x="254" y="0"/>
                    </a:lnTo>
                    <a:lnTo>
                      <a:pt x="22775" y="0"/>
                    </a:lnTo>
                    <a:lnTo>
                      <a:pt x="22775" y="1142"/>
                    </a:lnTo>
                    <a:lnTo>
                      <a:pt x="6851" y="29120"/>
                    </a:lnTo>
                    <a:lnTo>
                      <a:pt x="23346" y="29120"/>
                    </a:lnTo>
                    <a:lnTo>
                      <a:pt x="23346" y="33180"/>
                    </a:lnTo>
                    <a:lnTo>
                      <a:pt x="0" y="33180"/>
                    </a:lnTo>
                    <a:close/>
                  </a:path>
                </a:pathLst>
              </a:custGeom>
              <a:solidFill>
                <a:srgbClr val="BEC0C2"/>
              </a:solidFill>
              <a:ln w="0"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1210120-94A5-6614-BAD5-D33977EAC1E2}"/>
                  </a:ext>
                </a:extLst>
              </p:cNvPr>
              <p:cNvSpPr/>
              <p:nvPr/>
            </p:nvSpPr>
            <p:spPr>
              <a:xfrm>
                <a:off x="6072138" y="5445163"/>
                <a:ext cx="10785" cy="3996"/>
              </a:xfrm>
              <a:custGeom>
                <a:avLst/>
                <a:gdLst>
                  <a:gd name="connsiteX0" fmla="*/ 0 w 10785"/>
                  <a:gd name="connsiteY0" fmla="*/ 3997 h 3996"/>
                  <a:gd name="connsiteX1" fmla="*/ 0 w 10785"/>
                  <a:gd name="connsiteY1" fmla="*/ 0 h 3996"/>
                  <a:gd name="connsiteX2" fmla="*/ 10785 w 10785"/>
                  <a:gd name="connsiteY2" fmla="*/ 0 h 3996"/>
                  <a:gd name="connsiteX3" fmla="*/ 10785 w 10785"/>
                  <a:gd name="connsiteY3" fmla="*/ 3997 h 3996"/>
                  <a:gd name="connsiteX4" fmla="*/ 0 w 10785"/>
                  <a:gd name="connsiteY4" fmla="*/ 3997 h 3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5" h="3996">
                    <a:moveTo>
                      <a:pt x="0" y="3997"/>
                    </a:moveTo>
                    <a:lnTo>
                      <a:pt x="0" y="0"/>
                    </a:lnTo>
                    <a:lnTo>
                      <a:pt x="10785" y="0"/>
                    </a:lnTo>
                    <a:lnTo>
                      <a:pt x="10785" y="3997"/>
                    </a:lnTo>
                    <a:lnTo>
                      <a:pt x="0" y="3997"/>
                    </a:lnTo>
                    <a:close/>
                  </a:path>
                </a:pathLst>
              </a:custGeom>
              <a:solidFill>
                <a:srgbClr val="BEC0C2"/>
              </a:solidFill>
              <a:ln w="0"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72ED73E-9F29-A06D-8ED9-7EAB712126F5}"/>
                  </a:ext>
                </a:extLst>
              </p:cNvPr>
              <p:cNvSpPr/>
              <p:nvPr/>
            </p:nvSpPr>
            <p:spPr>
              <a:xfrm>
                <a:off x="6088633" y="5426828"/>
                <a:ext cx="23917" cy="34194"/>
              </a:xfrm>
              <a:custGeom>
                <a:avLst/>
                <a:gdLst>
                  <a:gd name="connsiteX0" fmla="*/ 0 w 23917"/>
                  <a:gd name="connsiteY0" fmla="*/ 16178 h 34194"/>
                  <a:gd name="connsiteX1" fmla="*/ 3236 w 23917"/>
                  <a:gd name="connsiteY1" fmla="*/ 4504 h 34194"/>
                  <a:gd name="connsiteX2" fmla="*/ 12308 w 23917"/>
                  <a:gd name="connsiteY2" fmla="*/ 0 h 34194"/>
                  <a:gd name="connsiteX3" fmla="*/ 20999 w 23917"/>
                  <a:gd name="connsiteY3" fmla="*/ 3743 h 34194"/>
                  <a:gd name="connsiteX4" fmla="*/ 23917 w 23917"/>
                  <a:gd name="connsiteY4" fmla="*/ 16876 h 34194"/>
                  <a:gd name="connsiteX5" fmla="*/ 20872 w 23917"/>
                  <a:gd name="connsiteY5" fmla="*/ 29564 h 34194"/>
                  <a:gd name="connsiteX6" fmla="*/ 11927 w 23917"/>
                  <a:gd name="connsiteY6" fmla="*/ 34195 h 34194"/>
                  <a:gd name="connsiteX7" fmla="*/ 3045 w 23917"/>
                  <a:gd name="connsiteY7" fmla="*/ 30452 h 34194"/>
                  <a:gd name="connsiteX8" fmla="*/ 0 w 23917"/>
                  <a:gd name="connsiteY8" fmla="*/ 16114 h 34194"/>
                  <a:gd name="connsiteX9" fmla="*/ 5075 w 23917"/>
                  <a:gd name="connsiteY9" fmla="*/ 16558 h 34194"/>
                  <a:gd name="connsiteX10" fmla="*/ 11610 w 23917"/>
                  <a:gd name="connsiteY10" fmla="*/ 30389 h 34194"/>
                  <a:gd name="connsiteX11" fmla="*/ 17129 w 23917"/>
                  <a:gd name="connsiteY11" fmla="*/ 27343 h 34194"/>
                  <a:gd name="connsiteX12" fmla="*/ 18905 w 23917"/>
                  <a:gd name="connsiteY12" fmla="*/ 16622 h 34194"/>
                  <a:gd name="connsiteX13" fmla="*/ 18208 w 23917"/>
                  <a:gd name="connsiteY13" fmla="*/ 8882 h 34194"/>
                  <a:gd name="connsiteX14" fmla="*/ 15987 w 23917"/>
                  <a:gd name="connsiteY14" fmla="*/ 5139 h 34194"/>
                  <a:gd name="connsiteX15" fmla="*/ 12181 w 23917"/>
                  <a:gd name="connsiteY15" fmla="*/ 3870 h 34194"/>
                  <a:gd name="connsiteX16" fmla="*/ 5075 w 23917"/>
                  <a:gd name="connsiteY16" fmla="*/ 16622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17" h="34194">
                    <a:moveTo>
                      <a:pt x="0" y="16178"/>
                    </a:moveTo>
                    <a:cubicBezTo>
                      <a:pt x="0" y="11420"/>
                      <a:pt x="1078" y="7486"/>
                      <a:pt x="3236" y="4504"/>
                    </a:cubicBezTo>
                    <a:cubicBezTo>
                      <a:pt x="5392" y="1523"/>
                      <a:pt x="8374" y="0"/>
                      <a:pt x="12308" y="0"/>
                    </a:cubicBezTo>
                    <a:cubicBezTo>
                      <a:pt x="16241" y="0"/>
                      <a:pt x="19096" y="1269"/>
                      <a:pt x="20999" y="3743"/>
                    </a:cubicBezTo>
                    <a:cubicBezTo>
                      <a:pt x="22902" y="6218"/>
                      <a:pt x="23917" y="10658"/>
                      <a:pt x="23917" y="16876"/>
                    </a:cubicBezTo>
                    <a:cubicBezTo>
                      <a:pt x="23917" y="22268"/>
                      <a:pt x="22902" y="26455"/>
                      <a:pt x="20872" y="29564"/>
                    </a:cubicBezTo>
                    <a:cubicBezTo>
                      <a:pt x="18842" y="32672"/>
                      <a:pt x="15860" y="34195"/>
                      <a:pt x="11927" y="34195"/>
                    </a:cubicBezTo>
                    <a:cubicBezTo>
                      <a:pt x="7994" y="34195"/>
                      <a:pt x="5075" y="32926"/>
                      <a:pt x="3045" y="30452"/>
                    </a:cubicBezTo>
                    <a:cubicBezTo>
                      <a:pt x="1015" y="27978"/>
                      <a:pt x="0" y="23220"/>
                      <a:pt x="0" y="16114"/>
                    </a:cubicBezTo>
                    <a:close/>
                    <a:moveTo>
                      <a:pt x="5075" y="16558"/>
                    </a:moveTo>
                    <a:cubicBezTo>
                      <a:pt x="5075" y="25757"/>
                      <a:pt x="7232" y="30389"/>
                      <a:pt x="11610" y="30389"/>
                    </a:cubicBezTo>
                    <a:cubicBezTo>
                      <a:pt x="14084" y="30389"/>
                      <a:pt x="15924" y="29373"/>
                      <a:pt x="17129" y="27343"/>
                    </a:cubicBezTo>
                    <a:cubicBezTo>
                      <a:pt x="18335" y="25313"/>
                      <a:pt x="18905" y="21761"/>
                      <a:pt x="18905" y="16622"/>
                    </a:cubicBezTo>
                    <a:cubicBezTo>
                      <a:pt x="18905" y="13132"/>
                      <a:pt x="18652" y="10531"/>
                      <a:pt x="18208" y="8882"/>
                    </a:cubicBezTo>
                    <a:cubicBezTo>
                      <a:pt x="17763" y="7232"/>
                      <a:pt x="17002" y="5963"/>
                      <a:pt x="15987" y="5139"/>
                    </a:cubicBezTo>
                    <a:cubicBezTo>
                      <a:pt x="14972" y="4251"/>
                      <a:pt x="13703" y="3870"/>
                      <a:pt x="12181" y="3870"/>
                    </a:cubicBezTo>
                    <a:cubicBezTo>
                      <a:pt x="7423" y="3870"/>
                      <a:pt x="5075" y="8121"/>
                      <a:pt x="5075" y="16622"/>
                    </a:cubicBezTo>
                    <a:close/>
                  </a:path>
                </a:pathLst>
              </a:custGeom>
              <a:solidFill>
                <a:srgbClr val="BEC0C2"/>
              </a:solidFill>
              <a:ln w="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72943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with Log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Tree>
    <p:extLst>
      <p:ext uri="{BB962C8B-B14F-4D97-AF65-F5344CB8AC3E}">
        <p14:creationId xmlns:p14="http://schemas.microsoft.com/office/powerpoint/2010/main" val="3821892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Tree>
    <p:extLst>
      <p:ext uri="{BB962C8B-B14F-4D97-AF65-F5344CB8AC3E}">
        <p14:creationId xmlns:p14="http://schemas.microsoft.com/office/powerpoint/2010/main" val="2690014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BCB8-B307-EA4F-5B83-2DCB721C74B0}"/>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5" name="Picture Placeholder 4">
            <a:extLst>
              <a:ext uri="{FF2B5EF4-FFF2-40B4-BE49-F238E27FC236}">
                <a16:creationId xmlns:a16="http://schemas.microsoft.com/office/drawing/2014/main" id="{373F7CB0-E715-3245-BEBF-09DBBB374130}"/>
              </a:ext>
            </a:extLst>
          </p:cNvPr>
          <p:cNvSpPr>
            <a:spLocks noGrp="1"/>
          </p:cNvSpPr>
          <p:nvPr>
            <p:ph type="pic" sz="quarter" idx="11" hasCustomPrompt="1"/>
          </p:nvPr>
        </p:nvSpPr>
        <p:spPr>
          <a:xfrm>
            <a:off x="0" y="762002"/>
            <a:ext cx="12192000" cy="5333993"/>
          </a:xfrm>
        </p:spPr>
        <p:txBody>
          <a:bodyPr anchor="ctr" anchorCtr="0"/>
          <a:lstStyle>
            <a:lvl1pPr marL="0" indent="0" algn="ctr">
              <a:buNone/>
              <a:defRPr/>
            </a:lvl1pPr>
          </a:lstStyle>
          <a:p>
            <a:r>
              <a:rPr lang="en-US" dirty="0"/>
              <a:t>Click to add picture</a:t>
            </a:r>
          </a:p>
        </p:txBody>
      </p:sp>
      <p:sp>
        <p:nvSpPr>
          <p:cNvPr id="4" name="Slide Number Placeholder 5">
            <a:extLst>
              <a:ext uri="{FF2B5EF4-FFF2-40B4-BE49-F238E27FC236}">
                <a16:creationId xmlns:a16="http://schemas.microsoft.com/office/drawing/2014/main" id="{89A52462-F2EF-D3EE-9627-F1275328A4F5}"/>
              </a:ext>
            </a:extLst>
          </p:cNvPr>
          <p:cNvSpPr>
            <a:spLocks noGrp="1"/>
          </p:cNvSpPr>
          <p:nvPr>
            <p:ph type="sldNum" sz="quarter" idx="12"/>
          </p:nvPr>
        </p:nvSpPr>
        <p:spPr>
          <a:xfrm>
            <a:off x="9274391" y="6389688"/>
            <a:ext cx="2743200" cy="365125"/>
          </a:xfrm>
          <a:prstGeom prst="rect">
            <a:avLst/>
          </a:prstGeom>
        </p:spPr>
        <p:txBody>
          <a:bodyPr/>
          <a:lstStyle>
            <a:lvl1pPr algn="r">
              <a:defRPr sz="1200">
                <a:latin typeface="+mn-lt"/>
              </a:defRPr>
            </a:lvl1pPr>
          </a:lstStyle>
          <a:p>
            <a:fld id="{57AEF021-B1A9-4A81-8F14-8E853C3A0AA5}" type="slidenum">
              <a:rPr lang="en-US" smtClean="0"/>
              <a:pPr/>
              <a:t>‹#›</a:t>
            </a:fld>
            <a:endParaRPr lang="en-US" dirty="0"/>
          </a:p>
        </p:txBody>
      </p:sp>
    </p:spTree>
    <p:extLst>
      <p:ext uri="{BB962C8B-B14F-4D97-AF65-F5344CB8AC3E}">
        <p14:creationId xmlns:p14="http://schemas.microsoft.com/office/powerpoint/2010/main" val="227227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7315200" y="765175"/>
            <a:ext cx="4876800" cy="5264149"/>
          </a:xfrm>
        </p:spPr>
        <p:txBody>
          <a:bodyPr/>
          <a:lstStyle/>
          <a:p>
            <a:endParaRPr lang="en-US"/>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27628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49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 Text-Image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1125088B-8BF1-06D2-84A2-D4971A79C15A}"/>
              </a:ext>
            </a:extLst>
          </p:cNvPr>
          <p:cNvSpPr>
            <a:spLocks noGrp="1"/>
          </p:cNvSpPr>
          <p:nvPr>
            <p:ph type="pic" sz="quarter" idx="13"/>
          </p:nvPr>
        </p:nvSpPr>
        <p:spPr>
          <a:xfrm>
            <a:off x="8128000" y="765175"/>
            <a:ext cx="4064000" cy="5264149"/>
          </a:xfrm>
        </p:spPr>
        <p:txBody>
          <a:bodyPr/>
          <a:lstStyle/>
          <a:p>
            <a:endParaRPr lang="en-US"/>
          </a:p>
        </p:txBody>
      </p:sp>
      <p:sp>
        <p:nvSpPr>
          <p:cNvPr id="12" name="Text Placeholder 11">
            <a:extLst>
              <a:ext uri="{FF2B5EF4-FFF2-40B4-BE49-F238E27FC236}">
                <a16:creationId xmlns:a16="http://schemas.microsoft.com/office/drawing/2014/main" id="{BFD4A843-3205-E0B0-0946-EF9CD71822E5}"/>
              </a:ext>
            </a:extLst>
          </p:cNvPr>
          <p:cNvSpPr>
            <a:spLocks noGrp="1"/>
          </p:cNvSpPr>
          <p:nvPr>
            <p:ph type="body" sz="quarter" idx="14"/>
          </p:nvPr>
        </p:nvSpPr>
        <p:spPr>
          <a:xfrm>
            <a:off x="527050" y="1339850"/>
            <a:ext cx="6804025" cy="3998913"/>
          </a:xfrm>
        </p:spPr>
        <p:txBody>
          <a:bodyPr/>
          <a:lstStyle>
            <a:lvl1pPr marL="0" indent="0">
              <a:buNone/>
              <a:defRPr/>
            </a:lvl1pPr>
            <a:lvl2pPr marL="342900" indent="-171450">
              <a:buClr>
                <a:schemeClr val="accent6"/>
              </a:buClr>
              <a:buFont typeface="Trebuchet MS" panose="020B0603020202020204" pitchFamily="34" charset="0"/>
              <a:buChar char="−"/>
              <a:defRPr/>
            </a:lvl2pPr>
            <a:lvl3pPr marL="571500" indent="-171450">
              <a:buClr>
                <a:schemeClr val="accent6"/>
              </a:buClr>
              <a:buFont typeface="Trebuchet MS" panose="020B0603020202020204" pitchFamily="34" charset="0"/>
              <a:buChar char="−"/>
              <a:defRPr/>
            </a:lvl3pPr>
            <a:lvl4pPr marL="800100" indent="-171450">
              <a:buClr>
                <a:schemeClr val="accent6"/>
              </a:buClr>
              <a:buFont typeface="Trebuchet MS" panose="020B0603020202020204" pitchFamily="34" charset="0"/>
              <a:buChar char="−"/>
              <a:defRPr/>
            </a:lvl4pPr>
            <a:lvl5pPr marL="1028700" indent="-171450">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270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orizontal Text Blocks">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D39AC82A-F345-BEF0-5C44-BFB671B8C682}"/>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11">
            <a:extLst>
              <a:ext uri="{FF2B5EF4-FFF2-40B4-BE49-F238E27FC236}">
                <a16:creationId xmlns:a16="http://schemas.microsoft.com/office/drawing/2014/main" id="{122ED74F-079A-0F8E-2ED2-3476EE9C8FF3}"/>
              </a:ext>
            </a:extLst>
          </p:cNvPr>
          <p:cNvSpPr>
            <a:spLocks noGrp="1"/>
          </p:cNvSpPr>
          <p:nvPr>
            <p:ph type="body" sz="quarter" idx="14"/>
          </p:nvPr>
        </p:nvSpPr>
        <p:spPr>
          <a:xfrm>
            <a:off x="527049" y="1108217"/>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1">
            <a:extLst>
              <a:ext uri="{FF2B5EF4-FFF2-40B4-BE49-F238E27FC236}">
                <a16:creationId xmlns:a16="http://schemas.microsoft.com/office/drawing/2014/main" id="{03082405-1882-6E1E-C1BA-188AB2DED919}"/>
              </a:ext>
            </a:extLst>
          </p:cNvPr>
          <p:cNvSpPr>
            <a:spLocks noGrp="1"/>
          </p:cNvSpPr>
          <p:nvPr>
            <p:ph type="body" sz="quarter" idx="15"/>
          </p:nvPr>
        </p:nvSpPr>
        <p:spPr>
          <a:xfrm>
            <a:off x="527049" y="3592822"/>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979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Split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32BA86-A783-3BE6-0328-183617199B2A}"/>
              </a:ext>
            </a:extLst>
          </p:cNvPr>
          <p:cNvSpPr/>
          <p:nvPr userDrawn="1"/>
        </p:nvSpPr>
        <p:spPr>
          <a:xfrm>
            <a:off x="0" y="3429000"/>
            <a:ext cx="12192000" cy="264477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D39AC82A-F345-BEF0-5C44-BFB671B8C682}"/>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CE391473-796D-7AD4-112A-4C0C2A8C4C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5" y="103187"/>
            <a:ext cx="11563350"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cxnSp>
        <p:nvCxnSpPr>
          <p:cNvPr id="5" name="Straight Connector 4">
            <a:extLst>
              <a:ext uri="{FF2B5EF4-FFF2-40B4-BE49-F238E27FC236}">
                <a16:creationId xmlns:a16="http://schemas.microsoft.com/office/drawing/2014/main" id="{C57CF2CF-802A-AD1D-628E-BD2D8F8023FA}"/>
              </a:ext>
            </a:extLst>
          </p:cNvPr>
          <p:cNvCxnSpPr/>
          <p:nvPr userDrawn="1"/>
        </p:nvCxnSpPr>
        <p:spPr>
          <a:xfrm>
            <a:off x="0" y="779463"/>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23D100-4797-4960-247C-60784E0AA290}"/>
              </a:ext>
            </a:extLst>
          </p:cNvPr>
          <p:cNvCxnSpPr/>
          <p:nvPr userDrawn="1"/>
        </p:nvCxnSpPr>
        <p:spPr>
          <a:xfrm>
            <a:off x="0" y="6073775"/>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9336AD48-8742-4A65-8DF6-D520817F4BF0}"/>
              </a:ext>
            </a:extLst>
          </p:cNvPr>
          <p:cNvSpPr>
            <a:spLocks noGrp="1"/>
          </p:cNvSpPr>
          <p:nvPr>
            <p:ph type="body" sz="quarter" idx="14"/>
          </p:nvPr>
        </p:nvSpPr>
        <p:spPr>
          <a:xfrm>
            <a:off x="527049" y="1044717"/>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6088D397-B4FF-27C7-4244-AB5A0FCD3B80}"/>
              </a:ext>
            </a:extLst>
          </p:cNvPr>
          <p:cNvSpPr>
            <a:spLocks noGrp="1"/>
          </p:cNvSpPr>
          <p:nvPr>
            <p:ph type="body" sz="quarter" idx="15"/>
          </p:nvPr>
        </p:nvSpPr>
        <p:spPr>
          <a:xfrm>
            <a:off x="527049" y="3656322"/>
            <a:ext cx="11179175" cy="2215819"/>
          </a:xfrm>
        </p:spPr>
        <p:txBody>
          <a:bodyPr/>
          <a:lstStyle>
            <a:lvl1pPr marL="0" indent="0">
              <a:buNone/>
              <a:defRPr/>
            </a:lvl1pPr>
            <a:lvl2pPr marL="342900" indent="-168275">
              <a:buClr>
                <a:schemeClr val="accent6"/>
              </a:buClr>
              <a:buFont typeface="Trebuchet MS" panose="020B0603020202020204" pitchFamily="34" charset="0"/>
              <a:buChar char="−"/>
              <a:defRPr/>
            </a:lvl2pPr>
            <a:lvl3pPr marL="571500" indent="-168275">
              <a:buClr>
                <a:schemeClr val="accent6"/>
              </a:buClr>
              <a:buFont typeface="Trebuchet MS" panose="020B0603020202020204" pitchFamily="34" charset="0"/>
              <a:buChar char="−"/>
              <a:defRPr/>
            </a:lvl3pPr>
            <a:lvl4pPr marL="800100" indent="-168275">
              <a:buClr>
                <a:schemeClr val="accent6"/>
              </a:buClr>
              <a:buFont typeface="Trebuchet MS" panose="020B0603020202020204" pitchFamily="34" charset="0"/>
              <a:buChar char="−"/>
              <a:defRPr/>
            </a:lvl4pPr>
            <a:lvl5pPr marL="1028700" indent="-168275">
              <a:buClr>
                <a:schemeClr val="accent6"/>
              </a:buClr>
              <a:buFont typeface="Trebuchet MS" panose="020B0603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25624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ext Blocks w Hea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7571-4F37-E00C-A8B3-98AA96A4D4E1}"/>
              </a:ext>
            </a:extLst>
          </p:cNvPr>
          <p:cNvSpPr>
            <a:spLocks noGrp="1"/>
          </p:cNvSpPr>
          <p:nvPr>
            <p:ph type="title" hasCustomPrompt="1"/>
          </p:nvPr>
        </p:nvSpPr>
        <p:spPr>
          <a:xfrm>
            <a:off x="142874" y="103187"/>
            <a:ext cx="11630025" cy="577850"/>
          </a:xfrm>
        </p:spPr>
        <p:txBody>
          <a:bodyPr/>
          <a:lstStyle>
            <a:lvl1pPr>
              <a:defRPr>
                <a:latin typeface="+mj-lt"/>
              </a:defRPr>
            </a:lvl1pPr>
          </a:lstStyle>
          <a:p>
            <a:r>
              <a:rPr lang="en-US"/>
              <a:t>Click to Add Title</a:t>
            </a:r>
          </a:p>
        </p:txBody>
      </p:sp>
      <p:sp>
        <p:nvSpPr>
          <p:cNvPr id="6" name="Slide Number Placeholder 5">
            <a:extLst>
              <a:ext uri="{FF2B5EF4-FFF2-40B4-BE49-F238E27FC236}">
                <a16:creationId xmlns:a16="http://schemas.microsoft.com/office/drawing/2014/main" id="{A6E855A9-E0C6-E005-06F2-14914B054AF6}"/>
              </a:ext>
            </a:extLst>
          </p:cNvPr>
          <p:cNvSpPr>
            <a:spLocks noGrp="1"/>
          </p:cNvSpPr>
          <p:nvPr>
            <p:ph type="sldNum" sz="quarter" idx="12"/>
          </p:nvPr>
        </p:nvSpPr>
        <p:spPr/>
        <p:txBody>
          <a:bodyPr/>
          <a:lstStyle>
            <a:lvl1pPr>
              <a:defRPr>
                <a:latin typeface="+mn-lt"/>
              </a:defRPr>
            </a:lvl1pPr>
          </a:lstStyle>
          <a:p>
            <a:fld id="{57AEF021-B1A9-4A81-8F14-8E853C3A0AA5}" type="slidenum">
              <a:rPr lang="en-US" smtClean="0"/>
              <a:pPr/>
              <a:t>‹#›</a:t>
            </a:fld>
            <a:endParaRPr lang="en-US"/>
          </a:p>
        </p:txBody>
      </p:sp>
      <p:sp>
        <p:nvSpPr>
          <p:cNvPr id="9" name="Date Placeholder 3">
            <a:extLst>
              <a:ext uri="{FF2B5EF4-FFF2-40B4-BE49-F238E27FC236}">
                <a16:creationId xmlns:a16="http://schemas.microsoft.com/office/drawing/2014/main" id="{1192C500-18D8-6935-90D2-F9C85BEF7D56}"/>
              </a:ext>
            </a:extLst>
          </p:cNvPr>
          <p:cNvSpPr txBox="1">
            <a:spLocks/>
          </p:cNvSpPr>
          <p:nvPr userDrawn="1"/>
        </p:nvSpPr>
        <p:spPr>
          <a:xfrm>
            <a:off x="632765" y="6541310"/>
            <a:ext cx="3706368" cy="234392"/>
          </a:xfrm>
          <a:prstGeom prst="rect">
            <a:avLst/>
          </a:prstGeom>
        </p:spPr>
        <p:txBody>
          <a:bodyPr/>
          <a:lstStyle>
            <a:defPPr>
              <a:defRPr lang="en-US"/>
            </a:defPPr>
            <a:lvl1pPr marL="0" algn="l" defTabSz="914400" rtl="0" eaLnBrk="1" latinLnBrk="0" hangingPunct="1">
              <a:defRPr lang="en-US" sz="900" kern="1200" baseline="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a:latin typeface="Arial" panose="020B0604020202020204" pitchFamily="34" charset="0"/>
                <a:cs typeface="Arial" panose="020B0604020202020204" pitchFamily="34" charset="0"/>
              </a:rPr>
              <a:t>Company &amp; Partner Confidential</a:t>
            </a:r>
          </a:p>
        </p:txBody>
      </p:sp>
      <p:pic>
        <p:nvPicPr>
          <p:cNvPr id="10" name="Picture 9">
            <a:extLst>
              <a:ext uri="{FF2B5EF4-FFF2-40B4-BE49-F238E27FC236}">
                <a16:creationId xmlns:a16="http://schemas.microsoft.com/office/drawing/2014/main" id="{F6E26B0D-CB56-6AB0-EB6F-C38724C610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409" y="6263146"/>
            <a:ext cx="1336572" cy="427703"/>
          </a:xfrm>
          <a:prstGeom prst="rect">
            <a:avLst/>
          </a:prstGeom>
        </p:spPr>
      </p:pic>
      <p:cxnSp>
        <p:nvCxnSpPr>
          <p:cNvPr id="5" name="Straight Connector 4">
            <a:extLst>
              <a:ext uri="{FF2B5EF4-FFF2-40B4-BE49-F238E27FC236}">
                <a16:creationId xmlns:a16="http://schemas.microsoft.com/office/drawing/2014/main" id="{397AE307-9B99-A9E5-F917-A565E6B8FD70}"/>
              </a:ext>
            </a:extLst>
          </p:cNvPr>
          <p:cNvCxnSpPr/>
          <p:nvPr userDrawn="1"/>
        </p:nvCxnSpPr>
        <p:spPr>
          <a:xfrm>
            <a:off x="0" y="75646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62687-F4B0-1808-1B07-B473FDE4D858}"/>
              </a:ext>
            </a:extLst>
          </p:cNvPr>
          <p:cNvCxnSpPr/>
          <p:nvPr userDrawn="1"/>
        </p:nvCxnSpPr>
        <p:spPr>
          <a:xfrm>
            <a:off x="0" y="6038159"/>
            <a:ext cx="12192000"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7" name="Text Placeholder 11">
            <a:extLst>
              <a:ext uri="{FF2B5EF4-FFF2-40B4-BE49-F238E27FC236}">
                <a16:creationId xmlns:a16="http://schemas.microsoft.com/office/drawing/2014/main" id="{9761D541-0767-BF09-AE85-C0538271A56C}"/>
              </a:ext>
            </a:extLst>
          </p:cNvPr>
          <p:cNvSpPr>
            <a:spLocks noGrp="1"/>
          </p:cNvSpPr>
          <p:nvPr>
            <p:ph type="body" sz="quarter" idx="17" hasCustomPrompt="1"/>
          </p:nvPr>
        </p:nvSpPr>
        <p:spPr>
          <a:xfrm>
            <a:off x="632765" y="1107998"/>
            <a:ext cx="3454124"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8" name="Text Placeholder 11">
            <a:extLst>
              <a:ext uri="{FF2B5EF4-FFF2-40B4-BE49-F238E27FC236}">
                <a16:creationId xmlns:a16="http://schemas.microsoft.com/office/drawing/2014/main" id="{1D0FD4D3-98E6-8F34-3F4B-1BAA208070D9}"/>
              </a:ext>
            </a:extLst>
          </p:cNvPr>
          <p:cNvSpPr>
            <a:spLocks noGrp="1"/>
          </p:cNvSpPr>
          <p:nvPr>
            <p:ph type="body" sz="quarter" idx="18" hasCustomPrompt="1"/>
          </p:nvPr>
        </p:nvSpPr>
        <p:spPr>
          <a:xfrm>
            <a:off x="8132391" y="1107998"/>
            <a:ext cx="3454124"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1" name="Text Placeholder 11">
            <a:extLst>
              <a:ext uri="{FF2B5EF4-FFF2-40B4-BE49-F238E27FC236}">
                <a16:creationId xmlns:a16="http://schemas.microsoft.com/office/drawing/2014/main" id="{4CD65FB8-A77B-D58F-7A9F-5C23B6063785}"/>
              </a:ext>
            </a:extLst>
          </p:cNvPr>
          <p:cNvSpPr>
            <a:spLocks noGrp="1"/>
          </p:cNvSpPr>
          <p:nvPr>
            <p:ph type="body" sz="quarter" idx="19" hasCustomPrompt="1"/>
          </p:nvPr>
        </p:nvSpPr>
        <p:spPr>
          <a:xfrm>
            <a:off x="4382578" y="1107998"/>
            <a:ext cx="3454124" cy="1082754"/>
          </a:xfrm>
        </p:spPr>
        <p:txBody>
          <a:bodyPr anchor="ctr">
            <a:normAutofit/>
          </a:bodyPr>
          <a:lstStyle>
            <a:lvl1pPr marL="0" indent="0" algn="ctr">
              <a:buNone/>
              <a:defRPr sz="2400" b="1"/>
            </a:lvl1pPr>
            <a:lvl2pPr marL="342900" indent="-168275">
              <a:defRPr/>
            </a:lvl2pPr>
            <a:lvl3pPr marL="685800" indent="-168275">
              <a:defRPr/>
            </a:lvl3pPr>
            <a:lvl4pPr marL="974725" indent="-168275">
              <a:defRPr/>
            </a:lvl4pPr>
            <a:lvl5pPr marL="1257300" indent="-168275">
              <a:defRPr/>
            </a:lvl5pPr>
          </a:lstStyle>
          <a:p>
            <a:pPr lvl="0"/>
            <a:r>
              <a:rPr lang="en-US"/>
              <a:t>Click to edit section header</a:t>
            </a:r>
          </a:p>
        </p:txBody>
      </p:sp>
      <p:sp>
        <p:nvSpPr>
          <p:cNvPr id="13" name="Text Placeholder 11">
            <a:extLst>
              <a:ext uri="{FF2B5EF4-FFF2-40B4-BE49-F238E27FC236}">
                <a16:creationId xmlns:a16="http://schemas.microsoft.com/office/drawing/2014/main" id="{8FB8A137-81AE-15C6-0E26-DFAB8FB56C5D}"/>
              </a:ext>
            </a:extLst>
          </p:cNvPr>
          <p:cNvSpPr>
            <a:spLocks noGrp="1"/>
          </p:cNvSpPr>
          <p:nvPr>
            <p:ph type="body" sz="quarter" idx="20"/>
          </p:nvPr>
        </p:nvSpPr>
        <p:spPr>
          <a:xfrm>
            <a:off x="632765" y="2190862"/>
            <a:ext cx="3454124"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49E46C9D-8E76-E3AD-E02E-4BA914EA29D3}"/>
              </a:ext>
            </a:extLst>
          </p:cNvPr>
          <p:cNvSpPr>
            <a:spLocks noGrp="1"/>
          </p:cNvSpPr>
          <p:nvPr>
            <p:ph type="body" sz="quarter" idx="21"/>
          </p:nvPr>
        </p:nvSpPr>
        <p:spPr>
          <a:xfrm>
            <a:off x="4382578" y="2190862"/>
            <a:ext cx="3454124"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A4703D83-40D1-81F9-6842-1140228EEB3B}"/>
              </a:ext>
            </a:extLst>
          </p:cNvPr>
          <p:cNvSpPr>
            <a:spLocks noGrp="1"/>
          </p:cNvSpPr>
          <p:nvPr>
            <p:ph type="body" sz="quarter" idx="22"/>
          </p:nvPr>
        </p:nvSpPr>
        <p:spPr>
          <a:xfrm>
            <a:off x="8132391" y="2190862"/>
            <a:ext cx="3454124" cy="3495762"/>
          </a:xfrm>
        </p:spPr>
        <p:txBody>
          <a:bodyPr>
            <a:normAutofit/>
          </a:bodyPr>
          <a:lstStyle>
            <a:lvl1pPr marL="0" indent="0">
              <a:buNone/>
              <a:defRPr sz="2000"/>
            </a:lvl1pPr>
            <a:lvl2pPr marL="342900" indent="-171450">
              <a:buClr>
                <a:schemeClr val="accent6"/>
              </a:buClr>
              <a:buFont typeface="Trebuchet MS" panose="020B0603020202020204" pitchFamily="34" charset="0"/>
              <a:buChar char="−"/>
              <a:defRPr sz="1800"/>
            </a:lvl2pPr>
            <a:lvl3pPr marL="571500" indent="-171450">
              <a:buClr>
                <a:schemeClr val="accent6"/>
              </a:buClr>
              <a:buFont typeface="Trebuchet MS" panose="020B0603020202020204" pitchFamily="34" charset="0"/>
              <a:buChar char="−"/>
              <a:defRPr sz="1600"/>
            </a:lvl3pPr>
            <a:lvl4pPr marL="800100" indent="-171450">
              <a:buClr>
                <a:schemeClr val="accent6"/>
              </a:buClr>
              <a:buFont typeface="Trebuchet MS" panose="020B0603020202020204" pitchFamily="34" charset="0"/>
              <a:buChar char="−"/>
              <a:defRPr sz="1400"/>
            </a:lvl4pPr>
            <a:lvl5pPr marL="1028700" indent="-171450">
              <a:buClr>
                <a:schemeClr val="accent6"/>
              </a:buClr>
              <a:buFont typeface="Trebuchet MS" panose="020B0603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087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theme" Target="../theme/theme2.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A6D37-1B2B-7B55-0C6B-97C67BBD6DAE}"/>
              </a:ext>
            </a:extLst>
          </p:cNvPr>
          <p:cNvSpPr>
            <a:spLocks noGrp="1"/>
          </p:cNvSpPr>
          <p:nvPr>
            <p:ph type="title"/>
          </p:nvPr>
        </p:nvSpPr>
        <p:spPr>
          <a:xfrm>
            <a:off x="142875" y="103187"/>
            <a:ext cx="11144250" cy="5778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423D21-C761-A71D-BD6C-FC75CAD49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B7E00A1-9D3E-6653-349D-71618F3FDAAD}"/>
              </a:ext>
            </a:extLst>
          </p:cNvPr>
          <p:cNvSpPr>
            <a:spLocks noGrp="1"/>
          </p:cNvSpPr>
          <p:nvPr>
            <p:ph type="sldNum" sz="quarter" idx="4"/>
          </p:nvPr>
        </p:nvSpPr>
        <p:spPr>
          <a:xfrm>
            <a:off x="9274391" y="6389688"/>
            <a:ext cx="2743200" cy="365125"/>
          </a:xfrm>
          <a:prstGeom prst="rect">
            <a:avLst/>
          </a:prstGeom>
        </p:spPr>
        <p:txBody>
          <a:bodyPr vert="horz" lIns="91440" tIns="45720" rIns="91440" bIns="45720" rtlCol="0" anchor="ctr"/>
          <a:lstStyle>
            <a:lvl1pPr algn="r">
              <a:defRPr sz="1400" b="1">
                <a:solidFill>
                  <a:schemeClr val="tx1"/>
                </a:solidFill>
                <a:latin typeface="Arial" panose="020B0604020202020204" pitchFamily="34" charset="0"/>
                <a:cs typeface="Arial" panose="020B0604020202020204" pitchFamily="34" charset="0"/>
              </a:defRPr>
            </a:lvl1pPr>
          </a:lstStyle>
          <a:p>
            <a:fld id="{57AEF021-B1A9-4A81-8F14-8E853C3A0AA5}" type="slidenum">
              <a:rPr lang="en-US" smtClean="0"/>
              <a:pPr/>
              <a:t>‹#›</a:t>
            </a:fld>
            <a:endParaRPr lang="en-US"/>
          </a:p>
        </p:txBody>
      </p:sp>
    </p:spTree>
    <p:extLst>
      <p:ext uri="{BB962C8B-B14F-4D97-AF65-F5344CB8AC3E}">
        <p14:creationId xmlns:p14="http://schemas.microsoft.com/office/powerpoint/2010/main" val="35982836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707" r:id="rId13"/>
    <p:sldLayoutId id="2147483703" r:id="rId14"/>
  </p:sldLayoutIdLst>
  <p:hf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A6D37-1B2B-7B55-0C6B-97C67BBD6DAE}"/>
              </a:ext>
            </a:extLst>
          </p:cNvPr>
          <p:cNvSpPr>
            <a:spLocks noGrp="1"/>
          </p:cNvSpPr>
          <p:nvPr>
            <p:ph type="title"/>
          </p:nvPr>
        </p:nvSpPr>
        <p:spPr>
          <a:xfrm>
            <a:off x="142875" y="103187"/>
            <a:ext cx="11144250" cy="5778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423D21-C761-A71D-BD6C-FC75CAD491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B7E00A1-9D3E-6653-349D-71618F3FDAAD}"/>
              </a:ext>
            </a:extLst>
          </p:cNvPr>
          <p:cNvSpPr>
            <a:spLocks noGrp="1"/>
          </p:cNvSpPr>
          <p:nvPr>
            <p:ph type="sldNum" sz="quarter" idx="4"/>
          </p:nvPr>
        </p:nvSpPr>
        <p:spPr>
          <a:xfrm>
            <a:off x="9274391" y="6389688"/>
            <a:ext cx="2743200" cy="365125"/>
          </a:xfrm>
          <a:prstGeom prst="rect">
            <a:avLst/>
          </a:prstGeom>
        </p:spPr>
        <p:txBody>
          <a:bodyPr vert="horz" lIns="91440" tIns="45720" rIns="91440" bIns="45720" rtlCol="0" anchor="ctr"/>
          <a:lstStyle>
            <a:lvl1pPr algn="r">
              <a:defRPr sz="1400" b="1">
                <a:solidFill>
                  <a:schemeClr val="tx1"/>
                </a:solidFill>
                <a:latin typeface="Arial" panose="020B0604020202020204" pitchFamily="34" charset="0"/>
                <a:cs typeface="Arial" panose="020B0604020202020204" pitchFamily="34" charset="0"/>
              </a:defRPr>
            </a:lvl1pPr>
          </a:lstStyle>
          <a:p>
            <a:fld id="{57AEF021-B1A9-4A81-8F14-8E853C3A0AA5}" type="slidenum">
              <a:rPr lang="en-US" smtClean="0"/>
              <a:pPr/>
              <a:t>‹#›</a:t>
            </a:fld>
            <a:endParaRPr lang="en-US"/>
          </a:p>
        </p:txBody>
      </p:sp>
    </p:spTree>
    <p:extLst>
      <p:ext uri="{BB962C8B-B14F-4D97-AF65-F5344CB8AC3E}">
        <p14:creationId xmlns:p14="http://schemas.microsoft.com/office/powerpoint/2010/main" val="364581205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649" r:id="rId20"/>
    <p:sldLayoutId id="2147483650" r:id="rId21"/>
    <p:sldLayoutId id="2147483701" r:id="rId22"/>
    <p:sldLayoutId id="2147483706" r:id="rId23"/>
    <p:sldLayoutId id="2147483704" r:id="rId24"/>
    <p:sldLayoutId id="2147483651" r:id="rId25"/>
    <p:sldLayoutId id="2147483708" r:id="rId26"/>
    <p:sldLayoutId id="2147483709" r:id="rId27"/>
    <p:sldLayoutId id="2147483710" r:id="rId28"/>
    <p:sldLayoutId id="2147483659" r:id="rId29"/>
    <p:sldLayoutId id="2147483700" r:id="rId30"/>
    <p:sldLayoutId id="2147483661" r:id="rId31"/>
    <p:sldLayoutId id="2147483660" r:id="rId32"/>
    <p:sldLayoutId id="2147483662" r:id="rId33"/>
    <p:sldLayoutId id="2147483926" r:id="rId34"/>
  </p:sldLayoutIdLst>
  <p:hf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spcAft>
          <a:spcPts val="400"/>
        </a:spcAft>
        <a:buClr>
          <a:schemeClr val="accent6"/>
        </a:buClr>
        <a:buFont typeface="Trebuchet MS" panose="020B0603020202020204" pitchFamily="34" charset="0"/>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spcAft>
          <a:spcPts val="400"/>
        </a:spcAft>
        <a:buClr>
          <a:schemeClr val="accent6"/>
        </a:buClr>
        <a:buFont typeface="Trebuchet MS" panose="020B0603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spcAft>
          <a:spcPts val="400"/>
        </a:spcAft>
        <a:buClr>
          <a:schemeClr val="accent6"/>
        </a:buClr>
        <a:buFont typeface="Trebuchet MS" panose="020B0603020202020204" pitchFamily="34"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spcAft>
          <a:spcPts val="400"/>
        </a:spcAft>
        <a:buClr>
          <a:schemeClr val="accent6"/>
        </a:buClr>
        <a:buFont typeface="Trebuchet MS" panose="020B0603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47_A2282EA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microsoft.com/office/2018/10/relationships/comments" Target="../comments/modernComment_7FFFDB3A_11A15826.xml"/><Relationship Id="rId1" Type="http://schemas.openxmlformats.org/officeDocument/2006/relationships/slideLayout" Target="../slideLayouts/slideLayout16.xml"/><Relationship Id="rId6" Type="http://schemas.openxmlformats.org/officeDocument/2006/relationships/image" Target="../media/image78.svg"/><Relationship Id="rId5" Type="http://schemas.openxmlformats.org/officeDocument/2006/relationships/image" Target="../media/image77.pn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81.png"/></Relationships>
</file>

<file path=ppt/slides/_rels/slide12.xml.rels><?xml version="1.0" encoding="UTF-8" standalone="yes"?>
<Relationships xmlns="http://schemas.openxmlformats.org/package/2006/relationships"><Relationship Id="rId8" Type="http://schemas.openxmlformats.org/officeDocument/2006/relationships/image" Target="../media/image84.jpg"/><Relationship Id="rId3" Type="http://schemas.microsoft.com/office/2007/relationships/media" Target="../media/media2.wav"/><Relationship Id="rId7" Type="http://schemas.openxmlformats.org/officeDocument/2006/relationships/image" Target="../media/image8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3.xml"/><Relationship Id="rId5" Type="http://schemas.openxmlformats.org/officeDocument/2006/relationships/slideLayout" Target="../slideLayouts/slideLayout16.xml"/><Relationship Id="rId4" Type="http://schemas.openxmlformats.org/officeDocument/2006/relationships/audio" Target="../media/media2.wav"/><Relationship Id="rId9" Type="http://schemas.openxmlformats.org/officeDocument/2006/relationships/image" Target="../media/image85.jpg"/></Relationships>
</file>

<file path=ppt/slides/_rels/slide13.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85.jpg"/><Relationship Id="rId3" Type="http://schemas.microsoft.com/office/2007/relationships/media" Target="../media/media2.wav"/><Relationship Id="rId7" Type="http://schemas.openxmlformats.org/officeDocument/2006/relationships/image" Target="../media/image86.png"/><Relationship Id="rId12" Type="http://schemas.openxmlformats.org/officeDocument/2006/relationships/image" Target="../media/image84.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4.xml"/><Relationship Id="rId11" Type="http://schemas.openxmlformats.org/officeDocument/2006/relationships/image" Target="../media/image83.png"/><Relationship Id="rId5" Type="http://schemas.openxmlformats.org/officeDocument/2006/relationships/slideLayout" Target="../slideLayouts/slideLayout16.xml"/><Relationship Id="rId10" Type="http://schemas.openxmlformats.org/officeDocument/2006/relationships/image" Target="../media/image89.svg"/><Relationship Id="rId4" Type="http://schemas.openxmlformats.org/officeDocument/2006/relationships/audio" Target="../media/media2.wav"/><Relationship Id="rId9" Type="http://schemas.openxmlformats.org/officeDocument/2006/relationships/image" Target="../media/image88.png"/></Relationships>
</file>

<file path=ppt/slides/_rels/slide14.xml.rels><?xml version="1.0" encoding="UTF-8" standalone="yes"?>
<Relationships xmlns="http://schemas.openxmlformats.org/package/2006/relationships"><Relationship Id="rId13" Type="http://schemas.openxmlformats.org/officeDocument/2006/relationships/image" Target="../media/image100.png"/><Relationship Id="rId18" Type="http://schemas.openxmlformats.org/officeDocument/2006/relationships/image" Target="../media/image105.svg"/><Relationship Id="rId26" Type="http://schemas.openxmlformats.org/officeDocument/2006/relationships/image" Target="../media/image113.emf"/><Relationship Id="rId3" Type="http://schemas.openxmlformats.org/officeDocument/2006/relationships/image" Target="../media/image90.emf"/><Relationship Id="rId21" Type="http://schemas.openxmlformats.org/officeDocument/2006/relationships/image" Target="../media/image108.emf"/><Relationship Id="rId34" Type="http://schemas.openxmlformats.org/officeDocument/2006/relationships/image" Target="../media/image121.png"/><Relationship Id="rId7" Type="http://schemas.openxmlformats.org/officeDocument/2006/relationships/image" Target="../media/image94.png"/><Relationship Id="rId12" Type="http://schemas.openxmlformats.org/officeDocument/2006/relationships/image" Target="../media/image99.emf"/><Relationship Id="rId17" Type="http://schemas.openxmlformats.org/officeDocument/2006/relationships/image" Target="../media/image104.png"/><Relationship Id="rId25" Type="http://schemas.openxmlformats.org/officeDocument/2006/relationships/image" Target="../media/image112.svg"/><Relationship Id="rId33" Type="http://schemas.openxmlformats.org/officeDocument/2006/relationships/image" Target="../media/image120.svg"/><Relationship Id="rId2" Type="http://schemas.openxmlformats.org/officeDocument/2006/relationships/notesSlide" Target="../notesSlides/notesSlide5.xml"/><Relationship Id="rId16" Type="http://schemas.openxmlformats.org/officeDocument/2006/relationships/image" Target="../media/image103.emf"/><Relationship Id="rId20" Type="http://schemas.openxmlformats.org/officeDocument/2006/relationships/image" Target="../media/image107.svg"/><Relationship Id="rId29" Type="http://schemas.openxmlformats.org/officeDocument/2006/relationships/image" Target="../media/image116.png"/><Relationship Id="rId1" Type="http://schemas.openxmlformats.org/officeDocument/2006/relationships/slideLayout" Target="../slideLayouts/slideLayout16.xml"/><Relationship Id="rId6" Type="http://schemas.openxmlformats.org/officeDocument/2006/relationships/image" Target="../media/image93.svg"/><Relationship Id="rId11" Type="http://schemas.openxmlformats.org/officeDocument/2006/relationships/image" Target="../media/image98.svg"/><Relationship Id="rId24" Type="http://schemas.openxmlformats.org/officeDocument/2006/relationships/image" Target="../media/image111.png"/><Relationship Id="rId32" Type="http://schemas.openxmlformats.org/officeDocument/2006/relationships/image" Target="../media/image119.png"/><Relationship Id="rId5" Type="http://schemas.openxmlformats.org/officeDocument/2006/relationships/image" Target="../media/image92.png"/><Relationship Id="rId15" Type="http://schemas.openxmlformats.org/officeDocument/2006/relationships/image" Target="../media/image102.svg"/><Relationship Id="rId23" Type="http://schemas.openxmlformats.org/officeDocument/2006/relationships/image" Target="../media/image110.svg"/><Relationship Id="rId28" Type="http://schemas.openxmlformats.org/officeDocument/2006/relationships/image" Target="../media/image115.svg"/><Relationship Id="rId10" Type="http://schemas.openxmlformats.org/officeDocument/2006/relationships/image" Target="../media/image97.png"/><Relationship Id="rId19" Type="http://schemas.openxmlformats.org/officeDocument/2006/relationships/image" Target="../media/image106.png"/><Relationship Id="rId31" Type="http://schemas.openxmlformats.org/officeDocument/2006/relationships/image" Target="../media/image118.emf"/><Relationship Id="rId4" Type="http://schemas.openxmlformats.org/officeDocument/2006/relationships/image" Target="../media/image91.emf"/><Relationship Id="rId9" Type="http://schemas.openxmlformats.org/officeDocument/2006/relationships/image" Target="../media/image96.emf"/><Relationship Id="rId14" Type="http://schemas.openxmlformats.org/officeDocument/2006/relationships/image" Target="../media/image101.svg"/><Relationship Id="rId22" Type="http://schemas.openxmlformats.org/officeDocument/2006/relationships/image" Target="../media/image109.png"/><Relationship Id="rId27" Type="http://schemas.openxmlformats.org/officeDocument/2006/relationships/image" Target="../media/image114.png"/><Relationship Id="rId30" Type="http://schemas.openxmlformats.org/officeDocument/2006/relationships/image" Target="../media/image117.svg"/><Relationship Id="rId35" Type="http://schemas.openxmlformats.org/officeDocument/2006/relationships/image" Target="../media/image122.svg"/><Relationship Id="rId8" Type="http://schemas.openxmlformats.org/officeDocument/2006/relationships/image" Target="../media/image95.svg"/></Relationships>
</file>

<file path=ppt/slides/_rels/slide15.xml.rels><?xml version="1.0" encoding="UTF-8" standalone="yes"?>
<Relationships xmlns="http://schemas.openxmlformats.org/package/2006/relationships"><Relationship Id="rId3" Type="http://schemas.openxmlformats.org/officeDocument/2006/relationships/image" Target="../media/image123.png"/><Relationship Id="rId2" Type="http://schemas.microsoft.com/office/2018/10/relationships/comments" Target="../comments/modernComment_14F_44334C4F.xml"/><Relationship Id="rId1" Type="http://schemas.openxmlformats.org/officeDocument/2006/relationships/slideLayout" Target="../slideLayouts/slideLayout16.xml"/><Relationship Id="rId4" Type="http://schemas.openxmlformats.org/officeDocument/2006/relationships/image" Target="../media/image124.svg"/></Relationships>
</file>

<file path=ppt/slides/_rels/slide16.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125.png"/><Relationship Id="rId1" Type="http://schemas.openxmlformats.org/officeDocument/2006/relationships/slideLayout" Target="../slideLayouts/slideLayout16.xml"/><Relationship Id="rId5" Type="http://schemas.openxmlformats.org/officeDocument/2006/relationships/image" Target="../media/image128.svg"/><Relationship Id="rId4" Type="http://schemas.openxmlformats.org/officeDocument/2006/relationships/image" Target="../media/image127.png"/></Relationships>
</file>

<file path=ppt/slides/_rels/slide1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png"/><Relationship Id="rId47" Type="http://schemas.openxmlformats.org/officeDocument/2006/relationships/image" Target="../media/image49.png"/><Relationship Id="rId50" Type="http://schemas.openxmlformats.org/officeDocument/2006/relationships/image" Target="../media/image52.png"/><Relationship Id="rId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18.png"/><Relationship Id="rId29" Type="http://schemas.openxmlformats.org/officeDocument/2006/relationships/image" Target="../media/image31.sv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svg"/><Relationship Id="rId53" Type="http://schemas.openxmlformats.org/officeDocument/2006/relationships/image" Target="../media/image55.png"/><Relationship Id="rId5" Type="http://schemas.openxmlformats.org/officeDocument/2006/relationships/image" Target="../media/image7.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svg"/><Relationship Id="rId8" Type="http://schemas.openxmlformats.org/officeDocument/2006/relationships/image" Target="../media/image10.png"/><Relationship Id="rId51" Type="http://schemas.openxmlformats.org/officeDocument/2006/relationships/image" Target="../media/image53.png"/><Relationship Id="rId3" Type="http://schemas.microsoft.com/office/2018/10/relationships/comments" Target="../comments/modernComment_125_18A3B54C.xml"/><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svg"/><Relationship Id="rId33" Type="http://schemas.openxmlformats.org/officeDocument/2006/relationships/image" Target="../media/image35.png"/><Relationship Id="rId38" Type="http://schemas.openxmlformats.org/officeDocument/2006/relationships/image" Target="../media/image40.svg"/><Relationship Id="rId46" Type="http://schemas.openxmlformats.org/officeDocument/2006/relationships/image" Target="../media/image48.png"/><Relationship Id="rId20" Type="http://schemas.openxmlformats.org/officeDocument/2006/relationships/image" Target="../media/image22.png"/><Relationship Id="rId41" Type="http://schemas.openxmlformats.org/officeDocument/2006/relationships/image" Target="../media/image43.png"/><Relationship Id="rId1" Type="http://schemas.openxmlformats.org/officeDocument/2006/relationships/slideLayout" Target="../slideLayouts/slideLayout32.xml"/><Relationship Id="rId6" Type="http://schemas.openxmlformats.org/officeDocument/2006/relationships/image" Target="../media/image8.png"/><Relationship Id="rId15" Type="http://schemas.openxmlformats.org/officeDocument/2006/relationships/image" Target="../media/image17.png"/><Relationship Id="rId23" Type="http://schemas.openxmlformats.org/officeDocument/2006/relationships/image" Target="../media/image25.jpe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23_1315858C.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57.sv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microsoft.com/office/2018/10/relationships/comments" Target="../comments/modernComment_7FFFDBD8_781B3C8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49_196BFF8A.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4A_2964C458.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svg"/><Relationship Id="rId12" Type="http://schemas.openxmlformats.org/officeDocument/2006/relationships/image" Target="../media/image67.png"/><Relationship Id="rId17" Type="http://schemas.openxmlformats.org/officeDocument/2006/relationships/image" Target="../media/image72.svg"/><Relationship Id="rId2" Type="http://schemas.microsoft.com/office/2018/10/relationships/comments" Target="../comments/modernComment_14B_435E040B.xml"/><Relationship Id="rId16" Type="http://schemas.openxmlformats.org/officeDocument/2006/relationships/image" Target="../media/image71.png"/><Relationship Id="rId1" Type="http://schemas.openxmlformats.org/officeDocument/2006/relationships/slideLayout" Target="../slideLayouts/slideLayout16.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png"/><Relationship Id="rId15" Type="http://schemas.openxmlformats.org/officeDocument/2006/relationships/image" Target="../media/image70.svg"/><Relationship Id="rId10" Type="http://schemas.openxmlformats.org/officeDocument/2006/relationships/image" Target="../media/image65.png"/><Relationship Id="rId19" Type="http://schemas.openxmlformats.org/officeDocument/2006/relationships/image" Target="../media/image74.svg"/><Relationship Id="rId4" Type="http://schemas.openxmlformats.org/officeDocument/2006/relationships/image" Target="../media/image59.svg"/><Relationship Id="rId9" Type="http://schemas.openxmlformats.org/officeDocument/2006/relationships/image" Target="../media/image64.svg"/><Relationship Id="rId14" Type="http://schemas.openxmlformats.org/officeDocument/2006/relationships/image" Target="../media/image6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31D28CD-F6BA-A257-2310-72125A7FBFB8}"/>
              </a:ext>
            </a:extLst>
          </p:cNvPr>
          <p:cNvSpPr>
            <a:spLocks noGrp="1"/>
          </p:cNvSpPr>
          <p:nvPr>
            <p:ph type="subTitle" idx="1"/>
          </p:nvPr>
        </p:nvSpPr>
        <p:spPr/>
        <p:txBody>
          <a:bodyPr/>
          <a:lstStyle/>
          <a:p>
            <a:r>
              <a:rPr lang="en-US"/>
              <a:t>Bob Long</a:t>
            </a:r>
          </a:p>
        </p:txBody>
      </p:sp>
      <p:sp>
        <p:nvSpPr>
          <p:cNvPr id="6" name="Text Placeholder 5">
            <a:extLst>
              <a:ext uri="{FF2B5EF4-FFF2-40B4-BE49-F238E27FC236}">
                <a16:creationId xmlns:a16="http://schemas.microsoft.com/office/drawing/2014/main" id="{690EF5BC-B40E-C0D9-FE2B-76F473D56609}"/>
              </a:ext>
            </a:extLst>
          </p:cNvPr>
          <p:cNvSpPr>
            <a:spLocks noGrp="1"/>
          </p:cNvSpPr>
          <p:nvPr>
            <p:ph type="body" sz="quarter" idx="13"/>
          </p:nvPr>
        </p:nvSpPr>
        <p:spPr/>
        <p:txBody>
          <a:bodyPr/>
          <a:lstStyle/>
          <a:p>
            <a:r>
              <a:rPr lang="en-US"/>
              <a:t>President, Americas</a:t>
            </a:r>
          </a:p>
        </p:txBody>
      </p:sp>
      <p:sp>
        <p:nvSpPr>
          <p:cNvPr id="4" name="Title 3">
            <a:extLst>
              <a:ext uri="{FF2B5EF4-FFF2-40B4-BE49-F238E27FC236}">
                <a16:creationId xmlns:a16="http://schemas.microsoft.com/office/drawing/2014/main" id="{8BCEFB47-51F0-F6C7-3D7C-19ACF6F36831}"/>
              </a:ext>
            </a:extLst>
          </p:cNvPr>
          <p:cNvSpPr>
            <a:spLocks noGrp="1"/>
          </p:cNvSpPr>
          <p:nvPr>
            <p:ph type="title"/>
          </p:nvPr>
        </p:nvSpPr>
        <p:spPr>
          <a:xfrm>
            <a:off x="7884043" y="3119241"/>
            <a:ext cx="2976218" cy="1586772"/>
          </a:xfrm>
        </p:spPr>
        <p:txBody>
          <a:bodyPr>
            <a:normAutofit/>
          </a:bodyPr>
          <a:lstStyle/>
          <a:p>
            <a:r>
              <a:rPr lang="en-US" dirty="0">
                <a:latin typeface="Arial"/>
                <a:cs typeface="Arial"/>
              </a:rPr>
              <a:t>Deepfakes and Financial Security</a:t>
            </a:r>
            <a:endParaRPr lang="en-US" dirty="0"/>
          </a:p>
        </p:txBody>
      </p:sp>
    </p:spTree>
    <p:extLst>
      <p:ext uri="{BB962C8B-B14F-4D97-AF65-F5344CB8AC3E}">
        <p14:creationId xmlns:p14="http://schemas.microsoft.com/office/powerpoint/2010/main" val="2720542369"/>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B7B4-D029-2762-5276-E050087212F5}"/>
              </a:ext>
            </a:extLst>
          </p:cNvPr>
          <p:cNvSpPr>
            <a:spLocks noGrp="1"/>
          </p:cNvSpPr>
          <p:nvPr>
            <p:ph type="title"/>
          </p:nvPr>
        </p:nvSpPr>
        <p:spPr>
          <a:xfrm>
            <a:off x="142874" y="103187"/>
            <a:ext cx="11630025" cy="577850"/>
          </a:xfrm>
        </p:spPr>
        <p:txBody>
          <a:bodyPr/>
          <a:lstStyle/>
          <a:p>
            <a:r>
              <a:rPr lang="en-US" dirty="0"/>
              <a:t>Call Centers Are Easy Targets</a:t>
            </a:r>
          </a:p>
        </p:txBody>
      </p:sp>
      <p:sp>
        <p:nvSpPr>
          <p:cNvPr id="3" name="Content Placeholder 2">
            <a:extLst>
              <a:ext uri="{FF2B5EF4-FFF2-40B4-BE49-F238E27FC236}">
                <a16:creationId xmlns:a16="http://schemas.microsoft.com/office/drawing/2014/main" id="{7D2BE717-F9DC-9F5A-34AB-8558165D03D5}"/>
              </a:ext>
            </a:extLst>
          </p:cNvPr>
          <p:cNvSpPr>
            <a:spLocks noGrp="1"/>
          </p:cNvSpPr>
          <p:nvPr>
            <p:ph type="body" sz="quarter" idx="17"/>
          </p:nvPr>
        </p:nvSpPr>
        <p:spPr>
          <a:xfrm>
            <a:off x="442265" y="1107998"/>
            <a:ext cx="2573709" cy="1082754"/>
          </a:xfrm>
          <a:prstGeom prst="roundRect">
            <a:avLst>
              <a:gd name="adj" fmla="val 3505"/>
            </a:avLst>
          </a:prstGeom>
          <a:ln w="19050">
            <a:solidFill>
              <a:schemeClr val="accent4"/>
            </a:solidFill>
          </a:ln>
        </p:spPr>
        <p:txBody>
          <a:bodyPr vert="horz" lIns="0" tIns="0" rIns="0" bIns="0" rtlCol="0" anchor="ctr">
            <a:normAutofit/>
          </a:bodyPr>
          <a:lstStyle/>
          <a:p>
            <a:r>
              <a:rPr lang="en-US" dirty="0"/>
              <a:t>Voice-Based Authentication Vulnerabilities</a:t>
            </a:r>
          </a:p>
        </p:txBody>
      </p:sp>
      <p:sp>
        <p:nvSpPr>
          <p:cNvPr id="4" name="Text Placeholder 3">
            <a:extLst>
              <a:ext uri="{FF2B5EF4-FFF2-40B4-BE49-F238E27FC236}">
                <a16:creationId xmlns:a16="http://schemas.microsoft.com/office/drawing/2014/main" id="{A81088A7-A581-B966-5F1F-47B528CB594A}"/>
              </a:ext>
            </a:extLst>
          </p:cNvPr>
          <p:cNvSpPr>
            <a:spLocks noGrp="1"/>
          </p:cNvSpPr>
          <p:nvPr>
            <p:ph type="body" sz="quarter" idx="18"/>
          </p:nvPr>
        </p:nvSpPr>
        <p:spPr>
          <a:xfrm>
            <a:off x="6221317" y="1107998"/>
            <a:ext cx="2573709" cy="1082754"/>
          </a:xfrm>
          <a:prstGeom prst="roundRect">
            <a:avLst>
              <a:gd name="adj" fmla="val 3505"/>
            </a:avLst>
          </a:prstGeom>
          <a:ln w="19050">
            <a:solidFill>
              <a:schemeClr val="accent4"/>
            </a:solidFill>
          </a:ln>
        </p:spPr>
        <p:txBody>
          <a:bodyPr lIns="0" tIns="0" rIns="0" bIns="0" anchor="ctr">
            <a:normAutofit/>
          </a:bodyPr>
          <a:lstStyle/>
          <a:p>
            <a:r>
              <a:rPr lang="en-US" dirty="0"/>
              <a:t>Increased Social Engineering Attacks</a:t>
            </a:r>
          </a:p>
        </p:txBody>
      </p:sp>
      <p:sp>
        <p:nvSpPr>
          <p:cNvPr id="5" name="Text Placeholder 4">
            <a:extLst>
              <a:ext uri="{FF2B5EF4-FFF2-40B4-BE49-F238E27FC236}">
                <a16:creationId xmlns:a16="http://schemas.microsoft.com/office/drawing/2014/main" id="{E42D3319-D243-BB4E-6092-4401856ADD99}"/>
              </a:ext>
            </a:extLst>
          </p:cNvPr>
          <p:cNvSpPr>
            <a:spLocks noGrp="1"/>
          </p:cNvSpPr>
          <p:nvPr>
            <p:ph type="body" sz="quarter" idx="19"/>
          </p:nvPr>
        </p:nvSpPr>
        <p:spPr>
          <a:xfrm>
            <a:off x="3331791" y="1107998"/>
            <a:ext cx="2573709" cy="1082754"/>
          </a:xfrm>
          <a:prstGeom prst="roundRect">
            <a:avLst>
              <a:gd name="adj" fmla="val 3505"/>
            </a:avLst>
          </a:prstGeom>
          <a:ln w="19050">
            <a:solidFill>
              <a:schemeClr val="accent4"/>
            </a:solidFill>
          </a:ln>
        </p:spPr>
        <p:txBody>
          <a:bodyPr lIns="0" tIns="0" rIns="0" bIns="0" anchor="ctr">
            <a:normAutofit/>
          </a:bodyPr>
          <a:lstStyle/>
          <a:p>
            <a:r>
              <a:rPr lang="en-US" dirty="0"/>
              <a:t>High Volume of Sensitive Data</a:t>
            </a:r>
          </a:p>
        </p:txBody>
      </p:sp>
      <p:sp>
        <p:nvSpPr>
          <p:cNvPr id="6" name="Text Placeholder 5">
            <a:extLst>
              <a:ext uri="{FF2B5EF4-FFF2-40B4-BE49-F238E27FC236}">
                <a16:creationId xmlns:a16="http://schemas.microsoft.com/office/drawing/2014/main" id="{4EBBA9D2-ADB8-570E-740F-F506A470120C}"/>
              </a:ext>
            </a:extLst>
          </p:cNvPr>
          <p:cNvSpPr>
            <a:spLocks noGrp="1"/>
          </p:cNvSpPr>
          <p:nvPr>
            <p:ph type="body" sz="quarter" idx="21"/>
          </p:nvPr>
        </p:nvSpPr>
        <p:spPr>
          <a:xfrm>
            <a:off x="9110843" y="1107998"/>
            <a:ext cx="2573709" cy="1082754"/>
          </a:xfrm>
          <a:prstGeom prst="roundRect">
            <a:avLst>
              <a:gd name="adj" fmla="val 4053"/>
            </a:avLst>
          </a:prstGeom>
          <a:ln w="19050">
            <a:solidFill>
              <a:schemeClr val="accent4"/>
            </a:solidFill>
          </a:ln>
        </p:spPr>
        <p:txBody>
          <a:bodyPr lIns="0" tIns="0" rIns="0" bIns="0" anchor="ctr">
            <a:normAutofit/>
          </a:bodyPr>
          <a:lstStyle/>
          <a:p>
            <a:r>
              <a:rPr lang="en-US" dirty="0"/>
              <a:t>Pressure to Resolve Calls Quickly</a:t>
            </a:r>
          </a:p>
        </p:txBody>
      </p:sp>
      <p:sp>
        <p:nvSpPr>
          <p:cNvPr id="7" name="Text Placeholder 6">
            <a:extLst>
              <a:ext uri="{FF2B5EF4-FFF2-40B4-BE49-F238E27FC236}">
                <a16:creationId xmlns:a16="http://schemas.microsoft.com/office/drawing/2014/main" id="{2ACF74FB-3B7C-FC15-16FE-7C6754D66947}"/>
              </a:ext>
            </a:extLst>
          </p:cNvPr>
          <p:cNvSpPr>
            <a:spLocks noGrp="1"/>
          </p:cNvSpPr>
          <p:nvPr>
            <p:ph type="body" sz="quarter" idx="22"/>
          </p:nvPr>
        </p:nvSpPr>
        <p:spPr>
          <a:xfrm>
            <a:off x="567377" y="2107622"/>
            <a:ext cx="2313399" cy="3771684"/>
          </a:xfrm>
          <a:solidFill>
            <a:schemeClr val="bg1"/>
          </a:solidFill>
        </p:spPr>
        <p:txBody>
          <a:bodyPr tIns="182880">
            <a:normAutofit/>
          </a:bodyPr>
          <a:lstStyle/>
          <a:p>
            <a:pPr algn="ctr"/>
            <a:r>
              <a:rPr lang="en-US" dirty="0"/>
              <a:t>Contact center reliance on voice recognition for identity verification creates deepfake technology vulnerabilities</a:t>
            </a:r>
          </a:p>
        </p:txBody>
      </p:sp>
      <p:sp>
        <p:nvSpPr>
          <p:cNvPr id="8" name="Text Placeholder 7">
            <a:extLst>
              <a:ext uri="{FF2B5EF4-FFF2-40B4-BE49-F238E27FC236}">
                <a16:creationId xmlns:a16="http://schemas.microsoft.com/office/drawing/2014/main" id="{3ABBA5BF-54D0-987D-470A-74848A1D4F59}"/>
              </a:ext>
            </a:extLst>
          </p:cNvPr>
          <p:cNvSpPr>
            <a:spLocks noGrp="1"/>
          </p:cNvSpPr>
          <p:nvPr>
            <p:ph type="body" sz="quarter" idx="23"/>
          </p:nvPr>
        </p:nvSpPr>
        <p:spPr>
          <a:xfrm>
            <a:off x="3456627" y="2107622"/>
            <a:ext cx="2313399" cy="3771684"/>
          </a:xfrm>
          <a:solidFill>
            <a:schemeClr val="bg1"/>
          </a:solidFill>
        </p:spPr>
        <p:txBody>
          <a:bodyPr tIns="182880">
            <a:normAutofit/>
          </a:bodyPr>
          <a:lstStyle/>
          <a:p>
            <a:pPr algn="ctr"/>
            <a:r>
              <a:rPr lang="en-US" dirty="0"/>
              <a:t>Fraudsters target contact centers to exploit weak authentication and gain access to handle large volumes of sensitive personal and financial data.</a:t>
            </a:r>
          </a:p>
        </p:txBody>
      </p:sp>
      <p:sp>
        <p:nvSpPr>
          <p:cNvPr id="9" name="Text Placeholder 8">
            <a:extLst>
              <a:ext uri="{FF2B5EF4-FFF2-40B4-BE49-F238E27FC236}">
                <a16:creationId xmlns:a16="http://schemas.microsoft.com/office/drawing/2014/main" id="{E17FF05F-8B42-EE13-706F-7E091FDA23E3}"/>
              </a:ext>
            </a:extLst>
          </p:cNvPr>
          <p:cNvSpPr>
            <a:spLocks noGrp="1"/>
          </p:cNvSpPr>
          <p:nvPr>
            <p:ph type="body" sz="quarter" idx="24"/>
          </p:nvPr>
        </p:nvSpPr>
        <p:spPr>
          <a:xfrm>
            <a:off x="6345877" y="2107622"/>
            <a:ext cx="2313399" cy="3771684"/>
          </a:xfrm>
          <a:solidFill>
            <a:schemeClr val="bg1"/>
          </a:solidFill>
        </p:spPr>
        <p:txBody>
          <a:bodyPr tIns="182880"/>
          <a:lstStyle/>
          <a:p>
            <a:pPr algn="ctr"/>
            <a:r>
              <a:rPr lang="en-US" dirty="0"/>
              <a:t>Call center agents may be more susceptible to social engineering tactics, especially when combined with deepfake audio, leading to successful identity fraud attempts</a:t>
            </a:r>
          </a:p>
        </p:txBody>
      </p:sp>
      <p:sp>
        <p:nvSpPr>
          <p:cNvPr id="10" name="Text Placeholder 9">
            <a:extLst>
              <a:ext uri="{FF2B5EF4-FFF2-40B4-BE49-F238E27FC236}">
                <a16:creationId xmlns:a16="http://schemas.microsoft.com/office/drawing/2014/main" id="{11212D81-B5A1-497D-2627-13005544E5EC}"/>
              </a:ext>
            </a:extLst>
          </p:cNvPr>
          <p:cNvSpPr>
            <a:spLocks noGrp="1"/>
          </p:cNvSpPr>
          <p:nvPr>
            <p:ph type="body" sz="quarter" idx="25"/>
          </p:nvPr>
        </p:nvSpPr>
        <p:spPr>
          <a:xfrm>
            <a:off x="9235127" y="2107622"/>
            <a:ext cx="2313399" cy="3771684"/>
          </a:xfrm>
          <a:solidFill>
            <a:schemeClr val="bg1"/>
          </a:solidFill>
        </p:spPr>
        <p:txBody>
          <a:bodyPr tIns="182880">
            <a:normAutofit/>
          </a:bodyPr>
          <a:lstStyle/>
          <a:p>
            <a:pPr algn="ctr"/>
            <a:r>
              <a:rPr lang="en-US" dirty="0"/>
              <a:t>The emphasis on quick call resolution can lead to shortcuts in the authentication process, providing an opportunity for fraudsters using deepfakes to slip through security checks</a:t>
            </a:r>
          </a:p>
          <a:p>
            <a:pPr algn="ctr"/>
            <a:endParaRPr lang="en-US" dirty="0"/>
          </a:p>
        </p:txBody>
      </p:sp>
      <p:sp>
        <p:nvSpPr>
          <p:cNvPr id="20" name="Slide Number Placeholder 19">
            <a:extLst>
              <a:ext uri="{FF2B5EF4-FFF2-40B4-BE49-F238E27FC236}">
                <a16:creationId xmlns:a16="http://schemas.microsoft.com/office/drawing/2014/main" id="{EE136985-C4F0-CB2B-AE7B-1D19CC33E178}"/>
              </a:ext>
            </a:extLst>
          </p:cNvPr>
          <p:cNvSpPr>
            <a:spLocks noGrp="1"/>
          </p:cNvSpPr>
          <p:nvPr>
            <p:ph type="sldNum" sz="quarter" idx="12"/>
          </p:nvPr>
        </p:nvSpPr>
        <p:spPr/>
        <p:txBody>
          <a:bodyPr/>
          <a:lstStyle/>
          <a:p>
            <a:fld id="{57AEF021-B1A9-4A81-8F14-8E853C3A0AA5}" type="slidenum">
              <a:rPr lang="en-US" smtClean="0"/>
              <a:pPr/>
              <a:t>10</a:t>
            </a:fld>
            <a:endParaRPr lang="en-US"/>
          </a:p>
        </p:txBody>
      </p:sp>
    </p:spTree>
    <p:extLst>
      <p:ext uri="{BB962C8B-B14F-4D97-AF65-F5344CB8AC3E}">
        <p14:creationId xmlns:p14="http://schemas.microsoft.com/office/powerpoint/2010/main" val="2117479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AC8652AB-3BAA-89B2-D3AB-AA4EB5920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8825" y="2382844"/>
            <a:ext cx="1171287" cy="1497075"/>
          </a:xfrm>
          <a:prstGeom prst="rect">
            <a:avLst/>
          </a:prstGeom>
        </p:spPr>
      </p:pic>
      <p:sp>
        <p:nvSpPr>
          <p:cNvPr id="3" name="Title 2">
            <a:extLst>
              <a:ext uri="{FF2B5EF4-FFF2-40B4-BE49-F238E27FC236}">
                <a16:creationId xmlns:a16="http://schemas.microsoft.com/office/drawing/2014/main" id="{0886214F-A424-8DB1-379C-7BF16C9462F4}"/>
              </a:ext>
            </a:extLst>
          </p:cNvPr>
          <p:cNvSpPr>
            <a:spLocks noGrp="1"/>
          </p:cNvSpPr>
          <p:nvPr>
            <p:ph type="title"/>
          </p:nvPr>
        </p:nvSpPr>
        <p:spPr/>
        <p:txBody>
          <a:bodyPr/>
          <a:lstStyle/>
          <a:p>
            <a:r>
              <a:rPr lang="en-US" b="0">
                <a:latin typeface="+mn-lt"/>
              </a:rPr>
              <a:t>The Rising Tide of Deepfakes</a:t>
            </a:r>
            <a:endParaRPr lang="en-US"/>
          </a:p>
        </p:txBody>
      </p:sp>
      <p:sp>
        <p:nvSpPr>
          <p:cNvPr id="4" name="Slide Number Placeholder 3">
            <a:extLst>
              <a:ext uri="{FF2B5EF4-FFF2-40B4-BE49-F238E27FC236}">
                <a16:creationId xmlns:a16="http://schemas.microsoft.com/office/drawing/2014/main" id="{93D9E970-1552-7E63-DD55-8BAA9B51558B}"/>
              </a:ext>
            </a:extLst>
          </p:cNvPr>
          <p:cNvSpPr>
            <a:spLocks noGrp="1"/>
          </p:cNvSpPr>
          <p:nvPr>
            <p:ph type="sldNum" sz="quarter" idx="12"/>
          </p:nvPr>
        </p:nvSpPr>
        <p:spPr/>
        <p:txBody>
          <a:bodyPr/>
          <a:lstStyle/>
          <a:p>
            <a:pPr>
              <a:defRPr/>
            </a:pPr>
            <a:fld id="{5C6D668D-E824-9349-9624-ABE028BE5F12}" type="slidenum">
              <a:rPr lang="en-US" smtClean="0"/>
              <a:pPr>
                <a:defRPr/>
              </a:pPr>
              <a:t>11</a:t>
            </a:fld>
            <a:endParaRPr lang="en-US"/>
          </a:p>
        </p:txBody>
      </p:sp>
      <p:pic>
        <p:nvPicPr>
          <p:cNvPr id="10" name="Graphic 9">
            <a:extLst>
              <a:ext uri="{FF2B5EF4-FFF2-40B4-BE49-F238E27FC236}">
                <a16:creationId xmlns:a16="http://schemas.microsoft.com/office/drawing/2014/main" id="{3D346EB9-4A34-A929-1DF6-47842053F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7700" y="2258292"/>
            <a:ext cx="2489065" cy="1644717"/>
          </a:xfrm>
          <a:prstGeom prst="rect">
            <a:avLst/>
          </a:prstGeom>
        </p:spPr>
      </p:pic>
      <p:pic>
        <p:nvPicPr>
          <p:cNvPr id="22" name="Graphic 21">
            <a:extLst>
              <a:ext uri="{FF2B5EF4-FFF2-40B4-BE49-F238E27FC236}">
                <a16:creationId xmlns:a16="http://schemas.microsoft.com/office/drawing/2014/main" id="{D72E58CD-6594-1273-CA64-E8B4E6EB1F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0590" y="1367821"/>
            <a:ext cx="2163013" cy="3545924"/>
          </a:xfrm>
          <a:prstGeom prst="rect">
            <a:avLst/>
          </a:prstGeom>
        </p:spPr>
      </p:pic>
      <p:cxnSp>
        <p:nvCxnSpPr>
          <p:cNvPr id="32" name="Straight Arrow Connector 31">
            <a:extLst>
              <a:ext uri="{FF2B5EF4-FFF2-40B4-BE49-F238E27FC236}">
                <a16:creationId xmlns:a16="http://schemas.microsoft.com/office/drawing/2014/main" id="{9E1B7AD9-7ED0-BE22-943B-34CDA8B798D3}"/>
              </a:ext>
            </a:extLst>
          </p:cNvPr>
          <p:cNvCxnSpPr>
            <a:cxnSpLocks/>
          </p:cNvCxnSpPr>
          <p:nvPr/>
        </p:nvCxnSpPr>
        <p:spPr>
          <a:xfrm>
            <a:off x="2834059" y="3113635"/>
            <a:ext cx="1146815"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FB881FD-B5C0-1E28-8364-278CD0197ED7}"/>
              </a:ext>
            </a:extLst>
          </p:cNvPr>
          <p:cNvCxnSpPr>
            <a:cxnSpLocks/>
          </p:cNvCxnSpPr>
          <p:nvPr/>
        </p:nvCxnSpPr>
        <p:spPr>
          <a:xfrm>
            <a:off x="7518727" y="3621091"/>
            <a:ext cx="134214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11BB541-46FB-B73A-57EF-FE5E9DCE2B10}"/>
              </a:ext>
            </a:extLst>
          </p:cNvPr>
          <p:cNvCxnSpPr>
            <a:cxnSpLocks/>
          </p:cNvCxnSpPr>
          <p:nvPr/>
        </p:nvCxnSpPr>
        <p:spPr>
          <a:xfrm flipH="1">
            <a:off x="7172037" y="2581119"/>
            <a:ext cx="1647073"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BBF0D5A5-4FCB-9BE2-F417-42981DB892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1979" y="1871553"/>
            <a:ext cx="2036748" cy="2372015"/>
          </a:xfrm>
          <a:prstGeom prst="rect">
            <a:avLst/>
          </a:prstGeom>
        </p:spPr>
      </p:pic>
      <p:cxnSp>
        <p:nvCxnSpPr>
          <p:cNvPr id="46" name="Straight Arrow Connector 45">
            <a:extLst>
              <a:ext uri="{FF2B5EF4-FFF2-40B4-BE49-F238E27FC236}">
                <a16:creationId xmlns:a16="http://schemas.microsoft.com/office/drawing/2014/main" id="{A4959BB3-602E-EBFF-33D8-B3298C6C34B4}"/>
              </a:ext>
            </a:extLst>
          </p:cNvPr>
          <p:cNvCxnSpPr>
            <a:cxnSpLocks/>
          </p:cNvCxnSpPr>
          <p:nvPr/>
        </p:nvCxnSpPr>
        <p:spPr>
          <a:xfrm>
            <a:off x="5001671" y="3131381"/>
            <a:ext cx="582037"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6534"/>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3860-5EB1-84D8-A410-45348C326727}"/>
              </a:ext>
            </a:extLst>
          </p:cNvPr>
          <p:cNvSpPr>
            <a:spLocks noGrp="1"/>
          </p:cNvSpPr>
          <p:nvPr>
            <p:ph type="title"/>
          </p:nvPr>
        </p:nvSpPr>
        <p:spPr/>
        <p:txBody>
          <a:bodyPr/>
          <a:lstStyle/>
          <a:p>
            <a:r>
              <a:rPr lang="en-US" b="0">
                <a:solidFill>
                  <a:schemeClr val="tx1"/>
                </a:solidFill>
                <a:latin typeface="Calibri" panose="020F0502020204030204" pitchFamily="34" charset="0"/>
                <a:cs typeface="Calibri" panose="020F0502020204030204" pitchFamily="34" charset="0"/>
              </a:rPr>
              <a:t>Which is real vs fake?</a:t>
            </a:r>
          </a:p>
        </p:txBody>
      </p:sp>
      <p:sp>
        <p:nvSpPr>
          <p:cNvPr id="12" name="Slide Number Placeholder 11">
            <a:extLst>
              <a:ext uri="{FF2B5EF4-FFF2-40B4-BE49-F238E27FC236}">
                <a16:creationId xmlns:a16="http://schemas.microsoft.com/office/drawing/2014/main" id="{9FC63E52-2107-496B-5250-566350150C7C}"/>
              </a:ext>
            </a:extLst>
          </p:cNvPr>
          <p:cNvSpPr>
            <a:spLocks noGrp="1"/>
          </p:cNvSpPr>
          <p:nvPr>
            <p:ph type="sldNum" sz="quarter" idx="12"/>
          </p:nvPr>
        </p:nvSpPr>
        <p:spPr/>
        <p:txBody>
          <a:bodyPr/>
          <a:lstStyle/>
          <a:p>
            <a:fld id="{57AEF021-B1A9-4A81-8F14-8E853C3A0AA5}" type="slidenum">
              <a:rPr lang="en-US" smtClean="0"/>
              <a:pPr/>
              <a:t>12</a:t>
            </a:fld>
            <a:endParaRPr lang="en-US"/>
          </a:p>
        </p:txBody>
      </p:sp>
      <p:pic>
        <p:nvPicPr>
          <p:cNvPr id="7" name="English-US_09ilgumg_Session2_phrase047-1.wav">
            <a:hlinkClick r:id="" action="ppaction://media"/>
            <a:extLst>
              <a:ext uri="{FF2B5EF4-FFF2-40B4-BE49-F238E27FC236}">
                <a16:creationId xmlns:a16="http://schemas.microsoft.com/office/drawing/2014/main" id="{D7CC6A8B-EC26-3F0C-294E-785717EDEB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16969" y="1304084"/>
            <a:ext cx="812800" cy="812800"/>
          </a:xfrm>
          <a:prstGeom prst="rect">
            <a:avLst/>
          </a:prstGeom>
        </p:spPr>
      </p:pic>
      <p:pic>
        <p:nvPicPr>
          <p:cNvPr id="8" name="Picture 7">
            <a:extLst>
              <a:ext uri="{FF2B5EF4-FFF2-40B4-BE49-F238E27FC236}">
                <a16:creationId xmlns:a16="http://schemas.microsoft.com/office/drawing/2014/main" id="{D3C44E2E-EF25-D05C-B067-7A47DD34D9A5}"/>
              </a:ext>
            </a:extLst>
          </p:cNvPr>
          <p:cNvPicPr>
            <a:picLocks noChangeAspect="1"/>
          </p:cNvPicPr>
          <p:nvPr/>
        </p:nvPicPr>
        <p:blipFill>
          <a:blip r:embed="rId8">
            <a:extLst>
              <a:ext uri="{28A0092B-C50C-407E-A947-70E740481C1C}">
                <a14:useLocalDpi xmlns:a14="http://schemas.microsoft.com/office/drawing/2010/main" val="0"/>
              </a:ext>
            </a:extLst>
          </a:blip>
          <a:srcRect l="8" r="8"/>
          <a:stretch/>
        </p:blipFill>
        <p:spPr>
          <a:xfrm>
            <a:off x="1539441" y="2084285"/>
            <a:ext cx="3174999" cy="1211068"/>
          </a:xfrm>
          <a:prstGeom prst="rect">
            <a:avLst/>
          </a:prstGeom>
        </p:spPr>
      </p:pic>
      <p:pic>
        <p:nvPicPr>
          <p:cNvPr id="9" name="Picture 8">
            <a:extLst>
              <a:ext uri="{FF2B5EF4-FFF2-40B4-BE49-F238E27FC236}">
                <a16:creationId xmlns:a16="http://schemas.microsoft.com/office/drawing/2014/main" id="{43A534A1-4AC2-2C5E-ADC9-FF3840401D3E}"/>
              </a:ext>
            </a:extLst>
          </p:cNvPr>
          <p:cNvPicPr>
            <a:picLocks noChangeAspect="1"/>
          </p:cNvPicPr>
          <p:nvPr/>
        </p:nvPicPr>
        <p:blipFill>
          <a:blip r:embed="rId9">
            <a:extLst>
              <a:ext uri="{28A0092B-C50C-407E-A947-70E740481C1C}">
                <a14:useLocalDpi xmlns:a14="http://schemas.microsoft.com/office/drawing/2010/main" val="0"/>
              </a:ext>
            </a:extLst>
          </a:blip>
          <a:srcRect t="163" b="163"/>
          <a:stretch/>
        </p:blipFill>
        <p:spPr>
          <a:xfrm>
            <a:off x="7423169" y="2084286"/>
            <a:ext cx="3185887" cy="1211067"/>
          </a:xfrm>
          <a:prstGeom prst="rect">
            <a:avLst/>
          </a:prstGeom>
        </p:spPr>
      </p:pic>
      <p:sp>
        <p:nvSpPr>
          <p:cNvPr id="5" name="TextBox 4">
            <a:extLst>
              <a:ext uri="{FF2B5EF4-FFF2-40B4-BE49-F238E27FC236}">
                <a16:creationId xmlns:a16="http://schemas.microsoft.com/office/drawing/2014/main" id="{F35AF78D-9F2F-E607-8E58-637E17971E2A}"/>
              </a:ext>
            </a:extLst>
          </p:cNvPr>
          <p:cNvSpPr txBox="1"/>
          <p:nvPr/>
        </p:nvSpPr>
        <p:spPr>
          <a:xfrm>
            <a:off x="1714498" y="1418094"/>
            <a:ext cx="1744388" cy="584775"/>
          </a:xfrm>
          <a:prstGeom prst="rect">
            <a:avLst/>
          </a:prstGeom>
          <a:noFill/>
        </p:spPr>
        <p:txBody>
          <a:bodyPr wrap="none" rtlCol="0">
            <a:spAutoFit/>
          </a:bodyPr>
          <a:lstStyle/>
          <a:p>
            <a:r>
              <a:rPr lang="en-US" sz="3200" dirty="0"/>
              <a:t>Sample A</a:t>
            </a:r>
          </a:p>
        </p:txBody>
      </p:sp>
      <p:sp>
        <p:nvSpPr>
          <p:cNvPr id="10" name="TextBox 9">
            <a:extLst>
              <a:ext uri="{FF2B5EF4-FFF2-40B4-BE49-F238E27FC236}">
                <a16:creationId xmlns:a16="http://schemas.microsoft.com/office/drawing/2014/main" id="{B9A4CE59-F3BA-9D15-3E54-8F396D49F85A}"/>
              </a:ext>
            </a:extLst>
          </p:cNvPr>
          <p:cNvSpPr txBox="1"/>
          <p:nvPr/>
        </p:nvSpPr>
        <p:spPr>
          <a:xfrm>
            <a:off x="7617620" y="1418095"/>
            <a:ext cx="1729961" cy="584775"/>
          </a:xfrm>
          <a:prstGeom prst="rect">
            <a:avLst/>
          </a:prstGeom>
          <a:noFill/>
        </p:spPr>
        <p:txBody>
          <a:bodyPr wrap="none" rtlCol="0">
            <a:spAutoFit/>
          </a:bodyPr>
          <a:lstStyle/>
          <a:p>
            <a:r>
              <a:rPr lang="en-US" sz="3200" dirty="0"/>
              <a:t>Sample B</a:t>
            </a:r>
          </a:p>
        </p:txBody>
      </p:sp>
      <p:sp>
        <p:nvSpPr>
          <p:cNvPr id="3" name="TextBox 2">
            <a:extLst>
              <a:ext uri="{FF2B5EF4-FFF2-40B4-BE49-F238E27FC236}">
                <a16:creationId xmlns:a16="http://schemas.microsoft.com/office/drawing/2014/main" id="{AF9F92F3-7889-47DF-3C7F-C04E1BFC4871}"/>
              </a:ext>
            </a:extLst>
          </p:cNvPr>
          <p:cNvSpPr txBox="1"/>
          <p:nvPr/>
        </p:nvSpPr>
        <p:spPr>
          <a:xfrm>
            <a:off x="2846257" y="3782626"/>
            <a:ext cx="6499486" cy="1957745"/>
          </a:xfrm>
          <a:prstGeom prst="roundRect">
            <a:avLst>
              <a:gd name="adj" fmla="val 2681"/>
            </a:avLst>
          </a:prstGeom>
          <a:noFill/>
          <a:ln w="19050">
            <a:solidFill>
              <a:srgbClr val="FDBB30"/>
            </a:solidFill>
          </a:ln>
        </p:spPr>
        <p:txBody>
          <a:bodyPr wrap="square" bIns="45720" rtlCol="0">
            <a:spAutoFit/>
          </a:bodyPr>
          <a:lstStyle/>
          <a:p>
            <a:pPr>
              <a:spcAft>
                <a:spcPts val="600"/>
              </a:spcAft>
            </a:pPr>
            <a:r>
              <a:rPr lang="en-US" sz="2000" dirty="0"/>
              <a:t>Please choose one option from the four below:</a:t>
            </a:r>
          </a:p>
          <a:p>
            <a:pPr marL="342900" indent="-342900">
              <a:spcAft>
                <a:spcPts val="600"/>
              </a:spcAft>
              <a:buFont typeface="+mj-lt"/>
              <a:buAutoNum type="arabicPeriod"/>
            </a:pPr>
            <a:r>
              <a:rPr lang="en-US" sz="2000" dirty="0"/>
              <a:t>Sample A is real, Sample B is fake</a:t>
            </a:r>
          </a:p>
          <a:p>
            <a:pPr marL="342900" indent="-342900">
              <a:spcAft>
                <a:spcPts val="600"/>
              </a:spcAft>
              <a:buFont typeface="+mj-lt"/>
              <a:buAutoNum type="arabicPeriod"/>
            </a:pPr>
            <a:r>
              <a:rPr lang="en-US" sz="2000" dirty="0"/>
              <a:t>Sample A is fake, Sample B is real</a:t>
            </a:r>
          </a:p>
          <a:p>
            <a:pPr marL="342900" indent="-342900">
              <a:spcAft>
                <a:spcPts val="600"/>
              </a:spcAft>
              <a:buFont typeface="+mj-lt"/>
              <a:buAutoNum type="arabicPeriod"/>
            </a:pPr>
            <a:r>
              <a:rPr lang="en-US" sz="2000" dirty="0"/>
              <a:t>Both samples are fake</a:t>
            </a:r>
          </a:p>
          <a:p>
            <a:pPr marL="342900" indent="-342900">
              <a:spcAft>
                <a:spcPts val="600"/>
              </a:spcAft>
              <a:buFont typeface="+mj-lt"/>
              <a:buAutoNum type="arabicPeriod"/>
            </a:pPr>
            <a:r>
              <a:rPr lang="en-US" sz="2000" dirty="0"/>
              <a:t>Both samples are real</a:t>
            </a:r>
          </a:p>
        </p:txBody>
      </p:sp>
      <p:pic>
        <p:nvPicPr>
          <p:cNvPr id="6" name="English-US_09ilgumg_Session1_phrase047.wav">
            <a:hlinkClick r:id="" action="ppaction://media"/>
            <a:extLst>
              <a:ext uri="{FF2B5EF4-FFF2-40B4-BE49-F238E27FC236}">
                <a16:creationId xmlns:a16="http://schemas.microsoft.com/office/drawing/2014/main" id="{481BBAB3-BA96-3AEC-88FD-D3BDA4388E8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542429" y="1304081"/>
            <a:ext cx="812800" cy="812800"/>
          </a:xfrm>
          <a:prstGeom prst="rect">
            <a:avLst/>
          </a:prstGeom>
        </p:spPr>
      </p:pic>
    </p:spTree>
    <p:extLst>
      <p:ext uri="{BB962C8B-B14F-4D97-AF65-F5344CB8AC3E}">
        <p14:creationId xmlns:p14="http://schemas.microsoft.com/office/powerpoint/2010/main" val="88292960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audio>
              <p:cMediaNode vol="80000">
                <p:cTn id="3"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A3860-5EB1-84D8-A410-45348C326727}"/>
              </a:ext>
            </a:extLst>
          </p:cNvPr>
          <p:cNvSpPr>
            <a:spLocks noGrp="1"/>
          </p:cNvSpPr>
          <p:nvPr>
            <p:ph type="title"/>
          </p:nvPr>
        </p:nvSpPr>
        <p:spPr/>
        <p:txBody>
          <a:bodyPr/>
          <a:lstStyle/>
          <a:p>
            <a:r>
              <a:rPr lang="en-US" b="0">
                <a:solidFill>
                  <a:schemeClr val="tx1"/>
                </a:solidFill>
                <a:latin typeface="Calibri" panose="020F0502020204030204" pitchFamily="34" charset="0"/>
                <a:cs typeface="Calibri" panose="020F0502020204030204" pitchFamily="34" charset="0"/>
              </a:rPr>
              <a:t>Which is real vs fake?</a:t>
            </a:r>
          </a:p>
        </p:txBody>
      </p:sp>
      <p:sp>
        <p:nvSpPr>
          <p:cNvPr id="21" name="Slide Number Placeholder 20">
            <a:extLst>
              <a:ext uri="{FF2B5EF4-FFF2-40B4-BE49-F238E27FC236}">
                <a16:creationId xmlns:a16="http://schemas.microsoft.com/office/drawing/2014/main" id="{8DD71589-5F9D-5FBA-69A4-F90432B5F26F}"/>
              </a:ext>
            </a:extLst>
          </p:cNvPr>
          <p:cNvSpPr>
            <a:spLocks noGrp="1"/>
          </p:cNvSpPr>
          <p:nvPr>
            <p:ph type="sldNum" sz="quarter" idx="12"/>
          </p:nvPr>
        </p:nvSpPr>
        <p:spPr/>
        <p:txBody>
          <a:bodyPr/>
          <a:lstStyle/>
          <a:p>
            <a:fld id="{57AEF021-B1A9-4A81-8F14-8E853C3A0AA5}" type="slidenum">
              <a:rPr lang="en-US" smtClean="0"/>
              <a:pPr/>
              <a:t>13</a:t>
            </a:fld>
            <a:endParaRPr lang="en-US"/>
          </a:p>
        </p:txBody>
      </p:sp>
      <p:grpSp>
        <p:nvGrpSpPr>
          <p:cNvPr id="20" name="Group 19">
            <a:extLst>
              <a:ext uri="{FF2B5EF4-FFF2-40B4-BE49-F238E27FC236}">
                <a16:creationId xmlns:a16="http://schemas.microsoft.com/office/drawing/2014/main" id="{82CD3A7A-71FD-FD01-1036-37493460B454}"/>
              </a:ext>
            </a:extLst>
          </p:cNvPr>
          <p:cNvGrpSpPr/>
          <p:nvPr/>
        </p:nvGrpSpPr>
        <p:grpSpPr>
          <a:xfrm>
            <a:off x="2586692" y="3429000"/>
            <a:ext cx="6916058" cy="914401"/>
            <a:chOff x="1977571" y="4412342"/>
            <a:chExt cx="6916058" cy="914400"/>
          </a:xfrm>
        </p:grpSpPr>
        <p:pic>
          <p:nvPicPr>
            <p:cNvPr id="13" name="Graphic 12" descr="No sign with solid fill">
              <a:extLst>
                <a:ext uri="{FF2B5EF4-FFF2-40B4-BE49-F238E27FC236}">
                  <a16:creationId xmlns:a16="http://schemas.microsoft.com/office/drawing/2014/main" id="{D992B4E1-2685-C5E9-5AFE-62A8EDC7CD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79229" y="4412342"/>
              <a:ext cx="914400" cy="914400"/>
            </a:xfrm>
            <a:prstGeom prst="rect">
              <a:avLst/>
            </a:prstGeom>
          </p:spPr>
        </p:pic>
        <p:pic>
          <p:nvPicPr>
            <p:cNvPr id="11" name="Graphic 10" descr="Tick with solid fill">
              <a:extLst>
                <a:ext uri="{FF2B5EF4-FFF2-40B4-BE49-F238E27FC236}">
                  <a16:creationId xmlns:a16="http://schemas.microsoft.com/office/drawing/2014/main" id="{2F23FD56-292B-038C-8F23-7A6A9A9A84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7571" y="4412342"/>
              <a:ext cx="914400" cy="914400"/>
            </a:xfrm>
            <a:prstGeom prst="rect">
              <a:avLst/>
            </a:prstGeom>
          </p:spPr>
        </p:pic>
      </p:grpSp>
      <p:pic>
        <p:nvPicPr>
          <p:cNvPr id="3" name="English-US_09ilgumg_Session2_phrase047-1.wav">
            <a:hlinkClick r:id="" action="ppaction://media"/>
            <a:extLst>
              <a:ext uri="{FF2B5EF4-FFF2-40B4-BE49-F238E27FC236}">
                <a16:creationId xmlns:a16="http://schemas.microsoft.com/office/drawing/2014/main" id="{D3AC6BEC-99DF-22F5-EE1A-3D86A4576FE2}"/>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516969" y="1304084"/>
            <a:ext cx="812800" cy="812800"/>
          </a:xfrm>
          <a:prstGeom prst="rect">
            <a:avLst/>
          </a:prstGeom>
        </p:spPr>
      </p:pic>
      <p:sp>
        <p:nvSpPr>
          <p:cNvPr id="16" name="TextBox 15">
            <a:extLst>
              <a:ext uri="{FF2B5EF4-FFF2-40B4-BE49-F238E27FC236}">
                <a16:creationId xmlns:a16="http://schemas.microsoft.com/office/drawing/2014/main" id="{089E39C7-1DFE-E9C5-6F6C-47DCDA58E2D8}"/>
              </a:ext>
            </a:extLst>
          </p:cNvPr>
          <p:cNvSpPr txBox="1"/>
          <p:nvPr/>
        </p:nvSpPr>
        <p:spPr>
          <a:xfrm>
            <a:off x="1714498" y="1418094"/>
            <a:ext cx="1744388" cy="584775"/>
          </a:xfrm>
          <a:prstGeom prst="rect">
            <a:avLst/>
          </a:prstGeom>
          <a:noFill/>
        </p:spPr>
        <p:txBody>
          <a:bodyPr wrap="none" rtlCol="0">
            <a:spAutoFit/>
          </a:bodyPr>
          <a:lstStyle/>
          <a:p>
            <a:r>
              <a:rPr lang="en-US" sz="3200" dirty="0"/>
              <a:t>Sample A</a:t>
            </a:r>
          </a:p>
        </p:txBody>
      </p:sp>
      <p:sp>
        <p:nvSpPr>
          <p:cNvPr id="17" name="TextBox 16">
            <a:extLst>
              <a:ext uri="{FF2B5EF4-FFF2-40B4-BE49-F238E27FC236}">
                <a16:creationId xmlns:a16="http://schemas.microsoft.com/office/drawing/2014/main" id="{9060983D-D98A-D3D5-60AC-7D2F571CA73C}"/>
              </a:ext>
            </a:extLst>
          </p:cNvPr>
          <p:cNvSpPr txBox="1"/>
          <p:nvPr/>
        </p:nvSpPr>
        <p:spPr>
          <a:xfrm>
            <a:off x="7617620" y="1418095"/>
            <a:ext cx="1729961" cy="584775"/>
          </a:xfrm>
          <a:prstGeom prst="rect">
            <a:avLst/>
          </a:prstGeom>
          <a:noFill/>
        </p:spPr>
        <p:txBody>
          <a:bodyPr wrap="none" rtlCol="0">
            <a:spAutoFit/>
          </a:bodyPr>
          <a:lstStyle/>
          <a:p>
            <a:r>
              <a:rPr lang="en-US" sz="3200" dirty="0"/>
              <a:t>Sample B</a:t>
            </a:r>
          </a:p>
        </p:txBody>
      </p:sp>
      <p:pic>
        <p:nvPicPr>
          <p:cNvPr id="18" name="English-US_09ilgumg_Session1_phrase047.wav">
            <a:hlinkClick r:id="" action="ppaction://media"/>
            <a:extLst>
              <a:ext uri="{FF2B5EF4-FFF2-40B4-BE49-F238E27FC236}">
                <a16:creationId xmlns:a16="http://schemas.microsoft.com/office/drawing/2014/main" id="{1DC81EBB-FF86-3C73-5E89-E1A38863D69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542429" y="1304081"/>
            <a:ext cx="812800" cy="812800"/>
          </a:xfrm>
          <a:prstGeom prst="rect">
            <a:avLst/>
          </a:prstGeom>
        </p:spPr>
      </p:pic>
      <p:pic>
        <p:nvPicPr>
          <p:cNvPr id="22" name="Picture 21">
            <a:extLst>
              <a:ext uri="{FF2B5EF4-FFF2-40B4-BE49-F238E27FC236}">
                <a16:creationId xmlns:a16="http://schemas.microsoft.com/office/drawing/2014/main" id="{046B606C-2E81-5E64-6F50-A2A9838D0108}"/>
              </a:ext>
            </a:extLst>
          </p:cNvPr>
          <p:cNvPicPr>
            <a:picLocks noChangeAspect="1"/>
          </p:cNvPicPr>
          <p:nvPr/>
        </p:nvPicPr>
        <p:blipFill>
          <a:blip r:embed="rId12">
            <a:extLst>
              <a:ext uri="{28A0092B-C50C-407E-A947-70E740481C1C}">
                <a14:useLocalDpi xmlns:a14="http://schemas.microsoft.com/office/drawing/2010/main" val="0"/>
              </a:ext>
            </a:extLst>
          </a:blip>
          <a:srcRect l="8" r="8"/>
          <a:stretch/>
        </p:blipFill>
        <p:spPr>
          <a:xfrm>
            <a:off x="1539441" y="2084285"/>
            <a:ext cx="3174999" cy="1211068"/>
          </a:xfrm>
          <a:prstGeom prst="rect">
            <a:avLst/>
          </a:prstGeom>
        </p:spPr>
      </p:pic>
      <p:pic>
        <p:nvPicPr>
          <p:cNvPr id="23" name="Picture 22">
            <a:extLst>
              <a:ext uri="{FF2B5EF4-FFF2-40B4-BE49-F238E27FC236}">
                <a16:creationId xmlns:a16="http://schemas.microsoft.com/office/drawing/2014/main" id="{1BB9D85E-8B35-A688-8F84-9CD91826DDC6}"/>
              </a:ext>
            </a:extLst>
          </p:cNvPr>
          <p:cNvPicPr>
            <a:picLocks noChangeAspect="1"/>
          </p:cNvPicPr>
          <p:nvPr/>
        </p:nvPicPr>
        <p:blipFill>
          <a:blip r:embed="rId13">
            <a:extLst>
              <a:ext uri="{28A0092B-C50C-407E-A947-70E740481C1C}">
                <a14:useLocalDpi xmlns:a14="http://schemas.microsoft.com/office/drawing/2010/main" val="0"/>
              </a:ext>
            </a:extLst>
          </a:blip>
          <a:srcRect t="163" b="163"/>
          <a:stretch/>
        </p:blipFill>
        <p:spPr>
          <a:xfrm>
            <a:off x="7423169" y="2084286"/>
            <a:ext cx="3185887" cy="1211067"/>
          </a:xfrm>
          <a:prstGeom prst="rect">
            <a:avLst/>
          </a:prstGeom>
        </p:spPr>
      </p:pic>
    </p:spTree>
    <p:extLst>
      <p:ext uri="{BB962C8B-B14F-4D97-AF65-F5344CB8AC3E}">
        <p14:creationId xmlns:p14="http://schemas.microsoft.com/office/powerpoint/2010/main" val="102150696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8"/>
                </p:tgtEl>
              </p:cMediaNode>
            </p:audio>
            <p:audio>
              <p:cMediaNode vol="80000">
                <p:cTn id="3"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1DC10-5E1F-286C-4726-B198DE7843AE}"/>
              </a:ext>
            </a:extLst>
          </p:cNvPr>
          <p:cNvSpPr>
            <a:spLocks noGrp="1"/>
          </p:cNvSpPr>
          <p:nvPr>
            <p:ph type="title"/>
          </p:nvPr>
        </p:nvSpPr>
        <p:spPr/>
        <p:txBody>
          <a:bodyPr/>
          <a:lstStyle/>
          <a:p>
            <a:r>
              <a:rPr lang="en-US"/>
              <a:t>Multiple Capabilities Can Mitigate Fraud Attacks</a:t>
            </a:r>
          </a:p>
        </p:txBody>
      </p:sp>
      <p:sp>
        <p:nvSpPr>
          <p:cNvPr id="54" name="Slide Number Placeholder 1">
            <a:extLst>
              <a:ext uri="{FF2B5EF4-FFF2-40B4-BE49-F238E27FC236}">
                <a16:creationId xmlns:a16="http://schemas.microsoft.com/office/drawing/2014/main" id="{ACD66EF2-8B16-46A4-DC1B-33EC707DC608}"/>
              </a:ext>
            </a:extLst>
          </p:cNvPr>
          <p:cNvSpPr>
            <a:spLocks noGrp="1"/>
          </p:cNvSpPr>
          <p:nvPr>
            <p:ph type="sldNum" sz="quarter" idx="12"/>
          </p:nvPr>
        </p:nvSpPr>
        <p:spPr/>
        <p:txBody>
          <a:bodyPr/>
          <a:lstStyle/>
          <a:p>
            <a:fld id="{30AAE873-A0DF-644A-89C0-2EB6779F832C}" type="slidenum">
              <a:rPr lang="en-US" smtClean="0"/>
              <a:pPr/>
              <a:t>14</a:t>
            </a:fld>
            <a:endParaRPr lang="en-US" dirty="0"/>
          </a:p>
        </p:txBody>
      </p:sp>
      <p:grpSp>
        <p:nvGrpSpPr>
          <p:cNvPr id="97" name="Group 96">
            <a:extLst>
              <a:ext uri="{FF2B5EF4-FFF2-40B4-BE49-F238E27FC236}">
                <a16:creationId xmlns:a16="http://schemas.microsoft.com/office/drawing/2014/main" id="{47D7ED85-3A9B-33E5-A4A2-880115C4CAEE}"/>
              </a:ext>
            </a:extLst>
          </p:cNvPr>
          <p:cNvGrpSpPr/>
          <p:nvPr/>
        </p:nvGrpSpPr>
        <p:grpSpPr>
          <a:xfrm>
            <a:off x="2807385" y="2566615"/>
            <a:ext cx="1715770" cy="1715770"/>
            <a:chOff x="2807385" y="2566615"/>
            <a:chExt cx="1715770" cy="1715770"/>
          </a:xfrm>
        </p:grpSpPr>
        <p:pic>
          <p:nvPicPr>
            <p:cNvPr id="89" name="Picture 88">
              <a:extLst>
                <a:ext uri="{FF2B5EF4-FFF2-40B4-BE49-F238E27FC236}">
                  <a16:creationId xmlns:a16="http://schemas.microsoft.com/office/drawing/2014/main" id="{E0CB9104-5469-9889-1D49-9D17F112F513}"/>
                </a:ext>
              </a:extLst>
            </p:cNvPr>
            <p:cNvPicPr>
              <a:picLocks noChangeAspect="1"/>
            </p:cNvPicPr>
            <p:nvPr/>
          </p:nvPicPr>
          <p:blipFill>
            <a:blip r:embed="rId3"/>
            <a:stretch>
              <a:fillRect/>
            </a:stretch>
          </p:blipFill>
          <p:spPr>
            <a:xfrm>
              <a:off x="2807385" y="2566615"/>
              <a:ext cx="1715770" cy="1715770"/>
            </a:xfrm>
            <a:prstGeom prst="rect">
              <a:avLst/>
            </a:prstGeom>
          </p:spPr>
        </p:pic>
        <p:sp>
          <p:nvSpPr>
            <p:cNvPr id="5" name="TextBox 4">
              <a:extLst>
                <a:ext uri="{FF2B5EF4-FFF2-40B4-BE49-F238E27FC236}">
                  <a16:creationId xmlns:a16="http://schemas.microsoft.com/office/drawing/2014/main" id="{CBF6443A-DE30-1221-5C45-286CC74ED997}"/>
                </a:ext>
              </a:extLst>
            </p:cNvPr>
            <p:cNvSpPr txBox="1"/>
            <p:nvPr/>
          </p:nvSpPr>
          <p:spPr>
            <a:xfrm>
              <a:off x="3022363" y="2997343"/>
              <a:ext cx="1309292" cy="863314"/>
            </a:xfrm>
            <a:prstGeom prst="rect">
              <a:avLst/>
            </a:prstGeom>
            <a:noFill/>
          </p:spPr>
          <p:txBody>
            <a:bodyPr wrap="none" rtlCol="0">
              <a:spAutoFit/>
            </a:bodyPr>
            <a:lstStyle/>
            <a:p>
              <a:pPr algn="ctr"/>
              <a:r>
                <a:rPr lang="en-US" sz="2400"/>
                <a:t>Contact</a:t>
              </a:r>
            </a:p>
            <a:p>
              <a:pPr algn="ctr"/>
              <a:r>
                <a:rPr lang="en-US" sz="2400"/>
                <a:t>Center</a:t>
              </a:r>
            </a:p>
          </p:txBody>
        </p:sp>
      </p:grpSp>
      <p:grpSp>
        <p:nvGrpSpPr>
          <p:cNvPr id="100" name="Group 99">
            <a:extLst>
              <a:ext uri="{FF2B5EF4-FFF2-40B4-BE49-F238E27FC236}">
                <a16:creationId xmlns:a16="http://schemas.microsoft.com/office/drawing/2014/main" id="{6C0364C1-3866-91F2-6455-5256250A97A9}"/>
              </a:ext>
            </a:extLst>
          </p:cNvPr>
          <p:cNvGrpSpPr/>
          <p:nvPr/>
        </p:nvGrpSpPr>
        <p:grpSpPr>
          <a:xfrm>
            <a:off x="3738708" y="965028"/>
            <a:ext cx="6882285" cy="1849185"/>
            <a:chOff x="3738708" y="965028"/>
            <a:chExt cx="6882285" cy="1849185"/>
          </a:xfrm>
        </p:grpSpPr>
        <p:grpSp>
          <p:nvGrpSpPr>
            <p:cNvPr id="90" name="Group 89">
              <a:extLst>
                <a:ext uri="{FF2B5EF4-FFF2-40B4-BE49-F238E27FC236}">
                  <a16:creationId xmlns:a16="http://schemas.microsoft.com/office/drawing/2014/main" id="{30314E7E-A272-0EA9-33C0-561A1467A20B}"/>
                </a:ext>
              </a:extLst>
            </p:cNvPr>
            <p:cNvGrpSpPr/>
            <p:nvPr/>
          </p:nvGrpSpPr>
          <p:grpSpPr>
            <a:xfrm>
              <a:off x="3738708" y="982873"/>
              <a:ext cx="1840230" cy="1831340"/>
              <a:chOff x="3738708" y="982873"/>
              <a:chExt cx="1840230" cy="1831340"/>
            </a:xfrm>
          </p:grpSpPr>
          <p:pic>
            <p:nvPicPr>
              <p:cNvPr id="82" name="Picture 81">
                <a:extLst>
                  <a:ext uri="{FF2B5EF4-FFF2-40B4-BE49-F238E27FC236}">
                    <a16:creationId xmlns:a16="http://schemas.microsoft.com/office/drawing/2014/main" id="{1F4754C1-F845-9237-E9A9-F0E832DD6DE9}"/>
                  </a:ext>
                </a:extLst>
              </p:cNvPr>
              <p:cNvPicPr>
                <a:picLocks noChangeAspect="1"/>
              </p:cNvPicPr>
              <p:nvPr/>
            </p:nvPicPr>
            <p:blipFill>
              <a:blip r:embed="rId4"/>
              <a:stretch>
                <a:fillRect/>
              </a:stretch>
            </p:blipFill>
            <p:spPr>
              <a:xfrm>
                <a:off x="3738708" y="982873"/>
                <a:ext cx="1840230" cy="1831340"/>
              </a:xfrm>
              <a:prstGeom prst="rect">
                <a:avLst/>
              </a:prstGeom>
            </p:spPr>
          </p:pic>
          <p:pic>
            <p:nvPicPr>
              <p:cNvPr id="19" name="Graphic 18">
                <a:extLst>
                  <a:ext uri="{FF2B5EF4-FFF2-40B4-BE49-F238E27FC236}">
                    <a16:creationId xmlns:a16="http://schemas.microsoft.com/office/drawing/2014/main" id="{5EE83774-765F-FF52-7113-6906517018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1180" y="1320565"/>
                <a:ext cx="540949" cy="989542"/>
              </a:xfrm>
              <a:prstGeom prst="rect">
                <a:avLst/>
              </a:prstGeom>
            </p:spPr>
          </p:pic>
        </p:grpSp>
        <p:grpSp>
          <p:nvGrpSpPr>
            <p:cNvPr id="37" name="Group 36">
              <a:extLst>
                <a:ext uri="{FF2B5EF4-FFF2-40B4-BE49-F238E27FC236}">
                  <a16:creationId xmlns:a16="http://schemas.microsoft.com/office/drawing/2014/main" id="{394C06B5-5A99-987B-565C-0BBE3115B442}"/>
                </a:ext>
              </a:extLst>
            </p:cNvPr>
            <p:cNvGrpSpPr/>
            <p:nvPr/>
          </p:nvGrpSpPr>
          <p:grpSpPr>
            <a:xfrm>
              <a:off x="7212929" y="965028"/>
              <a:ext cx="3408064" cy="523875"/>
              <a:chOff x="7597939" y="5376362"/>
              <a:chExt cx="3408064" cy="523875"/>
            </a:xfrm>
          </p:grpSpPr>
          <p:sp>
            <p:nvSpPr>
              <p:cNvPr id="24" name="TextBox 23">
                <a:extLst>
                  <a:ext uri="{FF2B5EF4-FFF2-40B4-BE49-F238E27FC236}">
                    <a16:creationId xmlns:a16="http://schemas.microsoft.com/office/drawing/2014/main" id="{E8C44332-39B9-08EC-1AC0-6805E9B6C8D3}"/>
                  </a:ext>
                </a:extLst>
              </p:cNvPr>
              <p:cNvSpPr txBox="1"/>
              <p:nvPr/>
            </p:nvSpPr>
            <p:spPr>
              <a:xfrm>
                <a:off x="8024225" y="5469022"/>
                <a:ext cx="2981778" cy="338554"/>
              </a:xfrm>
              <a:prstGeom prst="rect">
                <a:avLst/>
              </a:prstGeom>
              <a:noFill/>
            </p:spPr>
            <p:txBody>
              <a:bodyPr wrap="none" rtlCol="0">
                <a:spAutoFit/>
              </a:bodyPr>
              <a:lstStyle/>
              <a:p>
                <a:pPr>
                  <a:spcAft>
                    <a:spcPts val="3000"/>
                  </a:spcAft>
                </a:pPr>
                <a:r>
                  <a:rPr kumimoji="0" lang="en-US" sz="1600" b="0" i="0" u="none" strike="noStrike" kern="1200" cap="none" spc="0" normalizeH="0" baseline="0" noProof="0">
                    <a:ln>
                      <a:noFill/>
                    </a:ln>
                    <a:solidFill>
                      <a:prstClr val="black"/>
                    </a:solidFill>
                    <a:effectLst/>
                    <a:uLnTx/>
                    <a:uFillTx/>
                    <a:latin typeface="Trebuchet MS"/>
                    <a:ea typeface="+mn-ea"/>
                    <a:cs typeface="+mn-cs"/>
                  </a:rPr>
                  <a:t>Face Biometric Authentication</a:t>
                </a:r>
              </a:p>
            </p:txBody>
          </p:sp>
          <p:pic>
            <p:nvPicPr>
              <p:cNvPr id="29" name="Graphic 28">
                <a:extLst>
                  <a:ext uri="{FF2B5EF4-FFF2-40B4-BE49-F238E27FC236}">
                    <a16:creationId xmlns:a16="http://schemas.microsoft.com/office/drawing/2014/main" id="{605BD6F8-FB4D-F14B-1E55-E325FFE56B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97939" y="5376362"/>
                <a:ext cx="286385" cy="523875"/>
              </a:xfrm>
              <a:prstGeom prst="rect">
                <a:avLst/>
              </a:prstGeom>
            </p:spPr>
          </p:pic>
        </p:grpSp>
      </p:grpSp>
      <p:grpSp>
        <p:nvGrpSpPr>
          <p:cNvPr id="104" name="Group 103">
            <a:extLst>
              <a:ext uri="{FF2B5EF4-FFF2-40B4-BE49-F238E27FC236}">
                <a16:creationId xmlns:a16="http://schemas.microsoft.com/office/drawing/2014/main" id="{AD404951-F78F-8206-0ECE-753539514AF3}"/>
              </a:ext>
            </a:extLst>
          </p:cNvPr>
          <p:cNvGrpSpPr/>
          <p:nvPr/>
        </p:nvGrpSpPr>
        <p:grpSpPr>
          <a:xfrm>
            <a:off x="4440255" y="1599537"/>
            <a:ext cx="6495398" cy="2328703"/>
            <a:chOff x="4440255" y="1599537"/>
            <a:chExt cx="6495398" cy="2328703"/>
          </a:xfrm>
        </p:grpSpPr>
        <p:grpSp>
          <p:nvGrpSpPr>
            <p:cNvPr id="91" name="Group 90">
              <a:extLst>
                <a:ext uri="{FF2B5EF4-FFF2-40B4-BE49-F238E27FC236}">
                  <a16:creationId xmlns:a16="http://schemas.microsoft.com/office/drawing/2014/main" id="{443006FA-C4D9-C454-B707-36B0B593DA7C}"/>
                </a:ext>
              </a:extLst>
            </p:cNvPr>
            <p:cNvGrpSpPr/>
            <p:nvPr/>
          </p:nvGrpSpPr>
          <p:grpSpPr>
            <a:xfrm>
              <a:off x="4440255" y="1936880"/>
              <a:ext cx="1697990" cy="1991360"/>
              <a:chOff x="4440255" y="1936880"/>
              <a:chExt cx="1697990" cy="1991360"/>
            </a:xfrm>
          </p:grpSpPr>
          <p:pic>
            <p:nvPicPr>
              <p:cNvPr id="83" name="Picture 82">
                <a:extLst>
                  <a:ext uri="{FF2B5EF4-FFF2-40B4-BE49-F238E27FC236}">
                    <a16:creationId xmlns:a16="http://schemas.microsoft.com/office/drawing/2014/main" id="{35FAF557-2D8A-E1AD-D4AC-F20BD0710667}"/>
                  </a:ext>
                </a:extLst>
              </p:cNvPr>
              <p:cNvPicPr>
                <a:picLocks noChangeAspect="1"/>
              </p:cNvPicPr>
              <p:nvPr/>
            </p:nvPicPr>
            <p:blipFill>
              <a:blip r:embed="rId9"/>
              <a:stretch>
                <a:fillRect/>
              </a:stretch>
            </p:blipFill>
            <p:spPr>
              <a:xfrm>
                <a:off x="4440255" y="1936880"/>
                <a:ext cx="1697990" cy="1991360"/>
              </a:xfrm>
              <a:prstGeom prst="rect">
                <a:avLst/>
              </a:prstGeom>
            </p:spPr>
          </p:pic>
          <p:grpSp>
            <p:nvGrpSpPr>
              <p:cNvPr id="173" name="Graphic 16">
                <a:extLst>
                  <a:ext uri="{FF2B5EF4-FFF2-40B4-BE49-F238E27FC236}">
                    <a16:creationId xmlns:a16="http://schemas.microsoft.com/office/drawing/2014/main" id="{82228A4D-23E6-8661-41E4-A20837FECA79}"/>
                  </a:ext>
                </a:extLst>
              </p:cNvPr>
              <p:cNvGrpSpPr/>
              <p:nvPr/>
            </p:nvGrpSpPr>
            <p:grpSpPr>
              <a:xfrm>
                <a:off x="5111224" y="2559966"/>
                <a:ext cx="463249" cy="890587"/>
                <a:chOff x="5111224" y="2559966"/>
                <a:chExt cx="463249" cy="890587"/>
              </a:xfrm>
              <a:noFill/>
            </p:grpSpPr>
            <p:sp>
              <p:nvSpPr>
                <p:cNvPr id="174" name="Freeform: Shape 173">
                  <a:extLst>
                    <a:ext uri="{FF2B5EF4-FFF2-40B4-BE49-F238E27FC236}">
                      <a16:creationId xmlns:a16="http://schemas.microsoft.com/office/drawing/2014/main" id="{6DA4450A-688D-ABA2-EEA9-F406E103D178}"/>
                    </a:ext>
                  </a:extLst>
                </p:cNvPr>
                <p:cNvSpPr/>
                <p:nvPr/>
              </p:nvSpPr>
              <p:spPr>
                <a:xfrm>
                  <a:off x="5111224" y="2559966"/>
                  <a:ext cx="463249" cy="890587"/>
                </a:xfrm>
                <a:custGeom>
                  <a:avLst/>
                  <a:gdLst>
                    <a:gd name="connsiteX0" fmla="*/ 400302 w 463249"/>
                    <a:gd name="connsiteY0" fmla="*/ 0 h 890587"/>
                    <a:gd name="connsiteX1" fmla="*/ 463249 w 463249"/>
                    <a:gd name="connsiteY1" fmla="*/ 63331 h 890587"/>
                    <a:gd name="connsiteX2" fmla="*/ 463249 w 463249"/>
                    <a:gd name="connsiteY2" fmla="*/ 827257 h 890587"/>
                    <a:gd name="connsiteX3" fmla="*/ 400302 w 463249"/>
                    <a:gd name="connsiteY3" fmla="*/ 890588 h 890587"/>
                    <a:gd name="connsiteX4" fmla="*/ 62947 w 463249"/>
                    <a:gd name="connsiteY4" fmla="*/ 890588 h 890587"/>
                    <a:gd name="connsiteX5" fmla="*/ 0 w 463249"/>
                    <a:gd name="connsiteY5" fmla="*/ 827257 h 890587"/>
                    <a:gd name="connsiteX6" fmla="*/ 0 w 463249"/>
                    <a:gd name="connsiteY6" fmla="*/ 63331 h 890587"/>
                    <a:gd name="connsiteX7" fmla="*/ 62947 w 463249"/>
                    <a:gd name="connsiteY7" fmla="*/ 0 h 89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49" h="890587">
                      <a:moveTo>
                        <a:pt x="400302" y="0"/>
                      </a:moveTo>
                      <a:cubicBezTo>
                        <a:pt x="435067" y="0"/>
                        <a:pt x="463249" y="28354"/>
                        <a:pt x="463249" y="63331"/>
                      </a:cubicBezTo>
                      <a:lnTo>
                        <a:pt x="463249" y="827257"/>
                      </a:lnTo>
                      <a:cubicBezTo>
                        <a:pt x="463249" y="862234"/>
                        <a:pt x="435067" y="890588"/>
                        <a:pt x="400302" y="890588"/>
                      </a:cubicBezTo>
                      <a:lnTo>
                        <a:pt x="62947" y="890588"/>
                      </a:lnTo>
                      <a:cubicBezTo>
                        <a:pt x="28182" y="890588"/>
                        <a:pt x="0" y="862234"/>
                        <a:pt x="0" y="827257"/>
                      </a:cubicBezTo>
                      <a:lnTo>
                        <a:pt x="0" y="63331"/>
                      </a:lnTo>
                      <a:cubicBezTo>
                        <a:pt x="0" y="28354"/>
                        <a:pt x="28182" y="0"/>
                        <a:pt x="62947" y="0"/>
                      </a:cubicBezTo>
                      <a:close/>
                    </a:path>
                  </a:pathLst>
                </a:custGeom>
                <a:noFill/>
                <a:ln w="24245" cap="flat">
                  <a:solidFill>
                    <a:schemeClr val="tx1"/>
                  </a:solid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21B32FAE-4F39-6A5F-FEEB-F8A616BFE569}"/>
                    </a:ext>
                  </a:extLst>
                </p:cNvPr>
                <p:cNvSpPr/>
                <p:nvPr/>
              </p:nvSpPr>
              <p:spPr>
                <a:xfrm>
                  <a:off x="5280393" y="3365453"/>
                  <a:ext cx="125893" cy="9895"/>
                </a:xfrm>
                <a:custGeom>
                  <a:avLst/>
                  <a:gdLst>
                    <a:gd name="connsiteX0" fmla="*/ 0 w 125893"/>
                    <a:gd name="connsiteY0" fmla="*/ 0 h 9895"/>
                    <a:gd name="connsiteX1" fmla="*/ 125894 w 125893"/>
                    <a:gd name="connsiteY1" fmla="*/ 0 h 9895"/>
                  </a:gdLst>
                  <a:ahLst/>
                  <a:cxnLst>
                    <a:cxn ang="0">
                      <a:pos x="connsiteX0" y="connsiteY0"/>
                    </a:cxn>
                    <a:cxn ang="0">
                      <a:pos x="connsiteX1" y="connsiteY1"/>
                    </a:cxn>
                  </a:cxnLst>
                  <a:rect l="l" t="t" r="r" b="b"/>
                  <a:pathLst>
                    <a:path w="125893" h="9895">
                      <a:moveTo>
                        <a:pt x="0" y="0"/>
                      </a:moveTo>
                      <a:lnTo>
                        <a:pt x="125894" y="0"/>
                      </a:lnTo>
                    </a:path>
                  </a:pathLst>
                </a:custGeom>
                <a:ln w="24245" cap="flat">
                  <a:solidFill>
                    <a:schemeClr val="tx1"/>
                  </a:solidFill>
                  <a:prstDash val="solid"/>
                  <a:miter/>
                </a:ln>
              </p:spPr>
              <p:txBody>
                <a:bodyPr rtlCol="0" anchor="ctr"/>
                <a:lstStyle/>
                <a:p>
                  <a:endParaRPr lang="en-US"/>
                </a:p>
              </p:txBody>
            </p:sp>
          </p:grpSp>
          <p:sp>
            <p:nvSpPr>
              <p:cNvPr id="176" name="Freeform: Shape 175">
                <a:extLst>
                  <a:ext uri="{FF2B5EF4-FFF2-40B4-BE49-F238E27FC236}">
                    <a16:creationId xmlns:a16="http://schemas.microsoft.com/office/drawing/2014/main" id="{AB058271-82D9-D9A1-D961-EA6FA9F23A54}"/>
                  </a:ext>
                </a:extLst>
              </p:cNvPr>
              <p:cNvSpPr/>
              <p:nvPr/>
            </p:nvSpPr>
            <p:spPr>
              <a:xfrm>
                <a:off x="5254821" y="3089371"/>
                <a:ext cx="177037" cy="178117"/>
              </a:xfrm>
              <a:custGeom>
                <a:avLst/>
                <a:gdLst>
                  <a:gd name="connsiteX0" fmla="*/ 177038 w 177037"/>
                  <a:gd name="connsiteY0" fmla="*/ 89059 h 178117"/>
                  <a:gd name="connsiteX1" fmla="*/ 88519 w 177037"/>
                  <a:gd name="connsiteY1" fmla="*/ 178118 h 178117"/>
                  <a:gd name="connsiteX2" fmla="*/ 0 w 177037"/>
                  <a:gd name="connsiteY2" fmla="*/ 89059 h 178117"/>
                  <a:gd name="connsiteX3" fmla="*/ 88519 w 177037"/>
                  <a:gd name="connsiteY3" fmla="*/ 0 h 178117"/>
                  <a:gd name="connsiteX4" fmla="*/ 177038 w 177037"/>
                  <a:gd name="connsiteY4" fmla="*/ 89059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37" h="178117">
                    <a:moveTo>
                      <a:pt x="177038" y="89059"/>
                    </a:moveTo>
                    <a:cubicBezTo>
                      <a:pt x="177038" y="138245"/>
                      <a:pt x="137407" y="178118"/>
                      <a:pt x="88519" y="178118"/>
                    </a:cubicBezTo>
                    <a:cubicBezTo>
                      <a:pt x="39631" y="178118"/>
                      <a:pt x="0" y="138245"/>
                      <a:pt x="0" y="89059"/>
                    </a:cubicBezTo>
                    <a:cubicBezTo>
                      <a:pt x="0" y="39873"/>
                      <a:pt x="39631" y="0"/>
                      <a:pt x="88519" y="0"/>
                    </a:cubicBezTo>
                    <a:cubicBezTo>
                      <a:pt x="137407" y="0"/>
                      <a:pt x="177038" y="39873"/>
                      <a:pt x="177038" y="89059"/>
                    </a:cubicBezTo>
                    <a:close/>
                  </a:path>
                </a:pathLst>
              </a:custGeom>
              <a:noFill/>
              <a:ln w="24245" cap="rnd">
                <a:solidFill>
                  <a:schemeClr val="tx1"/>
                </a:solidFill>
                <a:prstDash val="solid"/>
                <a:round/>
              </a:ln>
            </p:spPr>
            <p:txBody>
              <a:bodyPr rtlCol="0" anchor="ctr"/>
              <a:lstStyle/>
              <a:p>
                <a:endParaRPr lang="en-US"/>
              </a:p>
            </p:txBody>
          </p:sp>
          <p:sp>
            <p:nvSpPr>
              <p:cNvPr id="177" name="Freeform: Shape 176">
                <a:extLst>
                  <a:ext uri="{FF2B5EF4-FFF2-40B4-BE49-F238E27FC236}">
                    <a16:creationId xmlns:a16="http://schemas.microsoft.com/office/drawing/2014/main" id="{03C9E114-2013-2662-A119-E6FB715F9FD3}"/>
                  </a:ext>
                </a:extLst>
              </p:cNvPr>
              <p:cNvSpPr/>
              <p:nvPr/>
            </p:nvSpPr>
            <p:spPr>
              <a:xfrm>
                <a:off x="5303998" y="3158639"/>
                <a:ext cx="78683" cy="49477"/>
              </a:xfrm>
              <a:custGeom>
                <a:avLst/>
                <a:gdLst>
                  <a:gd name="connsiteX0" fmla="*/ 0 w 78683"/>
                  <a:gd name="connsiteY0" fmla="*/ 19791 h 49477"/>
                  <a:gd name="connsiteX1" fmla="*/ 29506 w 78683"/>
                  <a:gd name="connsiteY1" fmla="*/ 49477 h 49477"/>
                  <a:gd name="connsiteX2" fmla="*/ 78683 w 78683"/>
                  <a:gd name="connsiteY2" fmla="*/ 0 h 49477"/>
                </a:gdLst>
                <a:ahLst/>
                <a:cxnLst>
                  <a:cxn ang="0">
                    <a:pos x="connsiteX0" y="connsiteY0"/>
                  </a:cxn>
                  <a:cxn ang="0">
                    <a:pos x="connsiteX1" y="connsiteY1"/>
                  </a:cxn>
                  <a:cxn ang="0">
                    <a:pos x="connsiteX2" y="connsiteY2"/>
                  </a:cxn>
                </a:cxnLst>
                <a:rect l="l" t="t" r="r" b="b"/>
                <a:pathLst>
                  <a:path w="78683" h="49477">
                    <a:moveTo>
                      <a:pt x="0" y="19791"/>
                    </a:moveTo>
                    <a:lnTo>
                      <a:pt x="29506" y="49477"/>
                    </a:lnTo>
                    <a:lnTo>
                      <a:pt x="78683" y="0"/>
                    </a:lnTo>
                  </a:path>
                </a:pathLst>
              </a:custGeom>
              <a:noFill/>
              <a:ln w="24245" cap="rnd">
                <a:solidFill>
                  <a:schemeClr val="tx1"/>
                </a:solidFill>
                <a:prstDash val="solid"/>
                <a:round/>
              </a:ln>
            </p:spPr>
            <p:txBody>
              <a:bodyPr rtlCol="0" anchor="ctr"/>
              <a:lstStyle/>
              <a:p>
                <a:endParaRPr lang="en-US"/>
              </a:p>
            </p:txBody>
          </p:sp>
          <p:grpSp>
            <p:nvGrpSpPr>
              <p:cNvPr id="178" name="Graphic 16">
                <a:extLst>
                  <a:ext uri="{FF2B5EF4-FFF2-40B4-BE49-F238E27FC236}">
                    <a16:creationId xmlns:a16="http://schemas.microsoft.com/office/drawing/2014/main" id="{FAC7C3E1-E56E-FEAC-735A-4F0005C8E861}"/>
                  </a:ext>
                </a:extLst>
              </p:cNvPr>
              <p:cNvGrpSpPr/>
              <p:nvPr/>
            </p:nvGrpSpPr>
            <p:grpSpPr>
              <a:xfrm>
                <a:off x="5167286" y="2783602"/>
                <a:ext cx="353092" cy="106870"/>
                <a:chOff x="5167286" y="2783602"/>
                <a:chExt cx="353092" cy="106870"/>
              </a:xfrm>
              <a:solidFill>
                <a:srgbClr val="FFFFFF"/>
              </a:solidFill>
            </p:grpSpPr>
            <p:sp>
              <p:nvSpPr>
                <p:cNvPr id="179" name="Freeform: Shape 178">
                  <a:extLst>
                    <a:ext uri="{FF2B5EF4-FFF2-40B4-BE49-F238E27FC236}">
                      <a16:creationId xmlns:a16="http://schemas.microsoft.com/office/drawing/2014/main" id="{538DC204-122F-D2DB-D1F1-A82C1271CABC}"/>
                    </a:ext>
                  </a:extLst>
                </p:cNvPr>
                <p:cNvSpPr/>
                <p:nvPr/>
              </p:nvSpPr>
              <p:spPr>
                <a:xfrm>
                  <a:off x="5167286" y="2783602"/>
                  <a:ext cx="87535" cy="106870"/>
                </a:xfrm>
                <a:custGeom>
                  <a:avLst/>
                  <a:gdLst>
                    <a:gd name="connsiteX0" fmla="*/ 66881 w 87535"/>
                    <a:gd name="connsiteY0" fmla="*/ 106871 h 106870"/>
                    <a:gd name="connsiteX1" fmla="*/ 42292 w 87535"/>
                    <a:gd name="connsiteY1" fmla="*/ 68278 h 106870"/>
                    <a:gd name="connsiteX2" fmla="*/ 19671 w 87535"/>
                    <a:gd name="connsiteY2" fmla="*/ 106871 h 106870"/>
                    <a:gd name="connsiteX3" fmla="*/ 0 w 87535"/>
                    <a:gd name="connsiteY3" fmla="*/ 106871 h 106870"/>
                    <a:gd name="connsiteX4" fmla="*/ 31473 w 87535"/>
                    <a:gd name="connsiteY4" fmla="*/ 51456 h 106870"/>
                    <a:gd name="connsiteX5" fmla="*/ 1967 w 87535"/>
                    <a:gd name="connsiteY5" fmla="*/ 0 h 106870"/>
                    <a:gd name="connsiteX6" fmla="*/ 20654 w 87535"/>
                    <a:gd name="connsiteY6" fmla="*/ 0 h 106870"/>
                    <a:gd name="connsiteX7" fmla="*/ 42292 w 87535"/>
                    <a:gd name="connsiteY7" fmla="*/ 35624 h 106870"/>
                    <a:gd name="connsiteX8" fmla="*/ 65897 w 87535"/>
                    <a:gd name="connsiteY8" fmla="*/ 0 h 106870"/>
                    <a:gd name="connsiteX9" fmla="*/ 85568 w 87535"/>
                    <a:gd name="connsiteY9" fmla="*/ 0 h 106870"/>
                    <a:gd name="connsiteX10" fmla="*/ 52128 w 87535"/>
                    <a:gd name="connsiteY10" fmla="*/ 51456 h 106870"/>
                    <a:gd name="connsiteX11" fmla="*/ 87535 w 87535"/>
                    <a:gd name="connsiteY11" fmla="*/ 105881 h 106870"/>
                    <a:gd name="connsiteX12" fmla="*/ 66881 w 87535"/>
                    <a:gd name="connsiteY12" fmla="*/ 105881 h 10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35" h="106870">
                      <a:moveTo>
                        <a:pt x="66881" y="106871"/>
                      </a:moveTo>
                      <a:lnTo>
                        <a:pt x="42292" y="68278"/>
                      </a:lnTo>
                      <a:lnTo>
                        <a:pt x="19671" y="106871"/>
                      </a:lnTo>
                      <a:lnTo>
                        <a:pt x="0" y="106871"/>
                      </a:lnTo>
                      <a:lnTo>
                        <a:pt x="31473" y="51456"/>
                      </a:lnTo>
                      <a:lnTo>
                        <a:pt x="1967" y="0"/>
                      </a:lnTo>
                      <a:lnTo>
                        <a:pt x="20654" y="0"/>
                      </a:lnTo>
                      <a:cubicBezTo>
                        <a:pt x="20654" y="0"/>
                        <a:pt x="42292" y="35624"/>
                        <a:pt x="42292" y="35624"/>
                      </a:cubicBezTo>
                      <a:lnTo>
                        <a:pt x="65897" y="0"/>
                      </a:lnTo>
                      <a:lnTo>
                        <a:pt x="85568" y="0"/>
                      </a:lnTo>
                      <a:lnTo>
                        <a:pt x="52128" y="51456"/>
                      </a:lnTo>
                      <a:lnTo>
                        <a:pt x="87535" y="105881"/>
                      </a:lnTo>
                      <a:lnTo>
                        <a:pt x="66881" y="105881"/>
                      </a:lnTo>
                      <a:close/>
                    </a:path>
                  </a:pathLst>
                </a:custGeom>
                <a:solidFill>
                  <a:schemeClr val="tx1"/>
                </a:solidFill>
                <a:ln w="0"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09EB5748-9EBC-0D75-D833-8538410E4332}"/>
                    </a:ext>
                  </a:extLst>
                </p:cNvPr>
                <p:cNvSpPr/>
                <p:nvPr/>
              </p:nvSpPr>
              <p:spPr>
                <a:xfrm>
                  <a:off x="5255805" y="2783602"/>
                  <a:ext cx="87535" cy="106870"/>
                </a:xfrm>
                <a:custGeom>
                  <a:avLst/>
                  <a:gdLst>
                    <a:gd name="connsiteX0" fmla="*/ 66881 w 87535"/>
                    <a:gd name="connsiteY0" fmla="*/ 106871 h 106870"/>
                    <a:gd name="connsiteX1" fmla="*/ 42292 w 87535"/>
                    <a:gd name="connsiteY1" fmla="*/ 68278 h 106870"/>
                    <a:gd name="connsiteX2" fmla="*/ 19671 w 87535"/>
                    <a:gd name="connsiteY2" fmla="*/ 106871 h 106870"/>
                    <a:gd name="connsiteX3" fmla="*/ 0 w 87535"/>
                    <a:gd name="connsiteY3" fmla="*/ 106871 h 106870"/>
                    <a:gd name="connsiteX4" fmla="*/ 31473 w 87535"/>
                    <a:gd name="connsiteY4" fmla="*/ 51456 h 106870"/>
                    <a:gd name="connsiteX5" fmla="*/ 1967 w 87535"/>
                    <a:gd name="connsiteY5" fmla="*/ 0 h 106870"/>
                    <a:gd name="connsiteX6" fmla="*/ 20654 w 87535"/>
                    <a:gd name="connsiteY6" fmla="*/ 0 h 106870"/>
                    <a:gd name="connsiteX7" fmla="*/ 42292 w 87535"/>
                    <a:gd name="connsiteY7" fmla="*/ 35624 h 106870"/>
                    <a:gd name="connsiteX8" fmla="*/ 65897 w 87535"/>
                    <a:gd name="connsiteY8" fmla="*/ 0 h 106870"/>
                    <a:gd name="connsiteX9" fmla="*/ 85568 w 87535"/>
                    <a:gd name="connsiteY9" fmla="*/ 0 h 106870"/>
                    <a:gd name="connsiteX10" fmla="*/ 52128 w 87535"/>
                    <a:gd name="connsiteY10" fmla="*/ 51456 h 106870"/>
                    <a:gd name="connsiteX11" fmla="*/ 87535 w 87535"/>
                    <a:gd name="connsiteY11" fmla="*/ 105881 h 106870"/>
                    <a:gd name="connsiteX12" fmla="*/ 66881 w 87535"/>
                    <a:gd name="connsiteY12" fmla="*/ 105881 h 10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35" h="106870">
                      <a:moveTo>
                        <a:pt x="66881" y="106871"/>
                      </a:moveTo>
                      <a:lnTo>
                        <a:pt x="42292" y="68278"/>
                      </a:lnTo>
                      <a:lnTo>
                        <a:pt x="19671" y="106871"/>
                      </a:lnTo>
                      <a:lnTo>
                        <a:pt x="0" y="106871"/>
                      </a:lnTo>
                      <a:lnTo>
                        <a:pt x="31473" y="51456"/>
                      </a:lnTo>
                      <a:lnTo>
                        <a:pt x="1967" y="0"/>
                      </a:lnTo>
                      <a:lnTo>
                        <a:pt x="20654" y="0"/>
                      </a:lnTo>
                      <a:cubicBezTo>
                        <a:pt x="20654" y="0"/>
                        <a:pt x="42292" y="35624"/>
                        <a:pt x="42292" y="35624"/>
                      </a:cubicBezTo>
                      <a:lnTo>
                        <a:pt x="65897" y="0"/>
                      </a:lnTo>
                      <a:lnTo>
                        <a:pt x="85568" y="0"/>
                      </a:lnTo>
                      <a:lnTo>
                        <a:pt x="52128" y="51456"/>
                      </a:lnTo>
                      <a:lnTo>
                        <a:pt x="87535" y="105881"/>
                      </a:lnTo>
                      <a:lnTo>
                        <a:pt x="66881" y="105881"/>
                      </a:lnTo>
                      <a:close/>
                    </a:path>
                  </a:pathLst>
                </a:custGeom>
                <a:solidFill>
                  <a:schemeClr val="tx1"/>
                </a:solidFill>
                <a:ln w="0"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869C4752-B138-EC01-F697-610C42CDCDD1}"/>
                    </a:ext>
                  </a:extLst>
                </p:cNvPr>
                <p:cNvSpPr/>
                <p:nvPr/>
              </p:nvSpPr>
              <p:spPr>
                <a:xfrm>
                  <a:off x="5344324" y="2783602"/>
                  <a:ext cx="87535" cy="106870"/>
                </a:xfrm>
                <a:custGeom>
                  <a:avLst/>
                  <a:gdLst>
                    <a:gd name="connsiteX0" fmla="*/ 66881 w 87535"/>
                    <a:gd name="connsiteY0" fmla="*/ 106871 h 106870"/>
                    <a:gd name="connsiteX1" fmla="*/ 42292 w 87535"/>
                    <a:gd name="connsiteY1" fmla="*/ 68278 h 106870"/>
                    <a:gd name="connsiteX2" fmla="*/ 19671 w 87535"/>
                    <a:gd name="connsiteY2" fmla="*/ 106871 h 106870"/>
                    <a:gd name="connsiteX3" fmla="*/ 0 w 87535"/>
                    <a:gd name="connsiteY3" fmla="*/ 106871 h 106870"/>
                    <a:gd name="connsiteX4" fmla="*/ 31473 w 87535"/>
                    <a:gd name="connsiteY4" fmla="*/ 51456 h 106870"/>
                    <a:gd name="connsiteX5" fmla="*/ 1967 w 87535"/>
                    <a:gd name="connsiteY5" fmla="*/ 0 h 106870"/>
                    <a:gd name="connsiteX6" fmla="*/ 20654 w 87535"/>
                    <a:gd name="connsiteY6" fmla="*/ 0 h 106870"/>
                    <a:gd name="connsiteX7" fmla="*/ 42292 w 87535"/>
                    <a:gd name="connsiteY7" fmla="*/ 35624 h 106870"/>
                    <a:gd name="connsiteX8" fmla="*/ 65897 w 87535"/>
                    <a:gd name="connsiteY8" fmla="*/ 0 h 106870"/>
                    <a:gd name="connsiteX9" fmla="*/ 85568 w 87535"/>
                    <a:gd name="connsiteY9" fmla="*/ 0 h 106870"/>
                    <a:gd name="connsiteX10" fmla="*/ 52128 w 87535"/>
                    <a:gd name="connsiteY10" fmla="*/ 51456 h 106870"/>
                    <a:gd name="connsiteX11" fmla="*/ 87535 w 87535"/>
                    <a:gd name="connsiteY11" fmla="*/ 105881 h 106870"/>
                    <a:gd name="connsiteX12" fmla="*/ 66881 w 87535"/>
                    <a:gd name="connsiteY12" fmla="*/ 105881 h 10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35" h="106870">
                      <a:moveTo>
                        <a:pt x="66881" y="106871"/>
                      </a:moveTo>
                      <a:lnTo>
                        <a:pt x="42292" y="68278"/>
                      </a:lnTo>
                      <a:lnTo>
                        <a:pt x="19671" y="106871"/>
                      </a:lnTo>
                      <a:lnTo>
                        <a:pt x="0" y="106871"/>
                      </a:lnTo>
                      <a:lnTo>
                        <a:pt x="31473" y="51456"/>
                      </a:lnTo>
                      <a:lnTo>
                        <a:pt x="1967" y="0"/>
                      </a:lnTo>
                      <a:lnTo>
                        <a:pt x="20654" y="0"/>
                      </a:lnTo>
                      <a:cubicBezTo>
                        <a:pt x="20654" y="0"/>
                        <a:pt x="42292" y="35624"/>
                        <a:pt x="42292" y="35624"/>
                      </a:cubicBezTo>
                      <a:lnTo>
                        <a:pt x="65897" y="0"/>
                      </a:lnTo>
                      <a:lnTo>
                        <a:pt x="85568" y="0"/>
                      </a:lnTo>
                      <a:lnTo>
                        <a:pt x="52128" y="51456"/>
                      </a:lnTo>
                      <a:lnTo>
                        <a:pt x="87535" y="105881"/>
                      </a:lnTo>
                      <a:lnTo>
                        <a:pt x="66881" y="105881"/>
                      </a:lnTo>
                      <a:close/>
                    </a:path>
                  </a:pathLst>
                </a:custGeom>
                <a:solidFill>
                  <a:schemeClr val="tx1"/>
                </a:solidFill>
                <a:ln w="0"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44A5E7F8-7A7D-3DD7-CEC0-0F5D65AC36C2}"/>
                    </a:ext>
                  </a:extLst>
                </p:cNvPr>
                <p:cNvSpPr/>
                <p:nvPr/>
              </p:nvSpPr>
              <p:spPr>
                <a:xfrm>
                  <a:off x="5432842" y="2783602"/>
                  <a:ext cx="87535" cy="106870"/>
                </a:xfrm>
                <a:custGeom>
                  <a:avLst/>
                  <a:gdLst>
                    <a:gd name="connsiteX0" fmla="*/ 66881 w 87535"/>
                    <a:gd name="connsiteY0" fmla="*/ 106871 h 106870"/>
                    <a:gd name="connsiteX1" fmla="*/ 42292 w 87535"/>
                    <a:gd name="connsiteY1" fmla="*/ 68278 h 106870"/>
                    <a:gd name="connsiteX2" fmla="*/ 19671 w 87535"/>
                    <a:gd name="connsiteY2" fmla="*/ 106871 h 106870"/>
                    <a:gd name="connsiteX3" fmla="*/ 0 w 87535"/>
                    <a:gd name="connsiteY3" fmla="*/ 106871 h 106870"/>
                    <a:gd name="connsiteX4" fmla="*/ 31473 w 87535"/>
                    <a:gd name="connsiteY4" fmla="*/ 51456 h 106870"/>
                    <a:gd name="connsiteX5" fmla="*/ 1967 w 87535"/>
                    <a:gd name="connsiteY5" fmla="*/ 0 h 106870"/>
                    <a:gd name="connsiteX6" fmla="*/ 20654 w 87535"/>
                    <a:gd name="connsiteY6" fmla="*/ 0 h 106870"/>
                    <a:gd name="connsiteX7" fmla="*/ 42292 w 87535"/>
                    <a:gd name="connsiteY7" fmla="*/ 35624 h 106870"/>
                    <a:gd name="connsiteX8" fmla="*/ 65897 w 87535"/>
                    <a:gd name="connsiteY8" fmla="*/ 0 h 106870"/>
                    <a:gd name="connsiteX9" fmla="*/ 85568 w 87535"/>
                    <a:gd name="connsiteY9" fmla="*/ 0 h 106870"/>
                    <a:gd name="connsiteX10" fmla="*/ 52128 w 87535"/>
                    <a:gd name="connsiteY10" fmla="*/ 51456 h 106870"/>
                    <a:gd name="connsiteX11" fmla="*/ 87535 w 87535"/>
                    <a:gd name="connsiteY11" fmla="*/ 105881 h 106870"/>
                    <a:gd name="connsiteX12" fmla="*/ 66881 w 87535"/>
                    <a:gd name="connsiteY12" fmla="*/ 105881 h 10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35" h="106870">
                      <a:moveTo>
                        <a:pt x="66881" y="106871"/>
                      </a:moveTo>
                      <a:lnTo>
                        <a:pt x="42292" y="68278"/>
                      </a:lnTo>
                      <a:lnTo>
                        <a:pt x="19671" y="106871"/>
                      </a:lnTo>
                      <a:lnTo>
                        <a:pt x="0" y="106871"/>
                      </a:lnTo>
                      <a:lnTo>
                        <a:pt x="31473" y="51456"/>
                      </a:lnTo>
                      <a:lnTo>
                        <a:pt x="1967" y="0"/>
                      </a:lnTo>
                      <a:lnTo>
                        <a:pt x="20654" y="0"/>
                      </a:lnTo>
                      <a:cubicBezTo>
                        <a:pt x="20654" y="0"/>
                        <a:pt x="42292" y="35624"/>
                        <a:pt x="42292" y="35624"/>
                      </a:cubicBezTo>
                      <a:lnTo>
                        <a:pt x="65897" y="0"/>
                      </a:lnTo>
                      <a:lnTo>
                        <a:pt x="85568" y="0"/>
                      </a:lnTo>
                      <a:lnTo>
                        <a:pt x="52128" y="51456"/>
                      </a:lnTo>
                      <a:lnTo>
                        <a:pt x="87535" y="105881"/>
                      </a:lnTo>
                      <a:lnTo>
                        <a:pt x="66881" y="105881"/>
                      </a:lnTo>
                      <a:close/>
                    </a:path>
                  </a:pathLst>
                </a:custGeom>
                <a:solidFill>
                  <a:schemeClr val="tx1"/>
                </a:solidFill>
                <a:ln w="0"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23F53DAC-CAA3-F1C8-3711-5A35D38171A8}"/>
                </a:ext>
              </a:extLst>
            </p:cNvPr>
            <p:cNvGrpSpPr/>
            <p:nvPr/>
          </p:nvGrpSpPr>
          <p:grpSpPr>
            <a:xfrm>
              <a:off x="7212929" y="1710171"/>
              <a:ext cx="3691795" cy="523875"/>
              <a:chOff x="7597939" y="4760868"/>
              <a:chExt cx="3691795" cy="523875"/>
            </a:xfrm>
          </p:grpSpPr>
          <p:sp>
            <p:nvSpPr>
              <p:cNvPr id="22" name="TextBox 21">
                <a:extLst>
                  <a:ext uri="{FF2B5EF4-FFF2-40B4-BE49-F238E27FC236}">
                    <a16:creationId xmlns:a16="http://schemas.microsoft.com/office/drawing/2014/main" id="{91A8A808-41F9-3FA5-AD21-22CE72A70A7A}"/>
                  </a:ext>
                </a:extLst>
              </p:cNvPr>
              <p:cNvSpPr txBox="1"/>
              <p:nvPr/>
            </p:nvSpPr>
            <p:spPr>
              <a:xfrm>
                <a:off x="8024225" y="4853528"/>
                <a:ext cx="3265509" cy="3385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3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a:ea typeface="+mn-ea"/>
                    <a:cs typeface="+mn-cs"/>
                  </a:rPr>
                  <a:t>Device/App Based Authentication</a:t>
                </a:r>
              </a:p>
            </p:txBody>
          </p:sp>
          <p:pic>
            <p:nvPicPr>
              <p:cNvPr id="28" name="Graphic 27">
                <a:extLst>
                  <a:ext uri="{FF2B5EF4-FFF2-40B4-BE49-F238E27FC236}">
                    <a16:creationId xmlns:a16="http://schemas.microsoft.com/office/drawing/2014/main" id="{8C797040-C6B3-B9A1-97A1-E8E049E010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7597939" y="4760868"/>
                <a:ext cx="286385" cy="523875"/>
              </a:xfrm>
              <a:prstGeom prst="rect">
                <a:avLst/>
              </a:prstGeom>
            </p:spPr>
          </p:pic>
        </p:grpSp>
        <p:cxnSp>
          <p:nvCxnSpPr>
            <p:cNvPr id="43" name="Straight Connector 42">
              <a:extLst>
                <a:ext uri="{FF2B5EF4-FFF2-40B4-BE49-F238E27FC236}">
                  <a16:creationId xmlns:a16="http://schemas.microsoft.com/office/drawing/2014/main" id="{ED838FD3-82E4-7DA0-9281-A7DBC40CAA61}"/>
                </a:ext>
              </a:extLst>
            </p:cNvPr>
            <p:cNvCxnSpPr>
              <a:cxnSpLocks/>
            </p:cNvCxnSpPr>
            <p:nvPr/>
          </p:nvCxnSpPr>
          <p:spPr>
            <a:xfrm>
              <a:off x="7059259" y="1599537"/>
              <a:ext cx="3876394" cy="0"/>
            </a:xfrm>
            <a:prstGeom prst="line">
              <a:avLst/>
            </a:prstGeom>
            <a:ln w="12700">
              <a:solidFill>
                <a:srgbClr val="FDBB30"/>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BB218BEF-6AC4-5BD0-1AD3-CBBA30A950E7}"/>
              </a:ext>
            </a:extLst>
          </p:cNvPr>
          <p:cNvGrpSpPr/>
          <p:nvPr/>
        </p:nvGrpSpPr>
        <p:grpSpPr>
          <a:xfrm>
            <a:off x="4143129" y="2344680"/>
            <a:ext cx="6792524" cy="3264427"/>
            <a:chOff x="4143129" y="2344680"/>
            <a:chExt cx="6792524" cy="3264427"/>
          </a:xfrm>
        </p:grpSpPr>
        <p:grpSp>
          <p:nvGrpSpPr>
            <p:cNvPr id="92" name="Group 91">
              <a:extLst>
                <a:ext uri="{FF2B5EF4-FFF2-40B4-BE49-F238E27FC236}">
                  <a16:creationId xmlns:a16="http://schemas.microsoft.com/office/drawing/2014/main" id="{EFF99FE8-03FA-DC80-A4E7-38F8D0D9C559}"/>
                </a:ext>
              </a:extLst>
            </p:cNvPr>
            <p:cNvGrpSpPr/>
            <p:nvPr/>
          </p:nvGrpSpPr>
          <p:grpSpPr>
            <a:xfrm>
              <a:off x="4143129" y="3671087"/>
              <a:ext cx="1929130" cy="1938020"/>
              <a:chOff x="4143129" y="3671087"/>
              <a:chExt cx="1929130" cy="1938020"/>
            </a:xfrm>
          </p:grpSpPr>
          <p:pic>
            <p:nvPicPr>
              <p:cNvPr id="84" name="Picture 83">
                <a:extLst>
                  <a:ext uri="{FF2B5EF4-FFF2-40B4-BE49-F238E27FC236}">
                    <a16:creationId xmlns:a16="http://schemas.microsoft.com/office/drawing/2014/main" id="{A25FDCEB-24D4-D6A4-C367-0E27126912AB}"/>
                  </a:ext>
                </a:extLst>
              </p:cNvPr>
              <p:cNvPicPr>
                <a:picLocks noChangeAspect="1"/>
              </p:cNvPicPr>
              <p:nvPr/>
            </p:nvPicPr>
            <p:blipFill>
              <a:blip r:embed="rId12"/>
              <a:stretch>
                <a:fillRect/>
              </a:stretch>
            </p:blipFill>
            <p:spPr>
              <a:xfrm>
                <a:off x="4143129" y="3671087"/>
                <a:ext cx="1929130" cy="1938020"/>
              </a:xfrm>
              <a:prstGeom prst="rect">
                <a:avLst/>
              </a:prstGeom>
            </p:spPr>
          </p:pic>
          <p:pic>
            <p:nvPicPr>
              <p:cNvPr id="15" name="Graphic 14">
                <a:extLst>
                  <a:ext uri="{FF2B5EF4-FFF2-40B4-BE49-F238E27FC236}">
                    <a16:creationId xmlns:a16="http://schemas.microsoft.com/office/drawing/2014/main" id="{4348B9FE-1D57-FBF3-5A43-7915E6263A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29825" y="4171382"/>
                <a:ext cx="686082" cy="738858"/>
              </a:xfrm>
              <a:prstGeom prst="rect">
                <a:avLst/>
              </a:prstGeom>
            </p:spPr>
          </p:pic>
        </p:grpSp>
        <p:grpSp>
          <p:nvGrpSpPr>
            <p:cNvPr id="35" name="Group 34">
              <a:extLst>
                <a:ext uri="{FF2B5EF4-FFF2-40B4-BE49-F238E27FC236}">
                  <a16:creationId xmlns:a16="http://schemas.microsoft.com/office/drawing/2014/main" id="{999250A9-E355-A738-4EF4-D717F72A2BF0}"/>
                </a:ext>
              </a:extLst>
            </p:cNvPr>
            <p:cNvGrpSpPr/>
            <p:nvPr/>
          </p:nvGrpSpPr>
          <p:grpSpPr>
            <a:xfrm>
              <a:off x="7174511" y="2455314"/>
              <a:ext cx="2769437" cy="391160"/>
              <a:chOff x="7559521" y="4098265"/>
              <a:chExt cx="2769437" cy="391160"/>
            </a:xfrm>
          </p:grpSpPr>
          <p:sp>
            <p:nvSpPr>
              <p:cNvPr id="21" name="TextBox 20">
                <a:extLst>
                  <a:ext uri="{FF2B5EF4-FFF2-40B4-BE49-F238E27FC236}">
                    <a16:creationId xmlns:a16="http://schemas.microsoft.com/office/drawing/2014/main" id="{8BF81C61-959A-3E49-08F5-B495F0863094}"/>
                  </a:ext>
                </a:extLst>
              </p:cNvPr>
              <p:cNvSpPr txBox="1"/>
              <p:nvPr/>
            </p:nvSpPr>
            <p:spPr>
              <a:xfrm>
                <a:off x="8024225" y="4124568"/>
                <a:ext cx="2304733" cy="338554"/>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3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a:ea typeface="+mn-ea"/>
                    <a:cs typeface="+mn-cs"/>
                  </a:rPr>
                  <a:t>Voice Replay Detection</a:t>
                </a:r>
              </a:p>
            </p:txBody>
          </p:sp>
          <p:pic>
            <p:nvPicPr>
              <p:cNvPr id="27" name="Graphic 26">
                <a:extLst>
                  <a:ext uri="{FF2B5EF4-FFF2-40B4-BE49-F238E27FC236}">
                    <a16:creationId xmlns:a16="http://schemas.microsoft.com/office/drawing/2014/main" id="{04FCC6C4-20B5-2CD6-4FAB-BFBEFE8973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559521" y="4098265"/>
                <a:ext cx="363220" cy="391160"/>
              </a:xfrm>
              <a:prstGeom prst="rect">
                <a:avLst/>
              </a:prstGeom>
            </p:spPr>
          </p:pic>
        </p:grpSp>
        <p:cxnSp>
          <p:nvCxnSpPr>
            <p:cNvPr id="44" name="Straight Connector 43">
              <a:extLst>
                <a:ext uri="{FF2B5EF4-FFF2-40B4-BE49-F238E27FC236}">
                  <a16:creationId xmlns:a16="http://schemas.microsoft.com/office/drawing/2014/main" id="{F570D219-F33E-3F72-E49D-125CB60E0081}"/>
                </a:ext>
              </a:extLst>
            </p:cNvPr>
            <p:cNvCxnSpPr>
              <a:cxnSpLocks/>
            </p:cNvCxnSpPr>
            <p:nvPr/>
          </p:nvCxnSpPr>
          <p:spPr>
            <a:xfrm>
              <a:off x="7059259" y="2344680"/>
              <a:ext cx="3876394" cy="0"/>
            </a:xfrm>
            <a:prstGeom prst="line">
              <a:avLst/>
            </a:prstGeom>
            <a:ln w="12700">
              <a:solidFill>
                <a:srgbClr val="FDBB30"/>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DA8923E9-A934-C9F5-7A9A-1C356FDBADC9}"/>
              </a:ext>
            </a:extLst>
          </p:cNvPr>
          <p:cNvGrpSpPr/>
          <p:nvPr/>
        </p:nvGrpSpPr>
        <p:grpSpPr>
          <a:xfrm>
            <a:off x="2671510" y="2957108"/>
            <a:ext cx="8264143" cy="2916472"/>
            <a:chOff x="2671510" y="2957108"/>
            <a:chExt cx="8264143" cy="2916472"/>
          </a:xfrm>
        </p:grpSpPr>
        <p:grpSp>
          <p:nvGrpSpPr>
            <p:cNvPr id="93" name="Group 92">
              <a:extLst>
                <a:ext uri="{FF2B5EF4-FFF2-40B4-BE49-F238E27FC236}">
                  <a16:creationId xmlns:a16="http://schemas.microsoft.com/office/drawing/2014/main" id="{165D05C1-C552-8DFA-BF3E-F075F58357E1}"/>
                </a:ext>
              </a:extLst>
            </p:cNvPr>
            <p:cNvGrpSpPr/>
            <p:nvPr/>
          </p:nvGrpSpPr>
          <p:grpSpPr>
            <a:xfrm>
              <a:off x="2671510" y="4291160"/>
              <a:ext cx="2044700" cy="1582420"/>
              <a:chOff x="2671510" y="4291160"/>
              <a:chExt cx="2044700" cy="1582420"/>
            </a:xfrm>
          </p:grpSpPr>
          <p:pic>
            <p:nvPicPr>
              <p:cNvPr id="85" name="Picture 84">
                <a:extLst>
                  <a:ext uri="{FF2B5EF4-FFF2-40B4-BE49-F238E27FC236}">
                    <a16:creationId xmlns:a16="http://schemas.microsoft.com/office/drawing/2014/main" id="{2AD26F73-4202-4EBD-A5BE-516C0EC72CC4}"/>
                  </a:ext>
                </a:extLst>
              </p:cNvPr>
              <p:cNvPicPr>
                <a:picLocks noChangeAspect="1"/>
              </p:cNvPicPr>
              <p:nvPr/>
            </p:nvPicPr>
            <p:blipFill>
              <a:blip r:embed="rId16"/>
              <a:stretch>
                <a:fillRect/>
              </a:stretch>
            </p:blipFill>
            <p:spPr>
              <a:xfrm>
                <a:off x="2671510" y="4291160"/>
                <a:ext cx="2044700" cy="1582420"/>
              </a:xfrm>
              <a:prstGeom prst="rect">
                <a:avLst/>
              </a:prstGeom>
            </p:spPr>
          </p:pic>
          <p:pic>
            <p:nvPicPr>
              <p:cNvPr id="13" name="Graphic 12">
                <a:extLst>
                  <a:ext uri="{FF2B5EF4-FFF2-40B4-BE49-F238E27FC236}">
                    <a16:creationId xmlns:a16="http://schemas.microsoft.com/office/drawing/2014/main" id="{27C553FE-A0B8-FE24-84AF-74B4D316D5E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37608" y="4653445"/>
                <a:ext cx="923572" cy="883991"/>
              </a:xfrm>
              <a:prstGeom prst="rect">
                <a:avLst/>
              </a:prstGeom>
            </p:spPr>
          </p:pic>
        </p:grpSp>
        <p:grpSp>
          <p:nvGrpSpPr>
            <p:cNvPr id="34" name="Group 33">
              <a:extLst>
                <a:ext uri="{FF2B5EF4-FFF2-40B4-BE49-F238E27FC236}">
                  <a16:creationId xmlns:a16="http://schemas.microsoft.com/office/drawing/2014/main" id="{3EAA2A47-91AF-063B-0068-DA863821BBB5}"/>
                </a:ext>
              </a:extLst>
            </p:cNvPr>
            <p:cNvGrpSpPr/>
            <p:nvPr/>
          </p:nvGrpSpPr>
          <p:grpSpPr>
            <a:xfrm>
              <a:off x="7111646" y="3067742"/>
              <a:ext cx="3411179" cy="467995"/>
              <a:chOff x="7496656" y="3462997"/>
              <a:chExt cx="3411179" cy="467995"/>
            </a:xfrm>
          </p:grpSpPr>
          <p:sp>
            <p:nvSpPr>
              <p:cNvPr id="18" name="TextBox 17">
                <a:extLst>
                  <a:ext uri="{FF2B5EF4-FFF2-40B4-BE49-F238E27FC236}">
                    <a16:creationId xmlns:a16="http://schemas.microsoft.com/office/drawing/2014/main" id="{56E81FCA-0B4D-F70F-DC35-11DF08315AF8}"/>
                  </a:ext>
                </a:extLst>
              </p:cNvPr>
              <p:cNvSpPr txBox="1"/>
              <p:nvPr/>
            </p:nvSpPr>
            <p:spPr>
              <a:xfrm>
                <a:off x="8024225" y="3527717"/>
                <a:ext cx="2883610" cy="338554"/>
              </a:xfrm>
              <a:prstGeom prst="rect">
                <a:avLst/>
              </a:prstGeom>
              <a:noFill/>
            </p:spPr>
            <p:txBody>
              <a:bodyPr wrap="none" rtlCol="0">
                <a:spAutoFit/>
              </a:bodyPr>
              <a:lstStyle/>
              <a:p>
                <a:pPr>
                  <a:spcAft>
                    <a:spcPts val="3000"/>
                  </a:spcAft>
                </a:pPr>
                <a:r>
                  <a:rPr kumimoji="0" lang="en-US" sz="1600" b="0" i="0" u="none" strike="noStrike" kern="1200" cap="none" spc="0" normalizeH="0" baseline="0" noProof="0">
                    <a:ln>
                      <a:noFill/>
                    </a:ln>
                    <a:solidFill>
                      <a:prstClr val="black"/>
                    </a:solidFill>
                    <a:effectLst/>
                    <a:uLnTx/>
                    <a:uFillTx/>
                    <a:latin typeface="Trebuchet MS"/>
                    <a:ea typeface="+mn-ea"/>
                    <a:cs typeface="+mn-cs"/>
                  </a:rPr>
                  <a:t>Speaker Voice Authentication</a:t>
                </a:r>
              </a:p>
            </p:txBody>
          </p:sp>
          <p:pic>
            <p:nvPicPr>
              <p:cNvPr id="26" name="Graphic 25">
                <a:extLst>
                  <a:ext uri="{FF2B5EF4-FFF2-40B4-BE49-F238E27FC236}">
                    <a16:creationId xmlns:a16="http://schemas.microsoft.com/office/drawing/2014/main" id="{7AA0371F-4F38-1CB5-4C6F-A19BC6A9731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7496656" y="3462997"/>
                <a:ext cx="488950" cy="467995"/>
              </a:xfrm>
              <a:prstGeom prst="rect">
                <a:avLst/>
              </a:prstGeom>
            </p:spPr>
          </p:pic>
        </p:grpSp>
        <p:cxnSp>
          <p:nvCxnSpPr>
            <p:cNvPr id="45" name="Straight Connector 44">
              <a:extLst>
                <a:ext uri="{FF2B5EF4-FFF2-40B4-BE49-F238E27FC236}">
                  <a16:creationId xmlns:a16="http://schemas.microsoft.com/office/drawing/2014/main" id="{A6BACE10-054A-8B14-2F12-9DC59104A1B1}"/>
                </a:ext>
              </a:extLst>
            </p:cNvPr>
            <p:cNvCxnSpPr>
              <a:cxnSpLocks/>
            </p:cNvCxnSpPr>
            <p:nvPr/>
          </p:nvCxnSpPr>
          <p:spPr>
            <a:xfrm>
              <a:off x="7059259" y="2957108"/>
              <a:ext cx="3876394" cy="0"/>
            </a:xfrm>
            <a:prstGeom prst="line">
              <a:avLst/>
            </a:prstGeom>
            <a:ln w="12700">
              <a:solidFill>
                <a:srgbClr val="FDBB30"/>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B9CC46D7-A43A-417D-1AA0-366C3B49B6BF}"/>
              </a:ext>
            </a:extLst>
          </p:cNvPr>
          <p:cNvGrpSpPr/>
          <p:nvPr/>
        </p:nvGrpSpPr>
        <p:grpSpPr>
          <a:xfrm>
            <a:off x="1237714" y="1929228"/>
            <a:ext cx="9697939" cy="3218595"/>
            <a:chOff x="1237714" y="1929228"/>
            <a:chExt cx="9697939" cy="3218595"/>
          </a:xfrm>
        </p:grpSpPr>
        <p:grpSp>
          <p:nvGrpSpPr>
            <p:cNvPr id="95" name="Group 94">
              <a:extLst>
                <a:ext uri="{FF2B5EF4-FFF2-40B4-BE49-F238E27FC236}">
                  <a16:creationId xmlns:a16="http://schemas.microsoft.com/office/drawing/2014/main" id="{2CC95226-E195-83C1-D2FD-4FDBDF5B3D78}"/>
                </a:ext>
              </a:extLst>
            </p:cNvPr>
            <p:cNvGrpSpPr/>
            <p:nvPr/>
          </p:nvGrpSpPr>
          <p:grpSpPr>
            <a:xfrm>
              <a:off x="1237714" y="1929228"/>
              <a:ext cx="1662430" cy="1991360"/>
              <a:chOff x="1237714" y="1929228"/>
              <a:chExt cx="1662430" cy="1991360"/>
            </a:xfrm>
          </p:grpSpPr>
          <p:pic>
            <p:nvPicPr>
              <p:cNvPr id="87" name="Picture 86">
                <a:extLst>
                  <a:ext uri="{FF2B5EF4-FFF2-40B4-BE49-F238E27FC236}">
                    <a16:creationId xmlns:a16="http://schemas.microsoft.com/office/drawing/2014/main" id="{80DDF1BE-BC2E-CF02-A058-46272333D4AD}"/>
                  </a:ext>
                </a:extLst>
              </p:cNvPr>
              <p:cNvPicPr>
                <a:picLocks noChangeAspect="1"/>
              </p:cNvPicPr>
              <p:nvPr/>
            </p:nvPicPr>
            <p:blipFill>
              <a:blip r:embed="rId21"/>
              <a:stretch>
                <a:fillRect/>
              </a:stretch>
            </p:blipFill>
            <p:spPr>
              <a:xfrm>
                <a:off x="1237714" y="1929228"/>
                <a:ext cx="1662430" cy="1991360"/>
              </a:xfrm>
              <a:prstGeom prst="rect">
                <a:avLst/>
              </a:prstGeom>
            </p:spPr>
          </p:pic>
          <p:pic>
            <p:nvPicPr>
              <p:cNvPr id="9" name="Graphic 8">
                <a:extLst>
                  <a:ext uri="{FF2B5EF4-FFF2-40B4-BE49-F238E27FC236}">
                    <a16:creationId xmlns:a16="http://schemas.microsoft.com/office/drawing/2014/main" id="{339B00FC-8BBE-C519-81AE-D45C509B7F7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509138" y="2510489"/>
                <a:ext cx="1009333" cy="973709"/>
              </a:xfrm>
              <a:prstGeom prst="rect">
                <a:avLst/>
              </a:prstGeom>
            </p:spPr>
          </p:pic>
        </p:grpSp>
        <p:grpSp>
          <p:nvGrpSpPr>
            <p:cNvPr id="32" name="Group 31">
              <a:extLst>
                <a:ext uri="{FF2B5EF4-FFF2-40B4-BE49-F238E27FC236}">
                  <a16:creationId xmlns:a16="http://schemas.microsoft.com/office/drawing/2014/main" id="{C92163F2-65FE-6E50-65CB-83344DE55578}"/>
                </a:ext>
              </a:extLst>
            </p:cNvPr>
            <p:cNvGrpSpPr/>
            <p:nvPr/>
          </p:nvGrpSpPr>
          <p:grpSpPr>
            <a:xfrm>
              <a:off x="7059259" y="4563048"/>
              <a:ext cx="3523390" cy="584775"/>
              <a:chOff x="7444269" y="1761536"/>
              <a:chExt cx="3523390" cy="584775"/>
            </a:xfrm>
          </p:grpSpPr>
          <p:pic>
            <p:nvPicPr>
              <p:cNvPr id="10" name="Graphic 9">
                <a:extLst>
                  <a:ext uri="{FF2B5EF4-FFF2-40B4-BE49-F238E27FC236}">
                    <a16:creationId xmlns:a16="http://schemas.microsoft.com/office/drawing/2014/main" id="{F2EC7E0E-CB9D-5D40-00F8-A067F23DACE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p:blipFill>
            <p:spPr>
              <a:xfrm>
                <a:off x="7444269" y="1767538"/>
                <a:ext cx="593725" cy="572770"/>
              </a:xfrm>
              <a:prstGeom prst="rect">
                <a:avLst/>
              </a:prstGeom>
            </p:spPr>
          </p:pic>
          <p:sp>
            <p:nvSpPr>
              <p:cNvPr id="14" name="TextBox 13">
                <a:extLst>
                  <a:ext uri="{FF2B5EF4-FFF2-40B4-BE49-F238E27FC236}">
                    <a16:creationId xmlns:a16="http://schemas.microsoft.com/office/drawing/2014/main" id="{F9C95DBD-47BC-6DD5-C046-EC81EC6650BD}"/>
                  </a:ext>
                </a:extLst>
              </p:cNvPr>
              <p:cNvSpPr txBox="1"/>
              <p:nvPr/>
            </p:nvSpPr>
            <p:spPr>
              <a:xfrm>
                <a:off x="8024225" y="1761536"/>
                <a:ext cx="2943434" cy="58477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3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a:ea typeface="+mn-ea"/>
                    <a:cs typeface="+mn-cs"/>
                  </a:rPr>
                  <a:t>Contact Center</a:t>
                </a:r>
                <a:br>
                  <a:rPr kumimoji="0" lang="en-US" sz="1600" b="0" i="0" u="none" strike="noStrike" kern="1200" cap="none" spc="0" normalizeH="0" baseline="0" noProof="0">
                    <a:ln>
                      <a:noFill/>
                    </a:ln>
                    <a:solidFill>
                      <a:prstClr val="black"/>
                    </a:solidFill>
                    <a:effectLst/>
                    <a:uLnTx/>
                    <a:uFillTx/>
                    <a:latin typeface="Trebuchet MS"/>
                    <a:ea typeface="+mn-ea"/>
                    <a:cs typeface="+mn-cs"/>
                  </a:rPr>
                </a:br>
                <a:r>
                  <a:rPr kumimoji="0" lang="en-US" sz="1600" b="0" i="0" u="none" strike="noStrike" kern="1200" cap="none" spc="0" normalizeH="0" baseline="0" noProof="0">
                    <a:ln>
                      <a:noFill/>
                    </a:ln>
                    <a:solidFill>
                      <a:prstClr val="black"/>
                    </a:solidFill>
                    <a:effectLst/>
                    <a:uLnTx/>
                    <a:uFillTx/>
                    <a:latin typeface="Trebuchet MS"/>
                    <a:ea typeface="+mn-ea"/>
                    <a:cs typeface="+mn-cs"/>
                  </a:rPr>
                  <a:t>Staff Best Practices Education</a:t>
                </a:r>
              </a:p>
            </p:txBody>
          </p:sp>
        </p:grpSp>
        <p:cxnSp>
          <p:nvCxnSpPr>
            <p:cNvPr id="47" name="Straight Connector 46">
              <a:extLst>
                <a:ext uri="{FF2B5EF4-FFF2-40B4-BE49-F238E27FC236}">
                  <a16:creationId xmlns:a16="http://schemas.microsoft.com/office/drawing/2014/main" id="{7FCB5DB7-A9B4-32AD-5316-A3085B091F51}"/>
                </a:ext>
              </a:extLst>
            </p:cNvPr>
            <p:cNvCxnSpPr>
              <a:cxnSpLocks/>
            </p:cNvCxnSpPr>
            <p:nvPr/>
          </p:nvCxnSpPr>
          <p:spPr>
            <a:xfrm>
              <a:off x="7059259" y="4452414"/>
              <a:ext cx="3876394" cy="0"/>
            </a:xfrm>
            <a:prstGeom prst="line">
              <a:avLst/>
            </a:prstGeom>
            <a:ln w="12700">
              <a:solidFill>
                <a:srgbClr val="FDBB30"/>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B6783FDD-C5AB-2597-CC15-11E1F2F71E5C}"/>
              </a:ext>
            </a:extLst>
          </p:cNvPr>
          <p:cNvGrpSpPr/>
          <p:nvPr/>
        </p:nvGrpSpPr>
        <p:grpSpPr>
          <a:xfrm>
            <a:off x="1797843" y="976483"/>
            <a:ext cx="9137810" cy="4916489"/>
            <a:chOff x="1797843" y="976483"/>
            <a:chExt cx="9137810" cy="4916489"/>
          </a:xfrm>
        </p:grpSpPr>
        <p:grpSp>
          <p:nvGrpSpPr>
            <p:cNvPr id="96" name="Group 95">
              <a:extLst>
                <a:ext uri="{FF2B5EF4-FFF2-40B4-BE49-F238E27FC236}">
                  <a16:creationId xmlns:a16="http://schemas.microsoft.com/office/drawing/2014/main" id="{4422A1AC-1668-2FFF-5E5B-A35F211524E9}"/>
                </a:ext>
              </a:extLst>
            </p:cNvPr>
            <p:cNvGrpSpPr/>
            <p:nvPr/>
          </p:nvGrpSpPr>
          <p:grpSpPr>
            <a:xfrm>
              <a:off x="1797843" y="976483"/>
              <a:ext cx="1840230" cy="1813560"/>
              <a:chOff x="1797843" y="976483"/>
              <a:chExt cx="1840230" cy="1813560"/>
            </a:xfrm>
          </p:grpSpPr>
          <p:pic>
            <p:nvPicPr>
              <p:cNvPr id="88" name="Picture 87">
                <a:extLst>
                  <a:ext uri="{FF2B5EF4-FFF2-40B4-BE49-F238E27FC236}">
                    <a16:creationId xmlns:a16="http://schemas.microsoft.com/office/drawing/2014/main" id="{753EFCE8-E538-C2C3-8C0A-A5A2956A5DDF}"/>
                  </a:ext>
                </a:extLst>
              </p:cNvPr>
              <p:cNvPicPr>
                <a:picLocks noChangeAspect="1"/>
              </p:cNvPicPr>
              <p:nvPr/>
            </p:nvPicPr>
            <p:blipFill>
              <a:blip r:embed="rId26"/>
              <a:stretch>
                <a:fillRect/>
              </a:stretch>
            </p:blipFill>
            <p:spPr>
              <a:xfrm>
                <a:off x="1797843" y="976483"/>
                <a:ext cx="1840230" cy="1813560"/>
              </a:xfrm>
              <a:prstGeom prst="rect">
                <a:avLst/>
              </a:prstGeom>
            </p:spPr>
          </p:pic>
          <p:pic>
            <p:nvPicPr>
              <p:cNvPr id="7" name="Graphic 6">
                <a:extLst>
                  <a:ext uri="{FF2B5EF4-FFF2-40B4-BE49-F238E27FC236}">
                    <a16:creationId xmlns:a16="http://schemas.microsoft.com/office/drawing/2014/main" id="{0CE019AB-2DA8-5AC3-3349-AFE9380AE62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708713" y="1320565"/>
                <a:ext cx="540949" cy="989542"/>
              </a:xfrm>
              <a:prstGeom prst="rect">
                <a:avLst/>
              </a:prstGeom>
            </p:spPr>
          </p:pic>
        </p:grpSp>
        <p:grpSp>
          <p:nvGrpSpPr>
            <p:cNvPr id="31" name="Group 30">
              <a:extLst>
                <a:ext uri="{FF2B5EF4-FFF2-40B4-BE49-F238E27FC236}">
                  <a16:creationId xmlns:a16="http://schemas.microsoft.com/office/drawing/2014/main" id="{1D8A5FB3-5FB2-B21F-2BF5-7933C6F76DD3}"/>
                </a:ext>
              </a:extLst>
            </p:cNvPr>
            <p:cNvGrpSpPr/>
            <p:nvPr/>
          </p:nvGrpSpPr>
          <p:grpSpPr>
            <a:xfrm>
              <a:off x="7212929" y="5369097"/>
              <a:ext cx="2569822" cy="523875"/>
              <a:chOff x="7597939" y="979574"/>
              <a:chExt cx="2569822" cy="523875"/>
            </a:xfrm>
          </p:grpSpPr>
          <p:sp>
            <p:nvSpPr>
              <p:cNvPr id="20" name="TextBox 19">
                <a:extLst>
                  <a:ext uri="{FF2B5EF4-FFF2-40B4-BE49-F238E27FC236}">
                    <a16:creationId xmlns:a16="http://schemas.microsoft.com/office/drawing/2014/main" id="{057C9E8F-447A-70DD-6E0F-F63E7FAAA610}"/>
                  </a:ext>
                </a:extLst>
              </p:cNvPr>
              <p:cNvSpPr txBox="1"/>
              <p:nvPr/>
            </p:nvSpPr>
            <p:spPr>
              <a:xfrm>
                <a:off x="8024225" y="1072234"/>
                <a:ext cx="2143536" cy="338554"/>
              </a:xfrm>
              <a:prstGeom prst="rect">
                <a:avLst/>
              </a:prstGeom>
              <a:noFill/>
            </p:spPr>
            <p:txBody>
              <a:bodyPr wrap="none" rtlCol="0">
                <a:spAutoFit/>
              </a:bodyPr>
              <a:lstStyle/>
              <a:p>
                <a:pPr>
                  <a:spcAft>
                    <a:spcPts val="3000"/>
                  </a:spcAft>
                </a:pPr>
                <a:r>
                  <a:rPr kumimoji="0" lang="en-US" sz="1600" b="0" i="0" u="none" strike="noStrike" kern="1200" cap="none" spc="0" normalizeH="0" baseline="0" noProof="0">
                    <a:ln>
                      <a:noFill/>
                    </a:ln>
                    <a:solidFill>
                      <a:prstClr val="black"/>
                    </a:solidFill>
                    <a:effectLst/>
                    <a:uLnTx/>
                    <a:uFillTx/>
                    <a:latin typeface="Trebuchet MS"/>
                    <a:ea typeface="+mn-ea"/>
                    <a:cs typeface="+mn-cs"/>
                  </a:rPr>
                  <a:t>Phone/Device Signals</a:t>
                </a:r>
              </a:p>
            </p:txBody>
          </p:sp>
          <p:pic>
            <p:nvPicPr>
              <p:cNvPr id="8" name="Graphic 7">
                <a:extLst>
                  <a:ext uri="{FF2B5EF4-FFF2-40B4-BE49-F238E27FC236}">
                    <a16:creationId xmlns:a16="http://schemas.microsoft.com/office/drawing/2014/main" id="{5643783B-E1DF-66DD-A8AA-2306C463623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7597939" y="979574"/>
                <a:ext cx="286385" cy="523875"/>
              </a:xfrm>
              <a:prstGeom prst="rect">
                <a:avLst/>
              </a:prstGeom>
            </p:spPr>
          </p:pic>
        </p:grpSp>
        <p:cxnSp>
          <p:nvCxnSpPr>
            <p:cNvPr id="48" name="Straight Connector 47">
              <a:extLst>
                <a:ext uri="{FF2B5EF4-FFF2-40B4-BE49-F238E27FC236}">
                  <a16:creationId xmlns:a16="http://schemas.microsoft.com/office/drawing/2014/main" id="{A9040B86-D3C6-ED7B-4708-3BF997D0EA00}"/>
                </a:ext>
              </a:extLst>
            </p:cNvPr>
            <p:cNvCxnSpPr>
              <a:cxnSpLocks/>
            </p:cNvCxnSpPr>
            <p:nvPr/>
          </p:nvCxnSpPr>
          <p:spPr>
            <a:xfrm>
              <a:off x="7059259" y="5258457"/>
              <a:ext cx="3876394" cy="0"/>
            </a:xfrm>
            <a:prstGeom prst="line">
              <a:avLst/>
            </a:prstGeom>
            <a:ln w="12700">
              <a:solidFill>
                <a:srgbClr val="FDBB30"/>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C6F4EA39-51C6-D446-8D66-B8F9F34F7C4F}"/>
              </a:ext>
            </a:extLst>
          </p:cNvPr>
          <p:cNvGrpSpPr/>
          <p:nvPr/>
        </p:nvGrpSpPr>
        <p:grpSpPr>
          <a:xfrm>
            <a:off x="1311011" y="3646371"/>
            <a:ext cx="9760169" cy="1959834"/>
            <a:chOff x="1311011" y="3646371"/>
            <a:chExt cx="9760169" cy="1959834"/>
          </a:xfrm>
        </p:grpSpPr>
        <p:grpSp>
          <p:nvGrpSpPr>
            <p:cNvPr id="107" name="Group 106">
              <a:extLst>
                <a:ext uri="{FF2B5EF4-FFF2-40B4-BE49-F238E27FC236}">
                  <a16:creationId xmlns:a16="http://schemas.microsoft.com/office/drawing/2014/main" id="{23C95DE2-23A8-CD5D-F6D9-8F96CF3D56C3}"/>
                </a:ext>
              </a:extLst>
            </p:cNvPr>
            <p:cNvGrpSpPr/>
            <p:nvPr/>
          </p:nvGrpSpPr>
          <p:grpSpPr>
            <a:xfrm>
              <a:off x="1311011" y="3646371"/>
              <a:ext cx="9760169" cy="1959834"/>
              <a:chOff x="1311011" y="3646371"/>
              <a:chExt cx="9760169" cy="1959834"/>
            </a:xfrm>
          </p:grpSpPr>
          <p:pic>
            <p:nvPicPr>
              <p:cNvPr id="86" name="Picture 85">
                <a:extLst>
                  <a:ext uri="{FF2B5EF4-FFF2-40B4-BE49-F238E27FC236}">
                    <a16:creationId xmlns:a16="http://schemas.microsoft.com/office/drawing/2014/main" id="{20B28758-C914-7B25-04B0-6668A2CA71C3}"/>
                  </a:ext>
                </a:extLst>
              </p:cNvPr>
              <p:cNvPicPr>
                <a:picLocks noChangeAspect="1"/>
              </p:cNvPicPr>
              <p:nvPr/>
            </p:nvPicPr>
            <p:blipFill>
              <a:blip r:embed="rId31"/>
              <a:stretch>
                <a:fillRect/>
              </a:stretch>
            </p:blipFill>
            <p:spPr>
              <a:xfrm>
                <a:off x="1311011" y="3685965"/>
                <a:ext cx="1920240" cy="1920240"/>
              </a:xfrm>
              <a:prstGeom prst="rect">
                <a:avLst/>
              </a:prstGeom>
            </p:spPr>
          </p:pic>
          <p:grpSp>
            <p:nvGrpSpPr>
              <p:cNvPr id="33" name="Group 32">
                <a:extLst>
                  <a:ext uri="{FF2B5EF4-FFF2-40B4-BE49-F238E27FC236}">
                    <a16:creationId xmlns:a16="http://schemas.microsoft.com/office/drawing/2014/main" id="{AEB6F117-2746-6B33-8350-8ECBDA3695E6}"/>
                  </a:ext>
                </a:extLst>
              </p:cNvPr>
              <p:cNvGrpSpPr/>
              <p:nvPr/>
            </p:nvGrpSpPr>
            <p:grpSpPr>
              <a:xfrm>
                <a:off x="7167526" y="3757005"/>
                <a:ext cx="3903654" cy="584775"/>
                <a:chOff x="7552536" y="2598806"/>
                <a:chExt cx="3903654" cy="584775"/>
              </a:xfrm>
            </p:grpSpPr>
            <p:sp>
              <p:nvSpPr>
                <p:cNvPr id="16" name="TextBox 15">
                  <a:extLst>
                    <a:ext uri="{FF2B5EF4-FFF2-40B4-BE49-F238E27FC236}">
                      <a16:creationId xmlns:a16="http://schemas.microsoft.com/office/drawing/2014/main" id="{6D2DCE95-17E7-5059-9742-6D57DF527322}"/>
                    </a:ext>
                  </a:extLst>
                </p:cNvPr>
                <p:cNvSpPr txBox="1"/>
                <p:nvPr/>
              </p:nvSpPr>
              <p:spPr>
                <a:xfrm>
                  <a:off x="8024225" y="2598806"/>
                  <a:ext cx="3431965" cy="58477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300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a:ea typeface="+mn-ea"/>
                      <a:cs typeface="+mn-cs"/>
                    </a:rPr>
                    <a:t>Adaptive Synthetic Voice Detection</a:t>
                  </a:r>
                  <a:br>
                    <a:rPr lang="en-US" sz="1600">
                      <a:solidFill>
                        <a:prstClr val="black"/>
                      </a:solidFill>
                      <a:latin typeface="Trebuchet MS"/>
                    </a:rPr>
                  </a:br>
                  <a:r>
                    <a:rPr kumimoji="0" lang="en-US" sz="1600" b="0" i="0" u="none" strike="noStrike" kern="1200" cap="none" spc="0" normalizeH="0" baseline="0" noProof="0">
                      <a:ln>
                        <a:noFill/>
                      </a:ln>
                      <a:solidFill>
                        <a:prstClr val="black"/>
                      </a:solidFill>
                      <a:effectLst/>
                      <a:uLnTx/>
                      <a:uFillTx/>
                      <a:latin typeface="Trebuchet MS"/>
                      <a:ea typeface="+mn-ea"/>
                      <a:cs typeface="+mn-cs"/>
                    </a:rPr>
                    <a:t>(Deepfake Firewall)</a:t>
                  </a:r>
                </a:p>
              </p:txBody>
            </p:sp>
            <p:pic>
              <p:nvPicPr>
                <p:cNvPr id="25" name="Graphic 24">
                  <a:extLst>
                    <a:ext uri="{FF2B5EF4-FFF2-40B4-BE49-F238E27FC236}">
                      <a16:creationId xmlns:a16="http://schemas.microsoft.com/office/drawing/2014/main" id="{CC6F2EBE-E050-1DA7-1EBD-42A2194CD16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p:blipFill>
              <p:spPr>
                <a:xfrm>
                  <a:off x="7552536" y="2629256"/>
                  <a:ext cx="377190" cy="523875"/>
                </a:xfrm>
                <a:prstGeom prst="rect">
                  <a:avLst/>
                </a:prstGeom>
              </p:spPr>
            </p:pic>
          </p:grpSp>
          <p:cxnSp>
            <p:nvCxnSpPr>
              <p:cNvPr id="46" name="Straight Connector 45">
                <a:extLst>
                  <a:ext uri="{FF2B5EF4-FFF2-40B4-BE49-F238E27FC236}">
                    <a16:creationId xmlns:a16="http://schemas.microsoft.com/office/drawing/2014/main" id="{2063EA17-035E-2F11-EC2D-2CE81A36A81E}"/>
                  </a:ext>
                </a:extLst>
              </p:cNvPr>
              <p:cNvCxnSpPr>
                <a:cxnSpLocks/>
              </p:cNvCxnSpPr>
              <p:nvPr/>
            </p:nvCxnSpPr>
            <p:spPr>
              <a:xfrm>
                <a:off x="7059259" y="3646371"/>
                <a:ext cx="3876394" cy="0"/>
              </a:xfrm>
              <a:prstGeom prst="line">
                <a:avLst/>
              </a:prstGeom>
              <a:ln w="12700">
                <a:solidFill>
                  <a:srgbClr val="FDBB30"/>
                </a:solidFill>
              </a:ln>
            </p:spPr>
            <p:style>
              <a:lnRef idx="1">
                <a:schemeClr val="accent1"/>
              </a:lnRef>
              <a:fillRef idx="0">
                <a:schemeClr val="accent1"/>
              </a:fillRef>
              <a:effectRef idx="0">
                <a:schemeClr val="accent1"/>
              </a:effectRef>
              <a:fontRef idx="minor">
                <a:schemeClr val="tx1"/>
              </a:fontRef>
            </p:style>
          </p:cxnSp>
        </p:grpSp>
        <p:pic>
          <p:nvPicPr>
            <p:cNvPr id="184" name="Graphic 183">
              <a:extLst>
                <a:ext uri="{FF2B5EF4-FFF2-40B4-BE49-F238E27FC236}">
                  <a16:creationId xmlns:a16="http://schemas.microsoft.com/office/drawing/2014/main" id="{A8E3D3CE-FAE8-980B-1C67-5545554FDA55}"/>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983683" y="4064105"/>
              <a:ext cx="674212" cy="952691"/>
            </a:xfrm>
            <a:prstGeom prst="rect">
              <a:avLst/>
            </a:prstGeom>
          </p:spPr>
        </p:pic>
      </p:grpSp>
    </p:spTree>
    <p:extLst>
      <p:ext uri="{BB962C8B-B14F-4D97-AF65-F5344CB8AC3E}">
        <p14:creationId xmlns:p14="http://schemas.microsoft.com/office/powerpoint/2010/main" val="109131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908C-A66E-F1EF-B5D5-BC9ABDEC729E}"/>
              </a:ext>
            </a:extLst>
          </p:cNvPr>
          <p:cNvSpPr>
            <a:spLocks noGrp="1"/>
          </p:cNvSpPr>
          <p:nvPr>
            <p:ph type="title"/>
          </p:nvPr>
        </p:nvSpPr>
        <p:spPr/>
        <p:txBody>
          <a:bodyPr/>
          <a:lstStyle/>
          <a:p>
            <a:r>
              <a:rPr lang="en-US"/>
              <a:t>xSentinel – Deepfake Synthetic Voice Detection</a:t>
            </a:r>
          </a:p>
        </p:txBody>
      </p:sp>
      <p:sp>
        <p:nvSpPr>
          <p:cNvPr id="10" name="Slide Number Placeholder 1">
            <a:extLst>
              <a:ext uri="{FF2B5EF4-FFF2-40B4-BE49-F238E27FC236}">
                <a16:creationId xmlns:a16="http://schemas.microsoft.com/office/drawing/2014/main" id="{FF94FF54-2CCC-BF7B-E834-1505713A4485}"/>
              </a:ext>
            </a:extLst>
          </p:cNvPr>
          <p:cNvSpPr>
            <a:spLocks noGrp="1"/>
          </p:cNvSpPr>
          <p:nvPr>
            <p:ph type="sldNum" sz="quarter" idx="12"/>
          </p:nvPr>
        </p:nvSpPr>
        <p:spPr/>
        <p:txBody>
          <a:bodyPr/>
          <a:lstStyle/>
          <a:p>
            <a:fld id="{30AAE873-A0DF-644A-89C0-2EB6779F832C}" type="slidenum">
              <a:rPr lang="en-US" smtClean="0"/>
              <a:pPr/>
              <a:t>15</a:t>
            </a:fld>
            <a:endParaRPr lang="en-US"/>
          </a:p>
        </p:txBody>
      </p:sp>
      <p:sp>
        <p:nvSpPr>
          <p:cNvPr id="11" name="TextBox 10">
            <a:extLst>
              <a:ext uri="{FF2B5EF4-FFF2-40B4-BE49-F238E27FC236}">
                <a16:creationId xmlns:a16="http://schemas.microsoft.com/office/drawing/2014/main" id="{097EDB8D-6AB9-7617-0A85-8A4BD30D45A5}"/>
              </a:ext>
            </a:extLst>
          </p:cNvPr>
          <p:cNvSpPr txBox="1"/>
          <p:nvPr/>
        </p:nvSpPr>
        <p:spPr>
          <a:xfrm>
            <a:off x="4963887" y="2008098"/>
            <a:ext cx="6885214" cy="2841804"/>
          </a:xfrm>
          <a:prstGeom prst="rect">
            <a:avLst/>
          </a:prstGeom>
          <a:noFill/>
        </p:spPr>
        <p:txBody>
          <a:bodyPr wrap="square" rtlCol="0">
            <a:spAutoFit/>
          </a:bodyPr>
          <a:lstStyle/>
          <a:p>
            <a:pPr marL="182880" indent="-182880">
              <a:spcAft>
                <a:spcPts val="1000"/>
              </a:spcAft>
              <a:buFont typeface="Arial" panose="020B0604020202020204" pitchFamily="34" charset="0"/>
              <a:buChar char="•"/>
            </a:pPr>
            <a:r>
              <a:rPr lang="en-IE" b="0" i="0">
                <a:effectLst/>
                <a:cs typeface="Arial"/>
              </a:rPr>
              <a:t>Accessible and </a:t>
            </a:r>
            <a:r>
              <a:rPr lang="en-IE">
                <a:cs typeface="Arial"/>
              </a:rPr>
              <a:t>high-quality </a:t>
            </a:r>
            <a:r>
              <a:rPr lang="en-IE" b="1" i="0">
                <a:effectLst/>
                <a:cs typeface="Arial"/>
              </a:rPr>
              <a:t>voice cloning technology </a:t>
            </a:r>
            <a:r>
              <a:rPr lang="en-IE" i="0">
                <a:effectLst/>
                <a:cs typeface="Arial"/>
              </a:rPr>
              <a:t>makes it</a:t>
            </a:r>
            <a:r>
              <a:rPr lang="en-IE" b="0" i="0">
                <a:effectLst/>
                <a:cs typeface="Arial"/>
              </a:rPr>
              <a:t> nearly impossible for a human to tell whether </a:t>
            </a:r>
            <a:r>
              <a:rPr lang="en-IE" i="0">
                <a:effectLst/>
                <a:cs typeface="Arial"/>
              </a:rPr>
              <a:t>a</a:t>
            </a:r>
            <a:r>
              <a:rPr lang="en-IE" b="1" i="0">
                <a:effectLst/>
                <a:cs typeface="Arial"/>
              </a:rPr>
              <a:t> voice is real or digitally generated</a:t>
            </a:r>
            <a:r>
              <a:rPr lang="en-IE">
                <a:cs typeface="Arial"/>
              </a:rPr>
              <a:t>.</a:t>
            </a:r>
          </a:p>
          <a:p>
            <a:pPr marL="182880" indent="-182880">
              <a:spcAft>
                <a:spcPts val="1000"/>
              </a:spcAft>
              <a:buFont typeface="Arial" panose="020B0604020202020204" pitchFamily="34" charset="0"/>
              <a:buChar char="•"/>
            </a:pPr>
            <a:r>
              <a:rPr lang="en-IE" b="0" i="0">
                <a:effectLst/>
                <a:cs typeface="Arial"/>
              </a:rPr>
              <a:t>Organizations </a:t>
            </a:r>
            <a:r>
              <a:rPr lang="en-IE" b="1" i="0">
                <a:effectLst/>
                <a:cs typeface="Arial"/>
              </a:rPr>
              <a:t>need a line of defence</a:t>
            </a:r>
            <a:r>
              <a:rPr lang="en-IE" b="0" i="0">
                <a:effectLst/>
                <a:cs typeface="Arial"/>
              </a:rPr>
              <a:t> between their voice support systems and bad actors attempting to defraud their business. </a:t>
            </a:r>
            <a:endParaRPr lang="en-IE">
              <a:cs typeface="Arial"/>
            </a:endParaRPr>
          </a:p>
          <a:p>
            <a:pPr marL="182880" indent="-182880">
              <a:spcAft>
                <a:spcPts val="1000"/>
              </a:spcAft>
              <a:buFont typeface="Arial" panose="020B0604020202020204" pitchFamily="34" charset="0"/>
              <a:buChar char="•"/>
            </a:pPr>
            <a:r>
              <a:rPr lang="en-IE" b="1" i="0">
                <a:effectLst/>
                <a:cs typeface="Arial"/>
              </a:rPr>
              <a:t>Cloned voice and replay detector algorithm</a:t>
            </a:r>
            <a:r>
              <a:rPr lang="en-IE" b="0" i="0">
                <a:effectLst/>
                <a:cs typeface="Arial"/>
              </a:rPr>
              <a:t>. It detects cloned voices </a:t>
            </a:r>
            <a:r>
              <a:rPr lang="en-IE">
                <a:cs typeface="Arial"/>
              </a:rPr>
              <a:t>and replays </a:t>
            </a:r>
            <a:r>
              <a:rPr lang="en-IE" b="0" i="0">
                <a:effectLst/>
                <a:cs typeface="Arial"/>
              </a:rPr>
              <a:t>in telephone calls and provides </a:t>
            </a:r>
            <a:r>
              <a:rPr lang="en-IE" b="1" i="0">
                <a:effectLst/>
                <a:cs typeface="Arial"/>
              </a:rPr>
              <a:t>a potential fraud signal</a:t>
            </a:r>
            <a:r>
              <a:rPr lang="en-IE" b="0" i="0">
                <a:effectLst/>
                <a:cs typeface="Arial"/>
              </a:rPr>
              <a:t> to the contact centre agent.  </a:t>
            </a:r>
            <a:endParaRPr lang="en-IE">
              <a:cs typeface="Arial"/>
            </a:endParaRPr>
          </a:p>
        </p:txBody>
      </p:sp>
      <p:pic>
        <p:nvPicPr>
          <p:cNvPr id="12" name="Graphic 11">
            <a:extLst>
              <a:ext uri="{FF2B5EF4-FFF2-40B4-BE49-F238E27FC236}">
                <a16:creationId xmlns:a16="http://schemas.microsoft.com/office/drawing/2014/main" id="{72351043-4F61-19E1-CC8A-865BE42972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2900" y="1028700"/>
            <a:ext cx="4485231" cy="4800600"/>
          </a:xfrm>
          <a:prstGeom prst="rect">
            <a:avLst/>
          </a:prstGeom>
        </p:spPr>
      </p:pic>
    </p:spTree>
    <p:extLst>
      <p:ext uri="{BB962C8B-B14F-4D97-AF65-F5344CB8AC3E}">
        <p14:creationId xmlns:p14="http://schemas.microsoft.com/office/powerpoint/2010/main" val="114421255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F40F600-7FEE-8C8B-77A7-EAA7EB688CDA}"/>
              </a:ext>
            </a:extLst>
          </p:cNvPr>
          <p:cNvSpPr/>
          <p:nvPr/>
        </p:nvSpPr>
        <p:spPr>
          <a:xfrm>
            <a:off x="492840" y="873753"/>
            <a:ext cx="11213385" cy="1580507"/>
          </a:xfrm>
          <a:prstGeom prst="roundRect">
            <a:avLst>
              <a:gd name="adj" fmla="val 5241"/>
            </a:avLst>
          </a:prstGeom>
          <a:noFill/>
          <a:ln w="1905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lIns="13411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52396" indent="-152396">
              <a:lnSpc>
                <a:spcPct val="100000"/>
              </a:lnSpc>
              <a:spcBef>
                <a:spcPts val="0"/>
              </a:spcBef>
              <a:spcAft>
                <a:spcPts val="0"/>
              </a:spcAft>
            </a:pPr>
            <a:r>
              <a:rPr lang="en-US" sz="1867" b="1" dirty="0">
                <a:solidFill>
                  <a:schemeClr val="tx1"/>
                </a:solidFill>
              </a:rPr>
              <a:t>Protecting against scaled synthetic voice attacks</a:t>
            </a:r>
          </a:p>
          <a:p>
            <a:pPr marL="285750" indent="-285750">
              <a:lnSpc>
                <a:spcPct val="100000"/>
              </a:lnSpc>
              <a:spcBef>
                <a:spcPts val="0"/>
              </a:spcBef>
              <a:spcAft>
                <a:spcPts val="400"/>
              </a:spcAft>
              <a:buClr>
                <a:schemeClr val="accent6"/>
              </a:buClr>
              <a:buFont typeface="Trebuchet MS" panose="020B0603020202020204" pitchFamily="34" charset="0"/>
              <a:buChar char="−"/>
            </a:pPr>
            <a:r>
              <a:rPr lang="en-US" sz="1600" dirty="0">
                <a:solidFill>
                  <a:schemeClr val="tx1"/>
                </a:solidFill>
              </a:rPr>
              <a:t>The availability of voice cloning systems means “real” voices are easy to generate</a:t>
            </a:r>
          </a:p>
          <a:p>
            <a:pPr marL="285750" indent="-285750">
              <a:lnSpc>
                <a:spcPct val="100000"/>
              </a:lnSpc>
              <a:spcBef>
                <a:spcPts val="0"/>
              </a:spcBef>
              <a:spcAft>
                <a:spcPts val="400"/>
              </a:spcAft>
              <a:buClr>
                <a:schemeClr val="accent6"/>
              </a:buClr>
              <a:buFont typeface="Trebuchet MS" panose="020B0603020202020204" pitchFamily="34" charset="0"/>
              <a:buChar char="−"/>
            </a:pPr>
            <a:r>
              <a:rPr lang="en-US" sz="1600" dirty="0">
                <a:solidFill>
                  <a:schemeClr val="tx1"/>
                </a:solidFill>
              </a:rPr>
              <a:t>This allows for a scaled attack on call centers from “human-like” callers</a:t>
            </a:r>
          </a:p>
          <a:p>
            <a:pPr marL="285750" indent="-285750">
              <a:lnSpc>
                <a:spcPct val="100000"/>
              </a:lnSpc>
              <a:spcBef>
                <a:spcPts val="0"/>
              </a:spcBef>
              <a:spcAft>
                <a:spcPts val="400"/>
              </a:spcAft>
              <a:buClr>
                <a:schemeClr val="accent6"/>
              </a:buClr>
              <a:buFont typeface="Trebuchet MS" panose="020B0603020202020204" pitchFamily="34" charset="0"/>
              <a:buChar char="−"/>
            </a:pPr>
            <a:r>
              <a:rPr lang="en-US" sz="1600" dirty="0">
                <a:solidFill>
                  <a:schemeClr val="tx1"/>
                </a:solidFill>
              </a:rPr>
              <a:t>xSentinel will detect and flag those types of calls, protecting against fraudsters gathering information</a:t>
            </a:r>
          </a:p>
        </p:txBody>
      </p:sp>
      <p:sp>
        <p:nvSpPr>
          <p:cNvPr id="2" name="Title 1">
            <a:extLst>
              <a:ext uri="{FF2B5EF4-FFF2-40B4-BE49-F238E27FC236}">
                <a16:creationId xmlns:a16="http://schemas.microsoft.com/office/drawing/2014/main" id="{E5E2AB99-61EC-88A4-2DBC-F17782A2167C}"/>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Solving Synthetic Voice Market Needs</a:t>
            </a:r>
          </a:p>
        </p:txBody>
      </p:sp>
      <p:sp>
        <p:nvSpPr>
          <p:cNvPr id="8" name="Slide Number Placeholder 7">
            <a:extLst>
              <a:ext uri="{FF2B5EF4-FFF2-40B4-BE49-F238E27FC236}">
                <a16:creationId xmlns:a16="http://schemas.microsoft.com/office/drawing/2014/main" id="{D59C49CD-0B0D-B288-EC08-1AF73EB2ABD1}"/>
              </a:ext>
            </a:extLst>
          </p:cNvPr>
          <p:cNvSpPr>
            <a:spLocks noGrp="1"/>
          </p:cNvSpPr>
          <p:nvPr>
            <p:ph type="sldNum" sz="quarter" idx="12"/>
          </p:nvPr>
        </p:nvSpPr>
        <p:spPr/>
        <p:txBody>
          <a:bodyPr/>
          <a:lstStyle/>
          <a:p>
            <a:fld id="{57AEF021-B1A9-4A81-8F14-8E853C3A0AA5}" type="slidenum">
              <a:rPr lang="en-US" smtClean="0"/>
              <a:pPr/>
              <a:t>16</a:t>
            </a:fld>
            <a:endParaRPr lang="en-US"/>
          </a:p>
        </p:txBody>
      </p:sp>
      <p:pic>
        <p:nvPicPr>
          <p:cNvPr id="7" name="Graphic 6" descr="Medieval Armor outline">
            <a:extLst>
              <a:ext uri="{FF2B5EF4-FFF2-40B4-BE49-F238E27FC236}">
                <a16:creationId xmlns:a16="http://schemas.microsoft.com/office/drawing/2014/main" id="{1AE9F8B7-7BFD-2EF7-5336-F204A09463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867" y="1206807"/>
            <a:ext cx="914400" cy="914400"/>
          </a:xfrm>
          <a:prstGeom prst="rect">
            <a:avLst/>
          </a:prstGeom>
          <a:effectLst>
            <a:softEdge rad="0"/>
          </a:effectLst>
        </p:spPr>
      </p:pic>
      <p:pic>
        <p:nvPicPr>
          <p:cNvPr id="9" name="Graphic 8" descr="Voice outline">
            <a:extLst>
              <a:ext uri="{FF2B5EF4-FFF2-40B4-BE49-F238E27FC236}">
                <a16:creationId xmlns:a16="http://schemas.microsoft.com/office/drawing/2014/main" id="{9BF80A9D-D467-B4C9-829B-01C5EB141F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867" y="2946120"/>
            <a:ext cx="914400" cy="914400"/>
          </a:xfrm>
          <a:prstGeom prst="rect">
            <a:avLst/>
          </a:prstGeom>
        </p:spPr>
      </p:pic>
      <p:sp>
        <p:nvSpPr>
          <p:cNvPr id="13" name="Rectangle: Rounded Corners 12">
            <a:extLst>
              <a:ext uri="{FF2B5EF4-FFF2-40B4-BE49-F238E27FC236}">
                <a16:creationId xmlns:a16="http://schemas.microsoft.com/office/drawing/2014/main" id="{9B46B601-8259-59F2-6714-5C8987B1CA01}"/>
              </a:ext>
            </a:extLst>
          </p:cNvPr>
          <p:cNvSpPr/>
          <p:nvPr/>
        </p:nvSpPr>
        <p:spPr>
          <a:xfrm>
            <a:off x="492839" y="2593468"/>
            <a:ext cx="11213385" cy="1580507"/>
          </a:xfrm>
          <a:prstGeom prst="roundRect">
            <a:avLst>
              <a:gd name="adj" fmla="val 5241"/>
            </a:avLst>
          </a:prstGeom>
          <a:noFill/>
          <a:ln w="1905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lIns="13411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52396" indent="-152396">
              <a:lnSpc>
                <a:spcPct val="100000"/>
              </a:lnSpc>
              <a:spcBef>
                <a:spcPts val="0"/>
              </a:spcBef>
              <a:spcAft>
                <a:spcPts val="0"/>
              </a:spcAft>
            </a:pPr>
            <a:r>
              <a:rPr lang="en-US" sz="1867" b="1" dirty="0">
                <a:solidFill>
                  <a:schemeClr val="tx1"/>
                </a:solidFill>
              </a:rPr>
              <a:t>Protecting against Clone and Replay attacks</a:t>
            </a:r>
          </a:p>
          <a:p>
            <a:pPr marL="342900" indent="-342900">
              <a:lnSpc>
                <a:spcPct val="100000"/>
              </a:lnSpc>
              <a:spcBef>
                <a:spcPts val="0"/>
              </a:spcBef>
              <a:spcAft>
                <a:spcPts val="400"/>
              </a:spcAft>
              <a:buClr>
                <a:schemeClr val="accent6"/>
              </a:buClr>
              <a:buFont typeface="Trebuchet MS" panose="020B0603020202020204" pitchFamily="34" charset="0"/>
              <a:buChar char="−"/>
            </a:pPr>
            <a:r>
              <a:rPr lang="en-US" sz="1867" dirty="0">
                <a:solidFill>
                  <a:schemeClr val="tx1"/>
                </a:solidFill>
              </a:rPr>
              <a:t>Clone and Replays can bypass not only agents, but authentication systems </a:t>
            </a:r>
          </a:p>
          <a:p>
            <a:pPr marL="342900" indent="-342900">
              <a:lnSpc>
                <a:spcPct val="100000"/>
              </a:lnSpc>
              <a:spcBef>
                <a:spcPts val="0"/>
              </a:spcBef>
              <a:spcAft>
                <a:spcPts val="400"/>
              </a:spcAft>
              <a:buClr>
                <a:schemeClr val="accent6"/>
              </a:buClr>
              <a:buFont typeface="Trebuchet MS" panose="020B0603020202020204" pitchFamily="34" charset="0"/>
              <a:buChar char="−"/>
            </a:pPr>
            <a:r>
              <a:rPr lang="en-US" sz="1867" dirty="0">
                <a:solidFill>
                  <a:schemeClr val="tx1"/>
                </a:solidFill>
              </a:rPr>
              <a:t>xSentinel is an additional security layer for the voice authentication systems</a:t>
            </a:r>
          </a:p>
        </p:txBody>
      </p:sp>
      <p:sp>
        <p:nvSpPr>
          <p:cNvPr id="15" name="Content Placeholder 2">
            <a:extLst>
              <a:ext uri="{FF2B5EF4-FFF2-40B4-BE49-F238E27FC236}">
                <a16:creationId xmlns:a16="http://schemas.microsoft.com/office/drawing/2014/main" id="{993101D0-7CF8-C344-D21F-50796B96ABAB}"/>
              </a:ext>
            </a:extLst>
          </p:cNvPr>
          <p:cNvSpPr txBox="1">
            <a:spLocks/>
          </p:cNvSpPr>
          <p:nvPr/>
        </p:nvSpPr>
        <p:spPr>
          <a:xfrm>
            <a:off x="1606267" y="4224629"/>
            <a:ext cx="9612195" cy="1129372"/>
          </a:xfrm>
          <a:prstGeom prst="rect">
            <a:avLst/>
          </a:prstGeom>
        </p:spPr>
        <p:txBody>
          <a:bodyPr vert="horz" lIns="121920" tIns="60960" rIns="121920" bIns="6096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spcBef>
                <a:spcPts val="0"/>
              </a:spcBef>
              <a:spcAft>
                <a:spcPts val="0"/>
              </a:spcAft>
            </a:pPr>
            <a:endParaRPr lang="en-US" sz="1800"/>
          </a:p>
        </p:txBody>
      </p:sp>
      <p:sp>
        <p:nvSpPr>
          <p:cNvPr id="19" name="Rectangle: Rounded Corners 18">
            <a:extLst>
              <a:ext uri="{FF2B5EF4-FFF2-40B4-BE49-F238E27FC236}">
                <a16:creationId xmlns:a16="http://schemas.microsoft.com/office/drawing/2014/main" id="{169D56B9-0B24-5101-29BF-1AA9061E6FAA}"/>
              </a:ext>
            </a:extLst>
          </p:cNvPr>
          <p:cNvSpPr/>
          <p:nvPr/>
        </p:nvSpPr>
        <p:spPr>
          <a:xfrm>
            <a:off x="492839" y="4313183"/>
            <a:ext cx="11213385" cy="1580507"/>
          </a:xfrm>
          <a:prstGeom prst="roundRect">
            <a:avLst>
              <a:gd name="adj" fmla="val 5241"/>
            </a:avLst>
          </a:prstGeom>
          <a:noFill/>
          <a:ln w="1905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lIns="1341120"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152396" indent="-152396">
              <a:lnSpc>
                <a:spcPct val="100000"/>
              </a:lnSpc>
              <a:spcBef>
                <a:spcPts val="0"/>
              </a:spcBef>
              <a:spcAft>
                <a:spcPts val="0"/>
              </a:spcAft>
            </a:pPr>
            <a:r>
              <a:rPr lang="en-US" sz="1867" b="1" dirty="0">
                <a:solidFill>
                  <a:schemeClr val="tx1"/>
                </a:solidFill>
              </a:rPr>
              <a:t>Protecting Brand and Reputation</a:t>
            </a:r>
          </a:p>
          <a:p>
            <a:pPr marL="345016" indent="-342900">
              <a:lnSpc>
                <a:spcPct val="100000"/>
              </a:lnSpc>
              <a:spcBef>
                <a:spcPts val="0"/>
              </a:spcBef>
              <a:spcAft>
                <a:spcPts val="0"/>
              </a:spcAft>
              <a:buClr>
                <a:schemeClr val="accent6"/>
              </a:buClr>
              <a:buFont typeface="Trebuchet MS" panose="020B0603020202020204" pitchFamily="34" charset="0"/>
              <a:buChar char="−"/>
            </a:pPr>
            <a:r>
              <a:rPr lang="en-US" sz="1867" dirty="0">
                <a:solidFill>
                  <a:schemeClr val="tx1"/>
                </a:solidFill>
              </a:rPr>
              <a:t>Two tier-1 banks have already had their systems bypassed by clones by journalists</a:t>
            </a:r>
          </a:p>
          <a:p>
            <a:pPr marL="345016" indent="-342900">
              <a:lnSpc>
                <a:spcPct val="100000"/>
              </a:lnSpc>
              <a:spcBef>
                <a:spcPts val="0"/>
              </a:spcBef>
              <a:spcAft>
                <a:spcPts val="0"/>
              </a:spcAft>
              <a:buClr>
                <a:schemeClr val="accent6"/>
              </a:buClr>
              <a:buFont typeface="Trebuchet MS" panose="020B0603020202020204" pitchFamily="34" charset="0"/>
              <a:buChar char="−"/>
            </a:pPr>
            <a:r>
              <a:rPr lang="en-US" sz="1867" dirty="0">
                <a:solidFill>
                  <a:schemeClr val="tx1"/>
                </a:solidFill>
              </a:rPr>
              <a:t>Outside of the negative press, the Senate and regulators looked for immediate response and action </a:t>
            </a:r>
          </a:p>
        </p:txBody>
      </p:sp>
      <p:sp>
        <p:nvSpPr>
          <p:cNvPr id="21" name="TextBox 20">
            <a:extLst>
              <a:ext uri="{FF2B5EF4-FFF2-40B4-BE49-F238E27FC236}">
                <a16:creationId xmlns:a16="http://schemas.microsoft.com/office/drawing/2014/main" id="{92C02AFE-A57C-D37A-E524-54FAA17AF6B2}"/>
              </a:ext>
            </a:extLst>
          </p:cNvPr>
          <p:cNvSpPr txBox="1"/>
          <p:nvPr/>
        </p:nvSpPr>
        <p:spPr>
          <a:xfrm>
            <a:off x="674051" y="4590476"/>
            <a:ext cx="867012" cy="102592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5867" b="1"/>
              <a:t>®</a:t>
            </a:r>
          </a:p>
        </p:txBody>
      </p:sp>
    </p:spTree>
    <p:extLst>
      <p:ext uri="{BB962C8B-B14F-4D97-AF65-F5344CB8AC3E}">
        <p14:creationId xmlns:p14="http://schemas.microsoft.com/office/powerpoint/2010/main" val="243633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9294A-D236-8E4C-AC99-23504E2EE788}"/>
              </a:ext>
            </a:extLst>
          </p:cNvPr>
          <p:cNvSpPr>
            <a:spLocks noGrp="1"/>
          </p:cNvSpPr>
          <p:nvPr>
            <p:ph type="title"/>
          </p:nvPr>
        </p:nvSpPr>
        <p:spPr/>
        <p:txBody>
          <a:bodyPr>
            <a:noAutofit/>
          </a:bodyPr>
          <a:lstStyle/>
          <a:p>
            <a:r>
              <a:rPr lang="en-US"/>
              <a:t>Key Takeaways</a:t>
            </a:r>
          </a:p>
        </p:txBody>
      </p:sp>
      <p:sp>
        <p:nvSpPr>
          <p:cNvPr id="12" name="Slide Number Placeholder 11">
            <a:extLst>
              <a:ext uri="{FF2B5EF4-FFF2-40B4-BE49-F238E27FC236}">
                <a16:creationId xmlns:a16="http://schemas.microsoft.com/office/drawing/2014/main" id="{924A3110-E716-40A8-47BA-6399577384F5}"/>
              </a:ext>
            </a:extLst>
          </p:cNvPr>
          <p:cNvSpPr>
            <a:spLocks noGrp="1"/>
          </p:cNvSpPr>
          <p:nvPr>
            <p:ph type="sldNum" sz="quarter" idx="12"/>
          </p:nvPr>
        </p:nvSpPr>
        <p:spPr/>
        <p:txBody>
          <a:bodyPr/>
          <a:lstStyle/>
          <a:p>
            <a:fld id="{57AEF021-B1A9-4A81-8F14-8E853C3A0AA5}" type="slidenum">
              <a:rPr lang="en-US" smtClean="0"/>
              <a:pPr/>
              <a:t>17</a:t>
            </a:fld>
            <a:endParaRPr lang="en-US"/>
          </a:p>
        </p:txBody>
      </p:sp>
      <p:sp>
        <p:nvSpPr>
          <p:cNvPr id="2" name="Content Placeholder 1">
            <a:extLst>
              <a:ext uri="{FF2B5EF4-FFF2-40B4-BE49-F238E27FC236}">
                <a16:creationId xmlns:a16="http://schemas.microsoft.com/office/drawing/2014/main" id="{214B843D-213D-A790-A793-C775C39484BA}"/>
              </a:ext>
            </a:extLst>
          </p:cNvPr>
          <p:cNvSpPr>
            <a:spLocks noGrp="1"/>
          </p:cNvSpPr>
          <p:nvPr>
            <p:ph type="body" sz="quarter" idx="14"/>
          </p:nvPr>
        </p:nvSpPr>
        <p:spPr/>
        <p:txBody>
          <a:bodyPr vert="horz" lIns="91440" tIns="45720" rIns="91440" bIns="45720" rtlCol="0" anchor="t">
            <a:normAutofit fontScale="92500" lnSpcReduction="20000"/>
          </a:bodyPr>
          <a:lstStyle/>
          <a:p>
            <a:pPr lvl="1">
              <a:lnSpc>
                <a:spcPct val="110000"/>
              </a:lnSpc>
              <a:spcAft>
                <a:spcPts val="800"/>
              </a:spcAft>
            </a:pPr>
            <a:r>
              <a:rPr lang="en-US" dirty="0"/>
              <a:t>Deepfakes are a real threat, and they are rapidly growing in sophistication</a:t>
            </a:r>
          </a:p>
          <a:p>
            <a:pPr lvl="1">
              <a:lnSpc>
                <a:spcPct val="110000"/>
              </a:lnSpc>
              <a:spcAft>
                <a:spcPts val="800"/>
              </a:spcAft>
            </a:pPr>
            <a:r>
              <a:rPr lang="en-US" dirty="0"/>
              <a:t>For the first time, computers can hack humans!</a:t>
            </a:r>
          </a:p>
          <a:p>
            <a:pPr lvl="1">
              <a:lnSpc>
                <a:spcPct val="110000"/>
              </a:lnSpc>
              <a:spcAft>
                <a:spcPts val="800"/>
              </a:spcAft>
            </a:pPr>
            <a:r>
              <a:rPr lang="en-US" dirty="0"/>
              <a:t>Contact center is ”soft underbelly” for fraud</a:t>
            </a:r>
          </a:p>
          <a:p>
            <a:pPr lvl="1">
              <a:lnSpc>
                <a:spcPct val="110000"/>
              </a:lnSpc>
              <a:spcAft>
                <a:spcPts val="800"/>
              </a:spcAft>
            </a:pPr>
            <a:r>
              <a:rPr lang="en-US" dirty="0"/>
              <a:t>Channel centric defenses are effective and available today</a:t>
            </a:r>
          </a:p>
          <a:p>
            <a:pPr lvl="1">
              <a:lnSpc>
                <a:spcPct val="110000"/>
              </a:lnSpc>
              <a:spcAft>
                <a:spcPts val="800"/>
              </a:spcAft>
            </a:pPr>
            <a:r>
              <a:rPr lang="en-US" dirty="0"/>
              <a:t>A Customer-centric approach to digital identity enables identity continuity – enabling trust across any event, on any channel, at any time, for any type of transaction, from any where!</a:t>
            </a:r>
          </a:p>
          <a:p>
            <a:endParaRPr lang="en-US" dirty="0"/>
          </a:p>
        </p:txBody>
      </p:sp>
      <p:pic>
        <p:nvPicPr>
          <p:cNvPr id="5" name="Picture 4" descr="Chart&#10;&#10;Description automatically generated">
            <a:extLst>
              <a:ext uri="{FF2B5EF4-FFF2-40B4-BE49-F238E27FC236}">
                <a16:creationId xmlns:a16="http://schemas.microsoft.com/office/drawing/2014/main" id="{61FB4BF2-20D9-A378-EDDE-8288CB719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670" y="1089157"/>
            <a:ext cx="2907880" cy="2907880"/>
          </a:xfrm>
          <a:prstGeom prst="rect">
            <a:avLst/>
          </a:prstGeom>
        </p:spPr>
      </p:pic>
      <p:sp>
        <p:nvSpPr>
          <p:cNvPr id="7" name="TextBox 6">
            <a:extLst>
              <a:ext uri="{FF2B5EF4-FFF2-40B4-BE49-F238E27FC236}">
                <a16:creationId xmlns:a16="http://schemas.microsoft.com/office/drawing/2014/main" id="{E6FC0821-8F1F-C2B1-F638-0DFF67A6A27E}"/>
              </a:ext>
            </a:extLst>
          </p:cNvPr>
          <p:cNvSpPr txBox="1"/>
          <p:nvPr/>
        </p:nvSpPr>
        <p:spPr>
          <a:xfrm>
            <a:off x="7968717" y="4264664"/>
            <a:ext cx="3503786" cy="954107"/>
          </a:xfrm>
          <a:prstGeom prst="rect">
            <a:avLst/>
          </a:prstGeom>
          <a:noFill/>
        </p:spPr>
        <p:txBody>
          <a:bodyPr wrap="square">
            <a:spAutoFit/>
          </a:bodyPr>
          <a:lstStyle/>
          <a:p>
            <a:r>
              <a:rPr lang="en-IE" sz="1400" dirty="0">
                <a:latin typeface="Trebuchet MS" panose="020B0603020202020204" pitchFamily="34" charset="0"/>
                <a:cs typeface="Calibri" panose="020F0502020204030204" pitchFamily="34" charset="0"/>
              </a:rPr>
              <a:t>Simplify the </a:t>
            </a:r>
            <a:r>
              <a:rPr lang="en-IE" sz="1400" b="1" dirty="0">
                <a:latin typeface="Trebuchet MS" panose="020B0603020202020204" pitchFamily="34" charset="0"/>
                <a:cs typeface="Calibri" panose="020F0502020204030204" pitchFamily="34" charset="0"/>
              </a:rPr>
              <a:t>establishment</a:t>
            </a:r>
            <a:r>
              <a:rPr lang="en-IE" sz="1400" dirty="0">
                <a:latin typeface="Trebuchet MS" panose="020B0603020202020204" pitchFamily="34" charset="0"/>
                <a:cs typeface="Calibri" panose="020F0502020204030204" pitchFamily="34" charset="0"/>
              </a:rPr>
              <a:t>, </a:t>
            </a:r>
            <a:r>
              <a:rPr lang="en-IE" sz="1400" b="1" dirty="0">
                <a:latin typeface="Trebuchet MS" panose="020B0603020202020204" pitchFamily="34" charset="0"/>
                <a:cs typeface="Calibri" panose="020F0502020204030204" pitchFamily="34" charset="0"/>
              </a:rPr>
              <a:t>assertion</a:t>
            </a:r>
            <a:r>
              <a:rPr lang="en-IE" sz="1400" dirty="0">
                <a:latin typeface="Trebuchet MS" panose="020B0603020202020204" pitchFamily="34" charset="0"/>
                <a:cs typeface="Calibri" panose="020F0502020204030204" pitchFamily="34" charset="0"/>
              </a:rPr>
              <a:t> and </a:t>
            </a:r>
            <a:r>
              <a:rPr lang="en-IE" sz="1400" b="1" dirty="0">
                <a:latin typeface="Trebuchet MS" panose="020B0603020202020204" pitchFamily="34" charset="0"/>
                <a:cs typeface="Calibri" panose="020F0502020204030204" pitchFamily="34" charset="0"/>
              </a:rPr>
              <a:t>recovery</a:t>
            </a:r>
            <a:r>
              <a:rPr lang="en-IE" sz="1400" dirty="0">
                <a:latin typeface="Trebuchet MS" panose="020B0603020202020204" pitchFamily="34" charset="0"/>
                <a:cs typeface="Calibri" panose="020F0502020204030204" pitchFamily="34" charset="0"/>
              </a:rPr>
              <a:t> of identity to support secure and convenient interactions through all physical and digital channels.</a:t>
            </a:r>
          </a:p>
        </p:txBody>
      </p:sp>
    </p:spTree>
    <p:extLst>
      <p:ext uri="{BB962C8B-B14F-4D97-AF65-F5344CB8AC3E}">
        <p14:creationId xmlns:p14="http://schemas.microsoft.com/office/powerpoint/2010/main" val="71181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2B00-FA27-7F52-9EA9-20066EEDB594}"/>
              </a:ext>
            </a:extLst>
          </p:cNvPr>
          <p:cNvSpPr>
            <a:spLocks noGrp="1"/>
          </p:cNvSpPr>
          <p:nvPr>
            <p:ph type="title"/>
          </p:nvPr>
        </p:nvSpPr>
        <p:spPr>
          <a:xfrm>
            <a:off x="142875" y="111892"/>
            <a:ext cx="11563350" cy="577850"/>
          </a:xfrm>
        </p:spPr>
        <p:txBody>
          <a:bodyPr/>
          <a:lstStyle/>
          <a:p>
            <a:r>
              <a:rPr lang="en-US"/>
              <a:t>About Daon</a:t>
            </a:r>
          </a:p>
        </p:txBody>
      </p:sp>
      <p:sp>
        <p:nvSpPr>
          <p:cNvPr id="3" name="Slide Number Placeholder 1">
            <a:extLst>
              <a:ext uri="{FF2B5EF4-FFF2-40B4-BE49-F238E27FC236}">
                <a16:creationId xmlns:a16="http://schemas.microsoft.com/office/drawing/2014/main" id="{CFA49C12-4A9F-5B0D-8ED8-C9D2BA0D9D9D}"/>
              </a:ext>
            </a:extLst>
          </p:cNvPr>
          <p:cNvSpPr>
            <a:spLocks noGrp="1"/>
          </p:cNvSpPr>
          <p:nvPr>
            <p:ph type="sldNum" sz="quarter" idx="12"/>
          </p:nvPr>
        </p:nvSpPr>
        <p:spPr/>
        <p:txBody>
          <a:bodyPr/>
          <a:lstStyle/>
          <a:p>
            <a:fld id="{30AAE873-A0DF-644A-89C0-2EB6779F832C}" type="slidenum">
              <a:rPr lang="en-US" smtClean="0"/>
              <a:pPr/>
              <a:t>2</a:t>
            </a:fld>
            <a:endParaRPr lang="en-US"/>
          </a:p>
        </p:txBody>
      </p:sp>
      <p:pic>
        <p:nvPicPr>
          <p:cNvPr id="5" name="Graphic 4">
            <a:extLst>
              <a:ext uri="{FF2B5EF4-FFF2-40B4-BE49-F238E27FC236}">
                <a16:creationId xmlns:a16="http://schemas.microsoft.com/office/drawing/2014/main" id="{57A0DBEF-EC20-2B7F-C2C3-B4AE32698C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1001" y="1242740"/>
            <a:ext cx="7086597" cy="3992744"/>
          </a:xfrm>
          <a:prstGeom prst="rect">
            <a:avLst/>
          </a:prstGeom>
        </p:spPr>
      </p:pic>
      <p:cxnSp>
        <p:nvCxnSpPr>
          <p:cNvPr id="10" name="Straight Connector 9">
            <a:extLst>
              <a:ext uri="{FF2B5EF4-FFF2-40B4-BE49-F238E27FC236}">
                <a16:creationId xmlns:a16="http://schemas.microsoft.com/office/drawing/2014/main" id="{246CA0A3-3C33-3BCE-B2D5-17CBDBB0D90A}"/>
              </a:ext>
            </a:extLst>
          </p:cNvPr>
          <p:cNvCxnSpPr/>
          <p:nvPr/>
        </p:nvCxnSpPr>
        <p:spPr>
          <a:xfrm>
            <a:off x="7797800" y="1028700"/>
            <a:ext cx="0" cy="480060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3A959F6-F5AA-BE01-4AC5-FC87C377D426}"/>
              </a:ext>
            </a:extLst>
          </p:cNvPr>
          <p:cNvGrpSpPr/>
          <p:nvPr/>
        </p:nvGrpSpPr>
        <p:grpSpPr>
          <a:xfrm>
            <a:off x="8115298" y="1056234"/>
            <a:ext cx="3590927" cy="4628533"/>
            <a:chOff x="8115298" y="1078399"/>
            <a:chExt cx="3590927" cy="4628533"/>
          </a:xfrm>
        </p:grpSpPr>
        <p:sp>
          <p:nvSpPr>
            <p:cNvPr id="14" name="TextBox 13">
              <a:extLst>
                <a:ext uri="{FF2B5EF4-FFF2-40B4-BE49-F238E27FC236}">
                  <a16:creationId xmlns:a16="http://schemas.microsoft.com/office/drawing/2014/main" id="{6FBABCE3-C30F-8BC4-A88E-E2B99B88C9FA}"/>
                </a:ext>
              </a:extLst>
            </p:cNvPr>
            <p:cNvSpPr txBox="1"/>
            <p:nvPr/>
          </p:nvSpPr>
          <p:spPr>
            <a:xfrm>
              <a:off x="8756896" y="4629714"/>
              <a:ext cx="2241319" cy="1077218"/>
            </a:xfrm>
            <a:prstGeom prst="rect">
              <a:avLst/>
            </a:prstGeom>
            <a:noFill/>
          </p:spPr>
          <p:txBody>
            <a:bodyPr wrap="none" rtlCol="0">
              <a:spAutoFit/>
            </a:bodyPr>
            <a:lstStyle/>
            <a:p>
              <a:pPr algn="ctr"/>
              <a:r>
                <a:rPr lang="en-US" sz="2800" b="1">
                  <a:latin typeface="Trebuchet MS" panose="020B0603020202020204" pitchFamily="34" charset="0"/>
                  <a:cs typeface="Calibri" panose="020F0502020204030204" pitchFamily="34" charset="0"/>
                </a:rPr>
                <a:t>250 Million+</a:t>
              </a:r>
              <a:br>
                <a:rPr lang="en-US" sz="2800" b="1">
                  <a:latin typeface="Trebuchet MS" panose="020B0603020202020204" pitchFamily="34" charset="0"/>
                  <a:cs typeface="Calibri" panose="020F0502020204030204" pitchFamily="34" charset="0"/>
                </a:rPr>
              </a:br>
              <a:r>
                <a:rPr lang="en-US">
                  <a:solidFill>
                    <a:schemeClr val="tx1">
                      <a:lumMod val="50000"/>
                      <a:lumOff val="50000"/>
                    </a:schemeClr>
                  </a:solidFill>
                  <a:latin typeface="Trebuchet MS" panose="020B0603020202020204" pitchFamily="34" charset="0"/>
                  <a:cs typeface="Calibri" panose="020F0502020204030204" pitchFamily="34" charset="0"/>
                </a:rPr>
                <a:t>daily </a:t>
              </a:r>
            </a:p>
            <a:p>
              <a:pPr algn="ctr"/>
              <a:r>
                <a:rPr lang="en-US">
                  <a:solidFill>
                    <a:schemeClr val="tx1">
                      <a:lumMod val="50000"/>
                      <a:lumOff val="50000"/>
                    </a:schemeClr>
                  </a:solidFill>
                  <a:latin typeface="Trebuchet MS" panose="020B0603020202020204" pitchFamily="34" charset="0"/>
                  <a:cs typeface="Calibri" panose="020F0502020204030204" pitchFamily="34" charset="0"/>
                </a:rPr>
                <a:t>authentications</a:t>
              </a:r>
              <a:endParaRPr lang="en-US" b="1">
                <a:solidFill>
                  <a:schemeClr val="tx1">
                    <a:lumMod val="50000"/>
                    <a:lumOff val="50000"/>
                  </a:schemeClr>
                </a:solidFill>
                <a:latin typeface="Trebuchet MS" panose="020B060302020202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830C163A-ADB2-9E3E-826D-B08D17135ECA}"/>
                </a:ext>
              </a:extLst>
            </p:cNvPr>
            <p:cNvGrpSpPr/>
            <p:nvPr/>
          </p:nvGrpSpPr>
          <p:grpSpPr>
            <a:xfrm>
              <a:off x="8115298" y="1892839"/>
              <a:ext cx="3581371" cy="1077218"/>
              <a:chOff x="8115298" y="2080951"/>
              <a:chExt cx="3581371" cy="1077218"/>
            </a:xfrm>
          </p:grpSpPr>
          <p:sp>
            <p:nvSpPr>
              <p:cNvPr id="11" name="TextBox 10">
                <a:extLst>
                  <a:ext uri="{FF2B5EF4-FFF2-40B4-BE49-F238E27FC236}">
                    <a16:creationId xmlns:a16="http://schemas.microsoft.com/office/drawing/2014/main" id="{D125032C-8832-B75B-488B-B84379CEF730}"/>
                  </a:ext>
                </a:extLst>
              </p:cNvPr>
              <p:cNvSpPr txBox="1"/>
              <p:nvPr/>
            </p:nvSpPr>
            <p:spPr>
              <a:xfrm>
                <a:off x="8115298" y="2080951"/>
                <a:ext cx="1560042" cy="1077218"/>
              </a:xfrm>
              <a:prstGeom prst="rect">
                <a:avLst/>
              </a:prstGeom>
              <a:noFill/>
            </p:spPr>
            <p:txBody>
              <a:bodyPr wrap="none" rtlCol="0">
                <a:spAutoFit/>
              </a:bodyPr>
              <a:lstStyle/>
              <a:p>
                <a:pPr algn="ctr"/>
                <a:r>
                  <a:rPr lang="en-US" sz="2800" b="1">
                    <a:latin typeface="Trebuchet MS" panose="020B0603020202020204" pitchFamily="34" charset="0"/>
                    <a:cs typeface="Calibri" panose="020F0502020204030204" pitchFamily="34" charset="0"/>
                  </a:rPr>
                  <a:t>150+ </a:t>
                </a:r>
              </a:p>
              <a:p>
                <a:pPr algn="ctr"/>
                <a:r>
                  <a:rPr lang="en-US">
                    <a:solidFill>
                      <a:schemeClr val="tx1">
                        <a:lumMod val="50000"/>
                        <a:lumOff val="50000"/>
                      </a:schemeClr>
                    </a:solidFill>
                    <a:latin typeface="Trebuchet MS" panose="020B0603020202020204" pitchFamily="34" charset="0"/>
                    <a:cs typeface="Calibri" panose="020F0502020204030204" pitchFamily="34" charset="0"/>
                  </a:rPr>
                  <a:t>top financial </a:t>
                </a:r>
              </a:p>
              <a:p>
                <a:pPr algn="ctr"/>
                <a:r>
                  <a:rPr lang="en-US">
                    <a:solidFill>
                      <a:schemeClr val="tx1">
                        <a:lumMod val="50000"/>
                        <a:lumOff val="50000"/>
                      </a:schemeClr>
                    </a:solidFill>
                    <a:latin typeface="Trebuchet MS" panose="020B0603020202020204" pitchFamily="34" charset="0"/>
                    <a:cs typeface="Calibri" panose="020F0502020204030204" pitchFamily="34" charset="0"/>
                  </a:rPr>
                  <a:t>customers</a:t>
                </a:r>
                <a:endParaRPr lang="en-US" b="1">
                  <a:solidFill>
                    <a:schemeClr val="tx1">
                      <a:lumMod val="50000"/>
                      <a:lumOff val="50000"/>
                    </a:schemeClr>
                  </a:solidFill>
                  <a:latin typeface="Trebuchet MS" panose="020B060302020202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EC692BB-A44F-1B2E-B1AA-D519BBEB980D}"/>
                  </a:ext>
                </a:extLst>
              </p:cNvPr>
              <p:cNvSpPr txBox="1"/>
              <p:nvPr/>
            </p:nvSpPr>
            <p:spPr>
              <a:xfrm>
                <a:off x="9822437" y="2080951"/>
                <a:ext cx="1874232" cy="1077218"/>
              </a:xfrm>
              <a:prstGeom prst="rect">
                <a:avLst/>
              </a:prstGeom>
              <a:noFill/>
            </p:spPr>
            <p:txBody>
              <a:bodyPr wrap="none" rtlCol="0">
                <a:spAutoFit/>
              </a:bodyPr>
              <a:lstStyle/>
              <a:p>
                <a:pPr algn="ctr"/>
                <a:r>
                  <a:rPr lang="en-US" sz="2800" b="1">
                    <a:latin typeface="Trebuchet MS" panose="020B0603020202020204" pitchFamily="34" charset="0"/>
                    <a:cs typeface="Calibri" panose="020F0502020204030204" pitchFamily="34" charset="0"/>
                  </a:rPr>
                  <a:t>1 Billion+ </a:t>
                </a:r>
                <a:br>
                  <a:rPr lang="en-US" sz="2800" b="1">
                    <a:latin typeface="Trebuchet MS" panose="020B0603020202020204" pitchFamily="34" charset="0"/>
                    <a:cs typeface="Calibri" panose="020F0502020204030204" pitchFamily="34" charset="0"/>
                  </a:rPr>
                </a:br>
                <a:r>
                  <a:rPr lang="en-US">
                    <a:solidFill>
                      <a:schemeClr val="tx1">
                        <a:lumMod val="50000"/>
                        <a:lumOff val="50000"/>
                      </a:schemeClr>
                    </a:solidFill>
                    <a:latin typeface="Trebuchet MS" panose="020B0603020202020204" pitchFamily="34" charset="0"/>
                    <a:cs typeface="Calibri" panose="020F0502020204030204" pitchFamily="34" charset="0"/>
                  </a:rPr>
                  <a:t>identities </a:t>
                </a:r>
                <a:br>
                  <a:rPr lang="en-US">
                    <a:solidFill>
                      <a:schemeClr val="tx1">
                        <a:lumMod val="50000"/>
                        <a:lumOff val="50000"/>
                      </a:schemeClr>
                    </a:solidFill>
                    <a:latin typeface="Trebuchet MS" panose="020B0603020202020204" pitchFamily="34" charset="0"/>
                    <a:cs typeface="Calibri" panose="020F0502020204030204" pitchFamily="34" charset="0"/>
                  </a:rPr>
                </a:br>
                <a:r>
                  <a:rPr lang="en-US">
                    <a:solidFill>
                      <a:schemeClr val="tx1">
                        <a:lumMod val="50000"/>
                        <a:lumOff val="50000"/>
                      </a:schemeClr>
                    </a:solidFill>
                    <a:latin typeface="Trebuchet MS" panose="020B0603020202020204" pitchFamily="34" charset="0"/>
                    <a:cs typeface="Calibri" panose="020F0502020204030204" pitchFamily="34" charset="0"/>
                  </a:rPr>
                  <a:t>secured</a:t>
                </a:r>
                <a:endParaRPr lang="en-US" b="1">
                  <a:solidFill>
                    <a:schemeClr val="tx1">
                      <a:lumMod val="50000"/>
                      <a:lumOff val="50000"/>
                    </a:schemeClr>
                  </a:solidFill>
                  <a:latin typeface="Trebuchet MS" panose="020B060302020202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5F842D27-1556-CCD6-F912-7E354CED7D3C}"/>
                </a:ext>
              </a:extLst>
            </p:cNvPr>
            <p:cNvGrpSpPr/>
            <p:nvPr/>
          </p:nvGrpSpPr>
          <p:grpSpPr>
            <a:xfrm>
              <a:off x="8259568" y="3261277"/>
              <a:ext cx="3012305" cy="1077218"/>
              <a:chOff x="8259568" y="3617651"/>
              <a:chExt cx="3012305" cy="1077218"/>
            </a:xfrm>
          </p:grpSpPr>
          <p:sp>
            <p:nvSpPr>
              <p:cNvPr id="15" name="TextBox 14">
                <a:extLst>
                  <a:ext uri="{FF2B5EF4-FFF2-40B4-BE49-F238E27FC236}">
                    <a16:creationId xmlns:a16="http://schemas.microsoft.com/office/drawing/2014/main" id="{F33E2FE6-4DF5-1F64-F61C-9B0A11667D5D}"/>
                  </a:ext>
                </a:extLst>
              </p:cNvPr>
              <p:cNvSpPr txBox="1"/>
              <p:nvPr/>
            </p:nvSpPr>
            <p:spPr>
              <a:xfrm>
                <a:off x="10247234" y="3617651"/>
                <a:ext cx="1024639" cy="1077218"/>
              </a:xfrm>
              <a:prstGeom prst="rect">
                <a:avLst/>
              </a:prstGeom>
              <a:noFill/>
            </p:spPr>
            <p:txBody>
              <a:bodyPr wrap="none" rtlCol="0">
                <a:spAutoFit/>
              </a:bodyPr>
              <a:lstStyle/>
              <a:p>
                <a:pPr algn="ctr"/>
                <a:r>
                  <a:rPr lang="en-US" sz="2800" b="1">
                    <a:latin typeface="Trebuchet MS" panose="020B0603020202020204" pitchFamily="34" charset="0"/>
                    <a:cs typeface="Calibri" panose="020F0502020204030204" pitchFamily="34" charset="0"/>
                  </a:rPr>
                  <a:t>280+</a:t>
                </a:r>
                <a:br>
                  <a:rPr lang="en-US">
                    <a:latin typeface="Trebuchet MS" panose="020B0603020202020204" pitchFamily="34" charset="0"/>
                    <a:cs typeface="Calibri" panose="020F0502020204030204" pitchFamily="34" charset="0"/>
                  </a:rPr>
                </a:br>
                <a:r>
                  <a:rPr lang="en-US">
                    <a:solidFill>
                      <a:schemeClr val="tx1">
                        <a:lumMod val="50000"/>
                        <a:lumOff val="50000"/>
                      </a:schemeClr>
                    </a:solidFill>
                    <a:latin typeface="Trebuchet MS" panose="020B0603020202020204" pitchFamily="34" charset="0"/>
                    <a:cs typeface="Calibri" panose="020F0502020204030204" pitchFamily="34" charset="0"/>
                  </a:rPr>
                  <a:t>global</a:t>
                </a:r>
              </a:p>
              <a:p>
                <a:pPr algn="ctr"/>
                <a:r>
                  <a:rPr lang="en-US">
                    <a:solidFill>
                      <a:schemeClr val="tx1">
                        <a:lumMod val="50000"/>
                        <a:lumOff val="50000"/>
                      </a:schemeClr>
                    </a:solidFill>
                    <a:latin typeface="Trebuchet MS" panose="020B0603020202020204" pitchFamily="34" charset="0"/>
                    <a:cs typeface="Calibri" panose="020F0502020204030204" pitchFamily="34" charset="0"/>
                  </a:rPr>
                  <a:t>patents</a:t>
                </a:r>
                <a:endParaRPr lang="en-US" b="1">
                  <a:solidFill>
                    <a:schemeClr val="tx1">
                      <a:lumMod val="50000"/>
                      <a:lumOff val="50000"/>
                    </a:schemeClr>
                  </a:solidFill>
                  <a:latin typeface="Trebuchet MS" panose="020B060302020202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CFA99DF-DF1B-11EC-DE61-200588FEA817}"/>
                  </a:ext>
                </a:extLst>
              </p:cNvPr>
              <p:cNvSpPr txBox="1"/>
              <p:nvPr/>
            </p:nvSpPr>
            <p:spPr>
              <a:xfrm>
                <a:off x="8259568" y="3617651"/>
                <a:ext cx="1271502" cy="1077218"/>
              </a:xfrm>
              <a:prstGeom prst="rect">
                <a:avLst/>
              </a:prstGeom>
              <a:noFill/>
            </p:spPr>
            <p:txBody>
              <a:bodyPr wrap="none" rtlCol="0">
                <a:spAutoFit/>
              </a:bodyPr>
              <a:lstStyle/>
              <a:p>
                <a:pPr algn="ctr"/>
                <a:r>
                  <a:rPr lang="en-US" sz="2800" b="1">
                    <a:latin typeface="Trebuchet MS" panose="020B0603020202020204" pitchFamily="34" charset="0"/>
                    <a:cs typeface="Calibri" panose="020F0502020204030204" pitchFamily="34" charset="0"/>
                  </a:rPr>
                  <a:t>100+</a:t>
                </a:r>
                <a:br>
                  <a:rPr lang="en-US">
                    <a:latin typeface="Trebuchet MS" panose="020B0603020202020204" pitchFamily="34" charset="0"/>
                    <a:cs typeface="Calibri" panose="020F0502020204030204" pitchFamily="34" charset="0"/>
                  </a:rPr>
                </a:br>
                <a:r>
                  <a:rPr lang="en-US">
                    <a:solidFill>
                      <a:schemeClr val="tx1">
                        <a:lumMod val="50000"/>
                        <a:lumOff val="50000"/>
                      </a:schemeClr>
                    </a:solidFill>
                    <a:latin typeface="Trebuchet MS" panose="020B0603020202020204" pitchFamily="34" charset="0"/>
                    <a:cs typeface="Calibri" panose="020F0502020204030204" pitchFamily="34" charset="0"/>
                  </a:rPr>
                  <a:t>biometric</a:t>
                </a:r>
              </a:p>
              <a:p>
                <a:pPr algn="ctr"/>
                <a:r>
                  <a:rPr lang="en-US">
                    <a:solidFill>
                      <a:schemeClr val="tx1">
                        <a:lumMod val="50000"/>
                        <a:lumOff val="50000"/>
                      </a:schemeClr>
                    </a:solidFill>
                    <a:latin typeface="Trebuchet MS" panose="020B0603020202020204" pitchFamily="34" charset="0"/>
                    <a:cs typeface="Calibri" panose="020F0502020204030204" pitchFamily="34" charset="0"/>
                  </a:rPr>
                  <a:t>algorithms</a:t>
                </a:r>
              </a:p>
            </p:txBody>
          </p:sp>
        </p:grpSp>
        <p:cxnSp>
          <p:nvCxnSpPr>
            <p:cNvPr id="18" name="Straight Connector 17">
              <a:extLst>
                <a:ext uri="{FF2B5EF4-FFF2-40B4-BE49-F238E27FC236}">
                  <a16:creationId xmlns:a16="http://schemas.microsoft.com/office/drawing/2014/main" id="{B423AAF6-72D9-2846-4A53-1C6F50CFE940}"/>
                </a:ext>
              </a:extLst>
            </p:cNvPr>
            <p:cNvCxnSpPr/>
            <p:nvPr/>
          </p:nvCxnSpPr>
          <p:spPr>
            <a:xfrm>
              <a:off x="8115300" y="3115667"/>
              <a:ext cx="3590925"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84A70C-5D38-6DFD-4CFD-0EA5874657C6}"/>
                </a:ext>
              </a:extLst>
            </p:cNvPr>
            <p:cNvCxnSpPr/>
            <p:nvPr/>
          </p:nvCxnSpPr>
          <p:spPr>
            <a:xfrm>
              <a:off x="8115300" y="4484105"/>
              <a:ext cx="3590925"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B55CE5-A399-4C11-79DF-E69897B230E2}"/>
                </a:ext>
              </a:extLst>
            </p:cNvPr>
            <p:cNvCxnSpPr>
              <a:cxnSpLocks/>
            </p:cNvCxnSpPr>
            <p:nvPr/>
          </p:nvCxnSpPr>
          <p:spPr>
            <a:xfrm>
              <a:off x="9748889" y="2019300"/>
              <a:ext cx="0" cy="224790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89CBF64-68B8-3F0B-52BC-C2F370508480}"/>
                </a:ext>
              </a:extLst>
            </p:cNvPr>
            <p:cNvSpPr txBox="1"/>
            <p:nvPr/>
          </p:nvSpPr>
          <p:spPr>
            <a:xfrm>
              <a:off x="8740068" y="1078399"/>
              <a:ext cx="2274983" cy="523220"/>
            </a:xfrm>
            <a:prstGeom prst="rect">
              <a:avLst/>
            </a:prstGeom>
            <a:noFill/>
          </p:spPr>
          <p:txBody>
            <a:bodyPr wrap="none" rtlCol="0">
              <a:spAutoFit/>
            </a:bodyPr>
            <a:lstStyle/>
            <a:p>
              <a:pPr algn="ctr"/>
              <a:r>
                <a:rPr lang="en-US">
                  <a:solidFill>
                    <a:schemeClr val="tx1">
                      <a:lumMod val="50000"/>
                      <a:lumOff val="50000"/>
                    </a:schemeClr>
                  </a:solidFill>
                  <a:latin typeface="Trebuchet MS" panose="020B0603020202020204" pitchFamily="34" charset="0"/>
                  <a:cs typeface="Calibri" panose="020F0502020204030204" pitchFamily="34" charset="0"/>
                </a:rPr>
                <a:t>Founded in</a:t>
              </a:r>
              <a:r>
                <a:rPr lang="en-US" sz="2800">
                  <a:solidFill>
                    <a:schemeClr val="tx1">
                      <a:lumMod val="50000"/>
                      <a:lumOff val="50000"/>
                    </a:schemeClr>
                  </a:solidFill>
                  <a:latin typeface="Trebuchet MS" panose="020B0603020202020204" pitchFamily="34" charset="0"/>
                  <a:cs typeface="Calibri" panose="020F0502020204030204" pitchFamily="34" charset="0"/>
                </a:rPr>
                <a:t> </a:t>
              </a:r>
              <a:r>
                <a:rPr lang="en-US" sz="2800" b="1">
                  <a:latin typeface="Trebuchet MS" panose="020B0603020202020204" pitchFamily="34" charset="0"/>
                  <a:cs typeface="Calibri" panose="020F0502020204030204" pitchFamily="34" charset="0"/>
                </a:rPr>
                <a:t>2000</a:t>
              </a:r>
              <a:endParaRPr lang="en-US" sz="2800" b="1">
                <a:solidFill>
                  <a:schemeClr val="tx1">
                    <a:lumMod val="50000"/>
                    <a:lumOff val="50000"/>
                  </a:schemeClr>
                </a:solidFill>
                <a:latin typeface="Trebuchet MS" panose="020B0603020202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7A58693C-5761-00DA-4BC8-71EF2FFD9B8F}"/>
                </a:ext>
              </a:extLst>
            </p:cNvPr>
            <p:cNvCxnSpPr/>
            <p:nvPr/>
          </p:nvCxnSpPr>
          <p:spPr>
            <a:xfrm>
              <a:off x="8115300" y="1747229"/>
              <a:ext cx="3590925"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260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30206F-AA15-E63B-C433-30D535AEA317}"/>
              </a:ext>
            </a:extLst>
          </p:cNvPr>
          <p:cNvSpPr/>
          <p:nvPr/>
        </p:nvSpPr>
        <p:spPr>
          <a:xfrm>
            <a:off x="295843" y="715739"/>
            <a:ext cx="11600314" cy="5038751"/>
          </a:xfrm>
          <a:prstGeom prst="rect">
            <a:avLst/>
          </a:prstGeom>
          <a:noFill/>
          <a:ln w="1905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435B90-10F7-1B1E-8857-E83617A63720}"/>
              </a:ext>
            </a:extLst>
          </p:cNvPr>
          <p:cNvSpPr txBox="1"/>
          <p:nvPr/>
        </p:nvSpPr>
        <p:spPr>
          <a:xfrm>
            <a:off x="1347782" y="272489"/>
            <a:ext cx="9252790" cy="892552"/>
          </a:xfrm>
          <a:prstGeom prst="rect">
            <a:avLst/>
          </a:prstGeom>
          <a:solidFill>
            <a:schemeClr val="bg1"/>
          </a:solidFill>
        </p:spPr>
        <p:txBody>
          <a:bodyPr wrap="square" lIns="0" rIns="0" rtlCol="0">
            <a:spAutoFit/>
          </a:bodyPr>
          <a:lstStyle/>
          <a:p>
            <a:pPr algn="ctr">
              <a:spcAft>
                <a:spcPts val="1000"/>
              </a:spcAft>
            </a:pPr>
            <a:r>
              <a:rPr lang="en-US" sz="2800" b="1">
                <a:cs typeface="Arial"/>
              </a:rPr>
              <a:t>Daon is relied upon by the world’s most iconic brands </a:t>
            </a:r>
            <a:br>
              <a:rPr lang="en-US" sz="2400" b="1">
                <a:cs typeface="Arial"/>
              </a:rPr>
            </a:br>
            <a:r>
              <a:rPr lang="en-US" sz="2400">
                <a:cs typeface="Arial"/>
              </a:rPr>
              <a:t>at the core of their digital security strategy</a:t>
            </a:r>
          </a:p>
        </p:txBody>
      </p:sp>
      <p:pic>
        <p:nvPicPr>
          <p:cNvPr id="88" name="Picture 87" descr="A black and white logo&#10;&#10;Description automatically generated">
            <a:extLst>
              <a:ext uri="{FF2B5EF4-FFF2-40B4-BE49-F238E27FC236}">
                <a16:creationId xmlns:a16="http://schemas.microsoft.com/office/drawing/2014/main" id="{195256E2-3DD6-C6D4-F348-12CC6DAD5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716" y="1458186"/>
            <a:ext cx="1083478" cy="623000"/>
          </a:xfrm>
          <a:prstGeom prst="rect">
            <a:avLst/>
          </a:prstGeom>
        </p:spPr>
      </p:pic>
      <p:pic>
        <p:nvPicPr>
          <p:cNvPr id="90" name="Picture 89" descr="A black and orange logo&#10;&#10;Description automatically generated">
            <a:extLst>
              <a:ext uri="{FF2B5EF4-FFF2-40B4-BE49-F238E27FC236}">
                <a16:creationId xmlns:a16="http://schemas.microsoft.com/office/drawing/2014/main" id="{5B13ACC9-A372-CBFA-893E-63E892F87E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8321" y="2186735"/>
            <a:ext cx="1083478" cy="623000"/>
          </a:xfrm>
          <a:prstGeom prst="rect">
            <a:avLst/>
          </a:prstGeom>
        </p:spPr>
      </p:pic>
      <p:pic>
        <p:nvPicPr>
          <p:cNvPr id="92" name="Picture 91" descr="A black background with pink and grey text&#10;&#10;Description automatically generated">
            <a:extLst>
              <a:ext uri="{FF2B5EF4-FFF2-40B4-BE49-F238E27FC236}">
                <a16:creationId xmlns:a16="http://schemas.microsoft.com/office/drawing/2014/main" id="{FEBEBFAF-9081-5B5C-B36D-93F3398B0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3639" y="2186735"/>
            <a:ext cx="1083478" cy="623000"/>
          </a:xfrm>
          <a:prstGeom prst="rect">
            <a:avLst/>
          </a:prstGeom>
        </p:spPr>
      </p:pic>
      <p:pic>
        <p:nvPicPr>
          <p:cNvPr id="94" name="Picture 93" descr="A red circle with black text&#10;&#10;Description automatically generated">
            <a:extLst>
              <a:ext uri="{FF2B5EF4-FFF2-40B4-BE49-F238E27FC236}">
                <a16:creationId xmlns:a16="http://schemas.microsoft.com/office/drawing/2014/main" id="{DB81BB4B-8DC1-CD58-1AAE-06FD7EF354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402" y="2186735"/>
            <a:ext cx="1083478" cy="623000"/>
          </a:xfrm>
          <a:prstGeom prst="rect">
            <a:avLst/>
          </a:prstGeom>
        </p:spPr>
      </p:pic>
      <p:pic>
        <p:nvPicPr>
          <p:cNvPr id="96" name="Picture 95" descr="A blue text on a black background&#10;&#10;Description automatically generated">
            <a:extLst>
              <a:ext uri="{FF2B5EF4-FFF2-40B4-BE49-F238E27FC236}">
                <a16:creationId xmlns:a16="http://schemas.microsoft.com/office/drawing/2014/main" id="{27A473A6-40B9-47EE-BBB6-6E507E9E119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31745" y="1458186"/>
            <a:ext cx="1083478" cy="623000"/>
          </a:xfrm>
          <a:prstGeom prst="rect">
            <a:avLst/>
          </a:prstGeom>
        </p:spPr>
      </p:pic>
      <p:pic>
        <p:nvPicPr>
          <p:cNvPr id="98" name="Picture 97" descr="A black background with black text&#10;&#10;Description automatically generated">
            <a:extLst>
              <a:ext uri="{FF2B5EF4-FFF2-40B4-BE49-F238E27FC236}">
                <a16:creationId xmlns:a16="http://schemas.microsoft.com/office/drawing/2014/main" id="{A4EE16C1-C5BD-5735-84D3-F778B9DACC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2777" y="1458186"/>
            <a:ext cx="1083478" cy="623000"/>
          </a:xfrm>
          <a:prstGeom prst="rect">
            <a:avLst/>
          </a:prstGeom>
        </p:spPr>
      </p:pic>
      <p:pic>
        <p:nvPicPr>
          <p:cNvPr id="100" name="Picture 99" descr="A green text on a black background&#10;&#10;Description automatically generated">
            <a:extLst>
              <a:ext uri="{FF2B5EF4-FFF2-40B4-BE49-F238E27FC236}">
                <a16:creationId xmlns:a16="http://schemas.microsoft.com/office/drawing/2014/main" id="{84525529-050B-D84D-FBC8-84EAF51530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30065" y="1458186"/>
            <a:ext cx="1083478" cy="623000"/>
          </a:xfrm>
          <a:prstGeom prst="rect">
            <a:avLst/>
          </a:prstGeom>
        </p:spPr>
      </p:pic>
      <p:pic>
        <p:nvPicPr>
          <p:cNvPr id="102" name="Picture 101" descr="A purple square with white logo&#10;&#10;Description automatically generated">
            <a:extLst>
              <a:ext uri="{FF2B5EF4-FFF2-40B4-BE49-F238E27FC236}">
                <a16:creationId xmlns:a16="http://schemas.microsoft.com/office/drawing/2014/main" id="{83E3AFBD-EC5A-B00A-9ED2-73653712BB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0247" y="1458186"/>
            <a:ext cx="1083478" cy="623000"/>
          </a:xfrm>
          <a:prstGeom prst="rect">
            <a:avLst/>
          </a:prstGeom>
        </p:spPr>
      </p:pic>
      <p:pic>
        <p:nvPicPr>
          <p:cNvPr id="104" name="Picture 103" descr="A black background with white text&#10;&#10;Description automatically generated">
            <a:extLst>
              <a:ext uri="{FF2B5EF4-FFF2-40B4-BE49-F238E27FC236}">
                <a16:creationId xmlns:a16="http://schemas.microsoft.com/office/drawing/2014/main" id="{AE1F1DB9-DA33-A92A-C3D5-95DEC321A37B}"/>
              </a:ext>
            </a:extLst>
          </p:cNvPr>
          <p:cNvPicPr>
            <a:picLocks noChangeAspect="1"/>
          </p:cNvPicPr>
          <p:nvPr/>
        </p:nvPicPr>
        <p:blipFill rotWithShape="1">
          <a:blip r:embed="rId12">
            <a:extLst>
              <a:ext uri="{28A0092B-C50C-407E-A947-70E740481C1C}">
                <a14:useLocalDpi xmlns:a14="http://schemas.microsoft.com/office/drawing/2010/main" val="0"/>
              </a:ext>
            </a:extLst>
          </a:blip>
          <a:srcRect l="24802" r="26722"/>
          <a:stretch/>
        </p:blipFill>
        <p:spPr>
          <a:xfrm>
            <a:off x="11014601" y="2186735"/>
            <a:ext cx="525231" cy="623000"/>
          </a:xfrm>
          <a:prstGeom prst="rect">
            <a:avLst/>
          </a:prstGeom>
        </p:spPr>
      </p:pic>
      <p:pic>
        <p:nvPicPr>
          <p:cNvPr id="108" name="Picture 107" descr="A blue circle with white text&#10;&#10;Description automatically generated">
            <a:extLst>
              <a:ext uri="{FF2B5EF4-FFF2-40B4-BE49-F238E27FC236}">
                <a16:creationId xmlns:a16="http://schemas.microsoft.com/office/drawing/2014/main" id="{122BEE23-9A89-F622-1938-77E1A40FB6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96364" y="3988300"/>
            <a:ext cx="1083478" cy="623000"/>
          </a:xfrm>
          <a:prstGeom prst="rect">
            <a:avLst/>
          </a:prstGeom>
        </p:spPr>
      </p:pic>
      <p:pic>
        <p:nvPicPr>
          <p:cNvPr id="110" name="Picture 109" descr="A blue text on a black background&#10;&#10;Description automatically generated">
            <a:extLst>
              <a:ext uri="{FF2B5EF4-FFF2-40B4-BE49-F238E27FC236}">
                <a16:creationId xmlns:a16="http://schemas.microsoft.com/office/drawing/2014/main" id="{070FB0F8-2024-BADB-BA8C-61D403111E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29001" y="3096352"/>
            <a:ext cx="852264" cy="490052"/>
          </a:xfrm>
          <a:prstGeom prst="rect">
            <a:avLst/>
          </a:prstGeom>
        </p:spPr>
      </p:pic>
      <p:pic>
        <p:nvPicPr>
          <p:cNvPr id="112" name="Picture 111" descr="A green circle with a black background&#10;&#10;Description automatically generated">
            <a:extLst>
              <a:ext uri="{FF2B5EF4-FFF2-40B4-BE49-F238E27FC236}">
                <a16:creationId xmlns:a16="http://schemas.microsoft.com/office/drawing/2014/main" id="{21DF5885-65E9-8278-3A70-C68B454896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01697" y="3022455"/>
            <a:ext cx="1083478" cy="623000"/>
          </a:xfrm>
          <a:prstGeom prst="rect">
            <a:avLst/>
          </a:prstGeom>
        </p:spPr>
      </p:pic>
      <p:pic>
        <p:nvPicPr>
          <p:cNvPr id="114" name="Picture 113" descr="A blue and red logo&#10;&#10;Description automatically generated">
            <a:extLst>
              <a:ext uri="{FF2B5EF4-FFF2-40B4-BE49-F238E27FC236}">
                <a16:creationId xmlns:a16="http://schemas.microsoft.com/office/drawing/2014/main" id="{4C7923D6-DA06-94D1-DAA2-0AAB277136F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72000" y="4917692"/>
            <a:ext cx="1083478" cy="623000"/>
          </a:xfrm>
          <a:prstGeom prst="rect">
            <a:avLst/>
          </a:prstGeom>
        </p:spPr>
      </p:pic>
      <p:pic>
        <p:nvPicPr>
          <p:cNvPr id="116" name="Picture 115" descr="A black background with blue text&#10;&#10;Description automatically generated">
            <a:extLst>
              <a:ext uri="{FF2B5EF4-FFF2-40B4-BE49-F238E27FC236}">
                <a16:creationId xmlns:a16="http://schemas.microsoft.com/office/drawing/2014/main" id="{084B68A9-9427-34E2-48BB-B22C7035A42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92364" y="2084905"/>
            <a:ext cx="1437669" cy="826660"/>
          </a:xfrm>
          <a:prstGeom prst="rect">
            <a:avLst/>
          </a:prstGeom>
        </p:spPr>
      </p:pic>
      <p:pic>
        <p:nvPicPr>
          <p:cNvPr id="134" name="Picture 133" descr="A close-up of a logo&#10;&#10;Description automatically generated">
            <a:extLst>
              <a:ext uri="{FF2B5EF4-FFF2-40B4-BE49-F238E27FC236}">
                <a16:creationId xmlns:a16="http://schemas.microsoft.com/office/drawing/2014/main" id="{A8B280FC-6835-A261-5F53-7E183272156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9748" y="3022455"/>
            <a:ext cx="1083478" cy="623000"/>
          </a:xfrm>
          <a:prstGeom prst="rect">
            <a:avLst/>
          </a:prstGeom>
        </p:spPr>
      </p:pic>
      <p:pic>
        <p:nvPicPr>
          <p:cNvPr id="136" name="Picture 135" descr="A black and grey logo&#10;&#10;Description automatically generated">
            <a:extLst>
              <a:ext uri="{FF2B5EF4-FFF2-40B4-BE49-F238E27FC236}">
                <a16:creationId xmlns:a16="http://schemas.microsoft.com/office/drawing/2014/main" id="{3F53A0D2-FFE9-26F1-BD53-E55F1238217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129033" y="1492408"/>
            <a:ext cx="1083478" cy="623000"/>
          </a:xfrm>
          <a:prstGeom prst="rect">
            <a:avLst/>
          </a:prstGeom>
        </p:spPr>
      </p:pic>
      <p:pic>
        <p:nvPicPr>
          <p:cNvPr id="143" name="Picture 142" descr="A picture containing text&#10;&#10;Description automatically generated">
            <a:extLst>
              <a:ext uri="{FF2B5EF4-FFF2-40B4-BE49-F238E27FC236}">
                <a16:creationId xmlns:a16="http://schemas.microsoft.com/office/drawing/2014/main" id="{791774DB-A39F-49F7-4886-B92B9E33F040}"/>
              </a:ext>
            </a:extLst>
          </p:cNvPr>
          <p:cNvPicPr>
            <a:picLocks noChangeAspect="1"/>
          </p:cNvPicPr>
          <p:nvPr/>
        </p:nvPicPr>
        <p:blipFill>
          <a:blip r:embed="rId20"/>
          <a:stretch>
            <a:fillRect/>
          </a:stretch>
        </p:blipFill>
        <p:spPr>
          <a:xfrm>
            <a:off x="1882847" y="3211103"/>
            <a:ext cx="1610008" cy="245704"/>
          </a:xfrm>
          <a:prstGeom prst="rect">
            <a:avLst/>
          </a:prstGeom>
        </p:spPr>
      </p:pic>
      <p:pic>
        <p:nvPicPr>
          <p:cNvPr id="144" name="Picture 2" descr="Australia Post - Wikipedia">
            <a:extLst>
              <a:ext uri="{FF2B5EF4-FFF2-40B4-BE49-F238E27FC236}">
                <a16:creationId xmlns:a16="http://schemas.microsoft.com/office/drawing/2014/main" id="{2D75A107-848D-D621-F21E-EBB8D107F7D3}"/>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8493" y="1593664"/>
            <a:ext cx="1018794" cy="352044"/>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45" descr="A logo with text on it&#10;&#10;Description automatically generated with medium confidence">
            <a:extLst>
              <a:ext uri="{FF2B5EF4-FFF2-40B4-BE49-F238E27FC236}">
                <a16:creationId xmlns:a16="http://schemas.microsoft.com/office/drawing/2014/main" id="{9030A88D-D68B-3D59-6BEC-3BE8539594D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428001" y="1499420"/>
            <a:ext cx="955002" cy="540532"/>
          </a:xfrm>
          <a:prstGeom prst="rect">
            <a:avLst/>
          </a:prstGeom>
        </p:spPr>
      </p:pic>
      <p:pic>
        <p:nvPicPr>
          <p:cNvPr id="149" name="Picture 4" descr="Media Library | Carnival Corporation &amp; plc">
            <a:extLst>
              <a:ext uri="{FF2B5EF4-FFF2-40B4-BE49-F238E27FC236}">
                <a16:creationId xmlns:a16="http://schemas.microsoft.com/office/drawing/2014/main" id="{F65251B3-88CA-1264-8189-2B703111797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67517" y="2358535"/>
            <a:ext cx="1163320" cy="279400"/>
          </a:xfrm>
          <a:prstGeom prst="rect">
            <a:avLst/>
          </a:prstGeom>
          <a:noFill/>
          <a:extLst>
            <a:ext uri="{909E8E84-426E-40DD-AFC4-6F175D3DCCD1}">
              <a14:hiddenFill xmlns:a14="http://schemas.microsoft.com/office/drawing/2010/main">
                <a:solidFill>
                  <a:srgbClr val="FFFFFF"/>
                </a:solidFill>
              </a14:hiddenFill>
            </a:ext>
          </a:extLst>
        </p:spPr>
      </p:pic>
      <p:pic>
        <p:nvPicPr>
          <p:cNvPr id="151" name="Graphic 150">
            <a:extLst>
              <a:ext uri="{FF2B5EF4-FFF2-40B4-BE49-F238E27FC236}">
                <a16:creationId xmlns:a16="http://schemas.microsoft.com/office/drawing/2014/main" id="{2561938E-C839-3BCB-23D9-32957580AAA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389283" y="2325540"/>
            <a:ext cx="1112925" cy="345391"/>
          </a:xfrm>
          <a:prstGeom prst="rect">
            <a:avLst/>
          </a:prstGeom>
        </p:spPr>
      </p:pic>
      <p:pic>
        <p:nvPicPr>
          <p:cNvPr id="153" name="Graphic 152">
            <a:extLst>
              <a:ext uri="{FF2B5EF4-FFF2-40B4-BE49-F238E27FC236}">
                <a16:creationId xmlns:a16="http://schemas.microsoft.com/office/drawing/2014/main" id="{10E1E242-CF43-53F1-F718-44FD7B4A2959}"/>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577642" y="4889879"/>
            <a:ext cx="1636219" cy="650440"/>
          </a:xfrm>
          <a:prstGeom prst="rect">
            <a:avLst/>
          </a:prstGeom>
        </p:spPr>
      </p:pic>
      <p:pic>
        <p:nvPicPr>
          <p:cNvPr id="156" name="Graphic 155">
            <a:extLst>
              <a:ext uri="{FF2B5EF4-FFF2-40B4-BE49-F238E27FC236}">
                <a16:creationId xmlns:a16="http://schemas.microsoft.com/office/drawing/2014/main" id="{491E0AA5-6E26-C0D4-2E6C-2B97B8D2A03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739692" y="2118442"/>
            <a:ext cx="1011379" cy="675164"/>
          </a:xfrm>
          <a:prstGeom prst="rect">
            <a:avLst/>
          </a:prstGeom>
        </p:spPr>
      </p:pic>
      <p:pic>
        <p:nvPicPr>
          <p:cNvPr id="158" name="Picture 157" descr="A green sign with white text&#10;&#10;Description automatically generated">
            <a:extLst>
              <a:ext uri="{FF2B5EF4-FFF2-40B4-BE49-F238E27FC236}">
                <a16:creationId xmlns:a16="http://schemas.microsoft.com/office/drawing/2014/main" id="{AFDC794F-17B9-23D7-E90F-8F1C60DD17CB}"/>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988555" y="2222224"/>
            <a:ext cx="467600" cy="467600"/>
          </a:xfrm>
          <a:prstGeom prst="rect">
            <a:avLst/>
          </a:prstGeom>
        </p:spPr>
      </p:pic>
      <p:pic>
        <p:nvPicPr>
          <p:cNvPr id="160" name="Picture 159" descr="A black background with a black square&#10;&#10;Description automatically generated with medium confidence">
            <a:extLst>
              <a:ext uri="{FF2B5EF4-FFF2-40B4-BE49-F238E27FC236}">
                <a16:creationId xmlns:a16="http://schemas.microsoft.com/office/drawing/2014/main" id="{55948828-0D1B-E5C3-816C-7D6AF606CDF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9628970" y="3231462"/>
            <a:ext cx="712168" cy="204986"/>
          </a:xfrm>
          <a:prstGeom prst="rect">
            <a:avLst/>
          </a:prstGeom>
        </p:spPr>
      </p:pic>
      <p:pic>
        <p:nvPicPr>
          <p:cNvPr id="161" name="Picture 160">
            <a:extLst>
              <a:ext uri="{FF2B5EF4-FFF2-40B4-BE49-F238E27FC236}">
                <a16:creationId xmlns:a16="http://schemas.microsoft.com/office/drawing/2014/main" id="{720EBFBE-F5AC-8D4D-3691-DF2E95367987}"/>
              </a:ext>
            </a:extLst>
          </p:cNvPr>
          <p:cNvPicPr>
            <a:picLocks noChangeAspect="1"/>
          </p:cNvPicPr>
          <p:nvPr/>
        </p:nvPicPr>
        <p:blipFill>
          <a:blip r:embed="rId32"/>
          <a:stretch>
            <a:fillRect/>
          </a:stretch>
        </p:blipFill>
        <p:spPr>
          <a:xfrm>
            <a:off x="599748" y="4196371"/>
            <a:ext cx="1053099" cy="206859"/>
          </a:xfrm>
          <a:prstGeom prst="rect">
            <a:avLst/>
          </a:prstGeom>
        </p:spPr>
      </p:pic>
      <p:pic>
        <p:nvPicPr>
          <p:cNvPr id="163" name="Picture 162" descr="A blue and black logo&#10;&#10;Description automatically generated with medium confidence">
            <a:extLst>
              <a:ext uri="{FF2B5EF4-FFF2-40B4-BE49-F238E27FC236}">
                <a16:creationId xmlns:a16="http://schemas.microsoft.com/office/drawing/2014/main" id="{5E2C7796-0227-9AF2-E3F2-8AD3EFD4751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999931" y="4183849"/>
            <a:ext cx="1022262" cy="231902"/>
          </a:xfrm>
          <a:prstGeom prst="rect">
            <a:avLst/>
          </a:prstGeom>
        </p:spPr>
      </p:pic>
      <p:pic>
        <p:nvPicPr>
          <p:cNvPr id="165" name="Picture 164" descr="A black and grey logo&#10;&#10;Description automatically generated">
            <a:extLst>
              <a:ext uri="{FF2B5EF4-FFF2-40B4-BE49-F238E27FC236}">
                <a16:creationId xmlns:a16="http://schemas.microsoft.com/office/drawing/2014/main" id="{70F769B9-3B21-0B7B-A332-19CE26DA05BF}"/>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369277" y="4119096"/>
            <a:ext cx="1718113" cy="361408"/>
          </a:xfrm>
          <a:prstGeom prst="rect">
            <a:avLst/>
          </a:prstGeom>
        </p:spPr>
      </p:pic>
      <p:pic>
        <p:nvPicPr>
          <p:cNvPr id="166" name="Picture 2" descr="PNC Logo PNG Image - PurePNG | Free transparent CC0 PNG Image Library">
            <a:extLst>
              <a:ext uri="{FF2B5EF4-FFF2-40B4-BE49-F238E27FC236}">
                <a16:creationId xmlns:a16="http://schemas.microsoft.com/office/drawing/2014/main" id="{9FBB2178-ED75-4D00-43FA-0078582F0068}"/>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5434474" y="4153115"/>
            <a:ext cx="835660" cy="293370"/>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66">
            <a:extLst>
              <a:ext uri="{FF2B5EF4-FFF2-40B4-BE49-F238E27FC236}">
                <a16:creationId xmlns:a16="http://schemas.microsoft.com/office/drawing/2014/main" id="{9EE48ADF-F272-EBE3-569A-28CDD0417CD6}"/>
              </a:ext>
            </a:extLst>
          </p:cNvPr>
          <p:cNvPicPr>
            <a:picLocks noChangeAspect="1"/>
          </p:cNvPicPr>
          <p:nvPr/>
        </p:nvPicPr>
        <p:blipFill>
          <a:blip r:embed="rId36">
            <a:extLst>
              <a:ext uri="{28A0092B-C50C-407E-A947-70E740481C1C}">
                <a14:useLocalDpi xmlns:a14="http://schemas.microsoft.com/office/drawing/2010/main" val="0"/>
              </a:ext>
            </a:extLst>
          </a:blip>
          <a:srcRect/>
          <a:stretch/>
        </p:blipFill>
        <p:spPr>
          <a:xfrm>
            <a:off x="6617218" y="4184224"/>
            <a:ext cx="1276717" cy="231153"/>
          </a:xfrm>
          <a:prstGeom prst="rect">
            <a:avLst/>
          </a:prstGeom>
        </p:spPr>
      </p:pic>
      <p:pic>
        <p:nvPicPr>
          <p:cNvPr id="169" name="Graphic 168">
            <a:extLst>
              <a:ext uri="{FF2B5EF4-FFF2-40B4-BE49-F238E27FC236}">
                <a16:creationId xmlns:a16="http://schemas.microsoft.com/office/drawing/2014/main" id="{A1DCA4DD-E8D6-2D15-7E05-49161747034F}"/>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8241019" y="4069026"/>
            <a:ext cx="608261" cy="461549"/>
          </a:xfrm>
          <a:prstGeom prst="rect">
            <a:avLst/>
          </a:prstGeom>
        </p:spPr>
      </p:pic>
      <p:pic>
        <p:nvPicPr>
          <p:cNvPr id="172" name="Picture 4" descr="Standard Chartered logo and symbol, meaning, history, PNG">
            <a:extLst>
              <a:ext uri="{FF2B5EF4-FFF2-40B4-BE49-F238E27FC236}">
                <a16:creationId xmlns:a16="http://schemas.microsoft.com/office/drawing/2014/main" id="{5282D69C-CAED-1077-C2B6-DBC465D19AD8}"/>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0626923" y="4066572"/>
            <a:ext cx="884541" cy="46645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A purple and black logo&#10;&#10;Description automatically generated">
            <a:extLst>
              <a:ext uri="{FF2B5EF4-FFF2-40B4-BE49-F238E27FC236}">
                <a16:creationId xmlns:a16="http://schemas.microsoft.com/office/drawing/2014/main" id="{57EDE9C4-F369-2604-03C6-936B634CC432}"/>
              </a:ext>
            </a:extLst>
          </p:cNvPr>
          <p:cNvPicPr>
            <a:picLocks noChangeAspect="1"/>
          </p:cNvPicPr>
          <p:nvPr/>
        </p:nvPicPr>
        <p:blipFill rotWithShape="1">
          <a:blip r:embed="rId40">
            <a:extLst>
              <a:ext uri="{28A0092B-C50C-407E-A947-70E740481C1C}">
                <a14:useLocalDpi xmlns:a14="http://schemas.microsoft.com/office/drawing/2010/main" val="0"/>
              </a:ext>
            </a:extLst>
          </a:blip>
          <a:srcRect l="11302" r="12726"/>
          <a:stretch/>
        </p:blipFill>
        <p:spPr>
          <a:xfrm>
            <a:off x="9452446" y="4931932"/>
            <a:ext cx="823134" cy="623000"/>
          </a:xfrm>
          <a:prstGeom prst="rect">
            <a:avLst/>
          </a:prstGeom>
        </p:spPr>
      </p:pic>
      <p:pic>
        <p:nvPicPr>
          <p:cNvPr id="140" name="Picture 139" descr="A red and blue text on a black background&#10;&#10;Description automatically generated">
            <a:extLst>
              <a:ext uri="{FF2B5EF4-FFF2-40B4-BE49-F238E27FC236}">
                <a16:creationId xmlns:a16="http://schemas.microsoft.com/office/drawing/2014/main" id="{7DD2962E-25FC-1088-E2BA-9A142F65E570}"/>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939201" y="4931932"/>
            <a:ext cx="1083478" cy="623000"/>
          </a:xfrm>
          <a:prstGeom prst="rect">
            <a:avLst/>
          </a:prstGeom>
        </p:spPr>
      </p:pic>
      <p:pic>
        <p:nvPicPr>
          <p:cNvPr id="171" name="Picture 170" descr="A green logo with black background&#10;&#10;Description automatically generated">
            <a:extLst>
              <a:ext uri="{FF2B5EF4-FFF2-40B4-BE49-F238E27FC236}">
                <a16:creationId xmlns:a16="http://schemas.microsoft.com/office/drawing/2014/main" id="{CE625EE7-36AC-79E2-DC81-5E5BBF2DFF98}"/>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3607344" y="4994926"/>
            <a:ext cx="879604" cy="497012"/>
          </a:xfrm>
          <a:prstGeom prst="rect">
            <a:avLst/>
          </a:prstGeom>
        </p:spPr>
      </p:pic>
      <p:pic>
        <p:nvPicPr>
          <p:cNvPr id="173" name="Picture 8">
            <a:extLst>
              <a:ext uri="{FF2B5EF4-FFF2-40B4-BE49-F238E27FC236}">
                <a16:creationId xmlns:a16="http://schemas.microsoft.com/office/drawing/2014/main" id="{F26A5927-9FC1-EBF4-9FAA-9B97C789AA1A}"/>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10280" y="5157613"/>
            <a:ext cx="1000645" cy="171639"/>
          </a:xfrm>
          <a:prstGeom prst="rect">
            <a:avLst/>
          </a:prstGeom>
          <a:noFill/>
          <a:extLst>
            <a:ext uri="{909E8E84-426E-40DD-AFC4-6F175D3DCCD1}">
              <a14:hiddenFill xmlns:a14="http://schemas.microsoft.com/office/drawing/2010/main">
                <a:solidFill>
                  <a:srgbClr val="FFFFFF"/>
                </a:solidFill>
              </a14:hiddenFill>
            </a:ext>
          </a:extLst>
        </p:spPr>
      </p:pic>
      <p:pic>
        <p:nvPicPr>
          <p:cNvPr id="174" name="Graphic 173">
            <a:extLst>
              <a:ext uri="{FF2B5EF4-FFF2-40B4-BE49-F238E27FC236}">
                <a16:creationId xmlns:a16="http://schemas.microsoft.com/office/drawing/2014/main" id="{0A31382A-3586-A7C2-1257-0E797753CC3A}"/>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683367" y="5116344"/>
            <a:ext cx="1059415" cy="254177"/>
          </a:xfrm>
          <a:prstGeom prst="rect">
            <a:avLst/>
          </a:prstGeom>
        </p:spPr>
      </p:pic>
      <p:pic>
        <p:nvPicPr>
          <p:cNvPr id="175" name="Picture 2" descr="Hong Kong Jockey Club - Solace">
            <a:extLst>
              <a:ext uri="{FF2B5EF4-FFF2-40B4-BE49-F238E27FC236}">
                <a16:creationId xmlns:a16="http://schemas.microsoft.com/office/drawing/2014/main" id="{12219577-7715-560E-9649-5C9128249B9A}"/>
              </a:ext>
            </a:extLst>
          </p:cNvPr>
          <p:cNvPicPr>
            <a:picLocks noChangeAspect="1" noChangeArrowheads="1"/>
          </p:cNvPicPr>
          <p:nvPr/>
        </p:nvPicPr>
        <p:blipFill>
          <a:blip r:embed="rId4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9098" y="4980092"/>
            <a:ext cx="1017376" cy="526681"/>
          </a:xfrm>
          <a:prstGeom prst="rect">
            <a:avLst/>
          </a:prstGeom>
          <a:noFill/>
          <a:extLst>
            <a:ext uri="{909E8E84-426E-40DD-AFC4-6F175D3DCCD1}">
              <a14:hiddenFill xmlns:a14="http://schemas.microsoft.com/office/drawing/2010/main">
                <a:solidFill>
                  <a:srgbClr val="FFFFFF"/>
                </a:solidFill>
              </a14:hiddenFill>
            </a:ext>
          </a:extLst>
        </p:spPr>
      </p:pic>
      <p:pic>
        <p:nvPicPr>
          <p:cNvPr id="177" name="Graphic 176">
            <a:extLst>
              <a:ext uri="{FF2B5EF4-FFF2-40B4-BE49-F238E27FC236}">
                <a16:creationId xmlns:a16="http://schemas.microsoft.com/office/drawing/2014/main" id="{07184115-84FC-8F91-4B0A-4E64D21A21DD}"/>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8432893" y="4831865"/>
            <a:ext cx="823134" cy="823134"/>
          </a:xfrm>
          <a:prstGeom prst="rect">
            <a:avLst/>
          </a:prstGeom>
        </p:spPr>
      </p:pic>
      <p:grpSp>
        <p:nvGrpSpPr>
          <p:cNvPr id="5" name="Group 4">
            <a:extLst>
              <a:ext uri="{FF2B5EF4-FFF2-40B4-BE49-F238E27FC236}">
                <a16:creationId xmlns:a16="http://schemas.microsoft.com/office/drawing/2014/main" id="{23F8602D-76A2-10D1-4F02-A408F5A7B545}"/>
              </a:ext>
            </a:extLst>
          </p:cNvPr>
          <p:cNvGrpSpPr/>
          <p:nvPr/>
        </p:nvGrpSpPr>
        <p:grpSpPr>
          <a:xfrm>
            <a:off x="3699553" y="2587638"/>
            <a:ext cx="4792894" cy="1446252"/>
            <a:chOff x="3978825" y="2859285"/>
            <a:chExt cx="4792894" cy="1446252"/>
          </a:xfrm>
        </p:grpSpPr>
        <p:pic>
          <p:nvPicPr>
            <p:cNvPr id="138" name="Picture 137" descr="A red text on a black background&#10;&#10;Description automatically generated">
              <a:extLst>
                <a:ext uri="{FF2B5EF4-FFF2-40B4-BE49-F238E27FC236}">
                  <a16:creationId xmlns:a16="http://schemas.microsoft.com/office/drawing/2014/main" id="{E3D41F4A-F177-3B2F-415B-B711D5B1C205}"/>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5016900" y="2859285"/>
              <a:ext cx="2206172" cy="1446252"/>
            </a:xfrm>
            <a:prstGeom prst="rect">
              <a:avLst/>
            </a:prstGeom>
          </p:spPr>
        </p:pic>
        <p:pic>
          <p:nvPicPr>
            <p:cNvPr id="2" name="Picture 1" descr="A blue logo with black background&#10;&#10;Description automatically generated">
              <a:extLst>
                <a:ext uri="{FF2B5EF4-FFF2-40B4-BE49-F238E27FC236}">
                  <a16:creationId xmlns:a16="http://schemas.microsoft.com/office/drawing/2014/main" id="{6A79E9C7-1A24-CEFE-D8F4-E1954981485F}"/>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978825" y="3237291"/>
              <a:ext cx="757613" cy="781538"/>
            </a:xfrm>
            <a:prstGeom prst="rect">
              <a:avLst/>
            </a:prstGeom>
          </p:spPr>
        </p:pic>
        <p:pic>
          <p:nvPicPr>
            <p:cNvPr id="3" name="Picture 85">
              <a:extLst>
                <a:ext uri="{FF2B5EF4-FFF2-40B4-BE49-F238E27FC236}">
                  <a16:creationId xmlns:a16="http://schemas.microsoft.com/office/drawing/2014/main" id="{5E1360CF-BBEA-D95A-8A29-B5198676740B}"/>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rcRect/>
            <a:stretch/>
          </p:blipFill>
          <p:spPr>
            <a:xfrm>
              <a:off x="7531761" y="3254013"/>
              <a:ext cx="1239958" cy="724554"/>
            </a:xfrm>
            <a:prstGeom prst="rect">
              <a:avLst/>
            </a:prstGeom>
          </p:spPr>
        </p:pic>
      </p:grpSp>
      <p:pic>
        <p:nvPicPr>
          <p:cNvPr id="4" name="Picture 2">
            <a:extLst>
              <a:ext uri="{FF2B5EF4-FFF2-40B4-BE49-F238E27FC236}">
                <a16:creationId xmlns:a16="http://schemas.microsoft.com/office/drawing/2014/main" id="{1C8ED694-D2AC-9BEF-C188-45D9303FA820}"/>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p:blipFill>
        <p:spPr bwMode="auto">
          <a:xfrm>
            <a:off x="1639215" y="1675073"/>
            <a:ext cx="975360" cy="259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A77D2CC4-E166-B4ED-F523-F9DB5AC6B9D0}"/>
              </a:ext>
            </a:extLst>
          </p:cNvPr>
          <p:cNvSpPr>
            <a:spLocks noGrp="1"/>
          </p:cNvSpPr>
          <p:nvPr>
            <p:ph type="sldNum" sz="quarter" idx="12"/>
          </p:nvPr>
        </p:nvSpPr>
        <p:spPr/>
        <p:txBody>
          <a:bodyPr/>
          <a:lstStyle/>
          <a:p>
            <a:fld id="{57AEF021-B1A9-4A81-8F14-8E853C3A0AA5}" type="slidenum">
              <a:rPr lang="en-US" smtClean="0"/>
              <a:pPr/>
              <a:t>3</a:t>
            </a:fld>
            <a:endParaRPr lang="en-US"/>
          </a:p>
        </p:txBody>
      </p:sp>
    </p:spTree>
    <p:extLst>
      <p:ext uri="{BB962C8B-B14F-4D97-AF65-F5344CB8AC3E}">
        <p14:creationId xmlns:p14="http://schemas.microsoft.com/office/powerpoint/2010/main" val="41338196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5E96A89-41DD-D14C-C398-706D1F92327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19" r="31180"/>
          <a:stretch/>
        </p:blipFill>
        <p:spPr>
          <a:xfrm>
            <a:off x="7444468" y="765175"/>
            <a:ext cx="4377951" cy="5267326"/>
          </a:xfrm>
          <a:prstGeom prst="rect">
            <a:avLst/>
          </a:prstGeom>
        </p:spPr>
      </p:pic>
      <p:sp>
        <p:nvSpPr>
          <p:cNvPr id="6" name="Title 1">
            <a:extLst>
              <a:ext uri="{FF2B5EF4-FFF2-40B4-BE49-F238E27FC236}">
                <a16:creationId xmlns:a16="http://schemas.microsoft.com/office/drawing/2014/main" id="{09621EC8-E266-878D-FCAD-6D59B607BD7E}"/>
              </a:ext>
            </a:extLst>
          </p:cNvPr>
          <p:cNvSpPr>
            <a:spLocks noGrp="1"/>
          </p:cNvSpPr>
          <p:nvPr>
            <p:ph type="title"/>
          </p:nvPr>
        </p:nvSpPr>
        <p:spPr/>
        <p:txBody>
          <a:bodyPr/>
          <a:lstStyle/>
          <a:p>
            <a:r>
              <a:rPr lang="en-US" dirty="0">
                <a:cs typeface="Arial"/>
              </a:rPr>
              <a:t>Digital Trust</a:t>
            </a:r>
          </a:p>
        </p:txBody>
      </p:sp>
      <p:sp>
        <p:nvSpPr>
          <p:cNvPr id="10" name="Slide Number Placeholder 1">
            <a:extLst>
              <a:ext uri="{FF2B5EF4-FFF2-40B4-BE49-F238E27FC236}">
                <a16:creationId xmlns:a16="http://schemas.microsoft.com/office/drawing/2014/main" id="{79B2A8D3-0A11-F893-966D-EE18A36F1E93}"/>
              </a:ext>
            </a:extLst>
          </p:cNvPr>
          <p:cNvSpPr>
            <a:spLocks noGrp="1"/>
          </p:cNvSpPr>
          <p:nvPr>
            <p:ph type="sldNum" sz="quarter" idx="12"/>
          </p:nvPr>
        </p:nvSpPr>
        <p:spPr/>
        <p:txBody>
          <a:bodyPr/>
          <a:lstStyle/>
          <a:p>
            <a:fld id="{30AAE873-A0DF-644A-89C0-2EB6779F832C}" type="slidenum">
              <a:rPr lang="en-US" smtClean="0"/>
              <a:pPr/>
              <a:t>4</a:t>
            </a:fld>
            <a:endParaRPr lang="en-US"/>
          </a:p>
        </p:txBody>
      </p:sp>
      <p:sp>
        <p:nvSpPr>
          <p:cNvPr id="225" name="TextBox 224">
            <a:extLst>
              <a:ext uri="{FF2B5EF4-FFF2-40B4-BE49-F238E27FC236}">
                <a16:creationId xmlns:a16="http://schemas.microsoft.com/office/drawing/2014/main" id="{4EF8E64D-9B22-818C-4FD9-D5ED77910FC7}"/>
              </a:ext>
            </a:extLst>
          </p:cNvPr>
          <p:cNvSpPr txBox="1"/>
          <p:nvPr/>
        </p:nvSpPr>
        <p:spPr>
          <a:xfrm>
            <a:off x="8321619" y="2441754"/>
            <a:ext cx="665568" cy="246221"/>
          </a:xfrm>
          <a:prstGeom prst="rect">
            <a:avLst/>
          </a:prstGeom>
          <a:noFill/>
        </p:spPr>
        <p:txBody>
          <a:bodyPr wrap="none" rtlCol="0">
            <a:spAutoFit/>
          </a:bodyPr>
          <a:lstStyle/>
          <a:p>
            <a:pPr algn="ctr"/>
            <a:r>
              <a:rPr lang="en-US" sz="1000" b="1"/>
              <a:t>Consent</a:t>
            </a:r>
          </a:p>
        </p:txBody>
      </p:sp>
      <p:sp>
        <p:nvSpPr>
          <p:cNvPr id="226" name="TextBox 225">
            <a:extLst>
              <a:ext uri="{FF2B5EF4-FFF2-40B4-BE49-F238E27FC236}">
                <a16:creationId xmlns:a16="http://schemas.microsoft.com/office/drawing/2014/main" id="{D545F51A-4579-BC52-2DD7-00446C9E3702}"/>
              </a:ext>
            </a:extLst>
          </p:cNvPr>
          <p:cNvSpPr txBox="1"/>
          <p:nvPr/>
        </p:nvSpPr>
        <p:spPr>
          <a:xfrm>
            <a:off x="8159717" y="4094066"/>
            <a:ext cx="989373" cy="215444"/>
          </a:xfrm>
          <a:prstGeom prst="rect">
            <a:avLst/>
          </a:prstGeom>
          <a:noFill/>
        </p:spPr>
        <p:txBody>
          <a:bodyPr wrap="none" rtlCol="0">
            <a:spAutoFit/>
          </a:bodyPr>
          <a:lstStyle/>
          <a:p>
            <a:pPr algn="ctr"/>
            <a:r>
              <a:rPr lang="en-US" sz="800"/>
              <a:t>Agree &amp; Proceed</a:t>
            </a:r>
          </a:p>
        </p:txBody>
      </p:sp>
      <p:sp>
        <p:nvSpPr>
          <p:cNvPr id="227" name="TextBox 226">
            <a:extLst>
              <a:ext uri="{FF2B5EF4-FFF2-40B4-BE49-F238E27FC236}">
                <a16:creationId xmlns:a16="http://schemas.microsoft.com/office/drawing/2014/main" id="{3608A026-BD95-ED4C-2D17-8E99931CB8E9}"/>
              </a:ext>
            </a:extLst>
          </p:cNvPr>
          <p:cNvSpPr txBox="1"/>
          <p:nvPr/>
        </p:nvSpPr>
        <p:spPr>
          <a:xfrm>
            <a:off x="10133135" y="2009316"/>
            <a:ext cx="993530" cy="276999"/>
          </a:xfrm>
          <a:prstGeom prst="rect">
            <a:avLst/>
          </a:prstGeom>
          <a:noFill/>
        </p:spPr>
        <p:txBody>
          <a:bodyPr wrap="square" rtlCol="0">
            <a:spAutoFit/>
          </a:bodyPr>
          <a:lstStyle/>
          <a:p>
            <a:pPr algn="ctr"/>
            <a:r>
              <a:rPr lang="en-US" sz="1200" b="1"/>
              <a:t>APPROVED</a:t>
            </a:r>
          </a:p>
        </p:txBody>
      </p:sp>
      <p:sp>
        <p:nvSpPr>
          <p:cNvPr id="228" name="TextBox 227">
            <a:extLst>
              <a:ext uri="{FF2B5EF4-FFF2-40B4-BE49-F238E27FC236}">
                <a16:creationId xmlns:a16="http://schemas.microsoft.com/office/drawing/2014/main" id="{BF42C787-E1B7-1961-AA16-76203D8C4D02}"/>
              </a:ext>
            </a:extLst>
          </p:cNvPr>
          <p:cNvSpPr txBox="1"/>
          <p:nvPr/>
        </p:nvSpPr>
        <p:spPr>
          <a:xfrm>
            <a:off x="10178494" y="3978650"/>
            <a:ext cx="902812" cy="230832"/>
          </a:xfrm>
          <a:prstGeom prst="rect">
            <a:avLst/>
          </a:prstGeom>
          <a:noFill/>
        </p:spPr>
        <p:txBody>
          <a:bodyPr wrap="none" rtlCol="0">
            <a:spAutoFit/>
          </a:bodyPr>
          <a:lstStyle/>
          <a:p>
            <a:pPr algn="ctr"/>
            <a:r>
              <a:rPr lang="en-US" sz="900" b="1"/>
              <a:t>Face Capture</a:t>
            </a:r>
          </a:p>
        </p:txBody>
      </p:sp>
      <p:graphicFrame>
        <p:nvGraphicFramePr>
          <p:cNvPr id="3" name="Table 2">
            <a:extLst>
              <a:ext uri="{FF2B5EF4-FFF2-40B4-BE49-F238E27FC236}">
                <a16:creationId xmlns:a16="http://schemas.microsoft.com/office/drawing/2014/main" id="{9E83F9AC-4935-B2EB-5305-6F0EEEC555E0}"/>
              </a:ext>
            </a:extLst>
          </p:cNvPr>
          <p:cNvGraphicFramePr>
            <a:graphicFrameLocks noGrp="1"/>
          </p:cNvGraphicFramePr>
          <p:nvPr>
            <p:extLst>
              <p:ext uri="{D42A27DB-BD31-4B8C-83A1-F6EECF244321}">
                <p14:modId xmlns:p14="http://schemas.microsoft.com/office/powerpoint/2010/main" val="691123187"/>
              </p:ext>
            </p:extLst>
          </p:nvPr>
        </p:nvGraphicFramePr>
        <p:xfrm>
          <a:off x="793246" y="968908"/>
          <a:ext cx="5420101" cy="4713669"/>
        </p:xfrm>
        <a:graphic>
          <a:graphicData uri="http://schemas.openxmlformats.org/drawingml/2006/table">
            <a:tbl>
              <a:tblPr>
                <a:tableStyleId>{5C22544A-7EE6-4342-B048-85BDC9FD1C3A}</a:tableStyleId>
              </a:tblPr>
              <a:tblGrid>
                <a:gridCol w="5420101">
                  <a:extLst>
                    <a:ext uri="{9D8B030D-6E8A-4147-A177-3AD203B41FA5}">
                      <a16:colId xmlns:a16="http://schemas.microsoft.com/office/drawing/2014/main" val="429794674"/>
                    </a:ext>
                  </a:extLst>
                </a:gridCol>
              </a:tblGrid>
              <a:tr h="58100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a:t>Identity Assurance Essentials</a:t>
                      </a:r>
                    </a:p>
                  </a:txBody>
                  <a:tcP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309896"/>
                  </a:ext>
                </a:extLst>
              </a:tr>
              <a:tr h="420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Onboarding made easy</a:t>
                      </a:r>
                    </a:p>
                  </a:txBody>
                  <a:tcPr anchor="ctr">
                    <a:lnL w="12700" cmpd="sng">
                      <a:noFill/>
                    </a:lnL>
                    <a:lnR w="12700" cmpd="sng">
                      <a:noFill/>
                    </a:lnR>
                    <a:lnT w="12700" cap="flat" cmpd="sng" algn="ctr">
                      <a:solidFill>
                        <a:schemeClr val="tx2"/>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34618"/>
                  </a:ext>
                </a:extLst>
              </a:tr>
              <a:tr h="530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Identity verification, authentication, and more</a:t>
                      </a:r>
                    </a:p>
                  </a:txBody>
                  <a:tcPr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382651"/>
                  </a:ext>
                </a:extLst>
              </a:tr>
              <a:tr h="530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Industry-leading document verification</a:t>
                      </a:r>
                    </a:p>
                  </a:txBody>
                  <a:tcPr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6277655"/>
                  </a:ext>
                </a:extLst>
              </a:tr>
              <a:tr h="530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Full-featured presentation attack defense</a:t>
                      </a:r>
                    </a:p>
                  </a:txBody>
                  <a:tcPr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9976035"/>
                  </a:ext>
                </a:extLst>
              </a:tr>
              <a:tr h="530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True cross-channel support</a:t>
                      </a:r>
                    </a:p>
                  </a:txBody>
                  <a:tcPr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70771"/>
                  </a:ext>
                </a:extLst>
              </a:tr>
              <a:tr h="530352">
                <a:tc>
                  <a:txBody>
                    <a:bodyPr/>
                    <a:lstStyle/>
                    <a:p>
                      <a:pPr>
                        <a:lnSpc>
                          <a:spcPct val="100000"/>
                        </a:lnSpc>
                      </a:pPr>
                      <a:r>
                        <a:rPr lang="en-US"/>
                        <a:t>Out-of-the-box compliance</a:t>
                      </a:r>
                    </a:p>
                  </a:txBody>
                  <a:tcPr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1082369"/>
                  </a:ext>
                </a:extLst>
              </a:tr>
              <a:tr h="530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International reach</a:t>
                      </a:r>
                    </a:p>
                  </a:txBody>
                  <a:tcPr anchor="ctr">
                    <a:lnL w="12700" cmpd="sng">
                      <a:noFill/>
                    </a:lnL>
                    <a:lnR w="12700" cmpd="sng">
                      <a:noFill/>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3027716"/>
                  </a:ext>
                </a:extLst>
              </a:tr>
              <a:tr h="530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White labeling </a:t>
                      </a:r>
                    </a:p>
                  </a:txBody>
                  <a:tcPr anchor="ctr">
                    <a:lnL w="12700" cmpd="sng">
                      <a:noFill/>
                    </a:lnL>
                    <a:lnR w="12700" cmpd="sng">
                      <a:noFill/>
                    </a:lnR>
                    <a:lnT w="635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2568042"/>
                  </a:ext>
                </a:extLst>
              </a:tr>
            </a:tbl>
          </a:graphicData>
        </a:graphic>
      </p:graphicFrame>
    </p:spTree>
    <p:extLst>
      <p:ext uri="{BB962C8B-B14F-4D97-AF65-F5344CB8AC3E}">
        <p14:creationId xmlns:p14="http://schemas.microsoft.com/office/powerpoint/2010/main" val="32017754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367D-13B6-769F-E434-FEAF5E23810E}"/>
              </a:ext>
            </a:extLst>
          </p:cNvPr>
          <p:cNvSpPr>
            <a:spLocks noGrp="1"/>
          </p:cNvSpPr>
          <p:nvPr>
            <p:ph type="title"/>
          </p:nvPr>
        </p:nvSpPr>
        <p:spPr>
          <a:xfrm>
            <a:off x="142874" y="103187"/>
            <a:ext cx="11630025" cy="577850"/>
          </a:xfrm>
        </p:spPr>
        <p:txBody>
          <a:bodyPr/>
          <a:lstStyle/>
          <a:p>
            <a:r>
              <a:rPr lang="en-US" dirty="0"/>
              <a:t>Navigating the New Frontier of Identity Fraud</a:t>
            </a:r>
          </a:p>
        </p:txBody>
      </p:sp>
      <p:sp>
        <p:nvSpPr>
          <p:cNvPr id="4" name="Text Placeholder 3">
            <a:extLst>
              <a:ext uri="{FF2B5EF4-FFF2-40B4-BE49-F238E27FC236}">
                <a16:creationId xmlns:a16="http://schemas.microsoft.com/office/drawing/2014/main" id="{75CDEB65-B40B-DDD0-F6DD-40A741760A8F}"/>
              </a:ext>
            </a:extLst>
          </p:cNvPr>
          <p:cNvSpPr>
            <a:spLocks noGrp="1"/>
          </p:cNvSpPr>
          <p:nvPr>
            <p:ph type="body" sz="quarter" idx="17"/>
          </p:nvPr>
        </p:nvSpPr>
        <p:spPr>
          <a:xfrm>
            <a:off x="611467" y="1290955"/>
            <a:ext cx="3452812" cy="1082675"/>
          </a:xfrm>
          <a:prstGeom prst="roundRect">
            <a:avLst>
              <a:gd name="adj" fmla="val 3154"/>
            </a:avLst>
          </a:prstGeom>
          <a:ln w="28575">
            <a:solidFill>
              <a:schemeClr val="accent4"/>
            </a:solidFill>
          </a:ln>
        </p:spPr>
        <p:txBody>
          <a:bodyPr vert="horz" lIns="91440" tIns="45720" rIns="91440" bIns="45720" rtlCol="0" anchor="ctr">
            <a:noAutofit/>
          </a:bodyPr>
          <a:lstStyle/>
          <a:p>
            <a:r>
              <a:rPr lang="en-US" dirty="0"/>
              <a:t>Rising Threat of Deepfakes</a:t>
            </a:r>
          </a:p>
        </p:txBody>
      </p:sp>
      <p:sp>
        <p:nvSpPr>
          <p:cNvPr id="3" name="Text Placeholder 2">
            <a:extLst>
              <a:ext uri="{FF2B5EF4-FFF2-40B4-BE49-F238E27FC236}">
                <a16:creationId xmlns:a16="http://schemas.microsoft.com/office/drawing/2014/main" id="{F0446736-E6AE-F754-5E79-6A021034B949}"/>
              </a:ext>
            </a:extLst>
          </p:cNvPr>
          <p:cNvSpPr>
            <a:spLocks noGrp="1"/>
          </p:cNvSpPr>
          <p:nvPr>
            <p:ph type="body" sz="quarter" idx="18"/>
          </p:nvPr>
        </p:nvSpPr>
        <p:spPr>
          <a:xfrm>
            <a:off x="8110817" y="1290955"/>
            <a:ext cx="3454400" cy="1082675"/>
          </a:xfrm>
          <a:prstGeom prst="roundRect">
            <a:avLst>
              <a:gd name="adj" fmla="val 1802"/>
            </a:avLst>
          </a:prstGeom>
          <a:ln w="28575">
            <a:solidFill>
              <a:schemeClr val="accent4"/>
            </a:solidFill>
          </a:ln>
        </p:spPr>
        <p:txBody>
          <a:bodyPr anchor="ctr"/>
          <a:lstStyle/>
          <a:p>
            <a:r>
              <a:rPr lang="en-US" dirty="0"/>
              <a:t>Proactive Fraud Detection</a:t>
            </a:r>
          </a:p>
        </p:txBody>
      </p:sp>
      <p:sp>
        <p:nvSpPr>
          <p:cNvPr id="5" name="Text Placeholder 4">
            <a:extLst>
              <a:ext uri="{FF2B5EF4-FFF2-40B4-BE49-F238E27FC236}">
                <a16:creationId xmlns:a16="http://schemas.microsoft.com/office/drawing/2014/main" id="{86EE1BCE-D885-1629-0C3D-F4CA4AFF72BD}"/>
              </a:ext>
            </a:extLst>
          </p:cNvPr>
          <p:cNvSpPr>
            <a:spLocks noGrp="1"/>
          </p:cNvSpPr>
          <p:nvPr>
            <p:ph type="body" sz="quarter" idx="19"/>
          </p:nvPr>
        </p:nvSpPr>
        <p:spPr>
          <a:xfrm>
            <a:off x="4361142" y="1290955"/>
            <a:ext cx="3454400" cy="1082675"/>
          </a:xfrm>
          <a:prstGeom prst="roundRect">
            <a:avLst>
              <a:gd name="adj" fmla="val 3830"/>
            </a:avLst>
          </a:prstGeom>
          <a:ln w="28575">
            <a:solidFill>
              <a:schemeClr val="accent4"/>
            </a:solidFill>
          </a:ln>
        </p:spPr>
        <p:txBody>
          <a:bodyPr anchor="ctr"/>
          <a:lstStyle/>
          <a:p>
            <a:r>
              <a:rPr lang="en-US" dirty="0"/>
              <a:t>Protecting Member Trust</a:t>
            </a:r>
          </a:p>
        </p:txBody>
      </p:sp>
      <p:sp>
        <p:nvSpPr>
          <p:cNvPr id="6" name="Text Placeholder 5">
            <a:extLst>
              <a:ext uri="{FF2B5EF4-FFF2-40B4-BE49-F238E27FC236}">
                <a16:creationId xmlns:a16="http://schemas.microsoft.com/office/drawing/2014/main" id="{6C6ABC8B-0E61-E62A-1E0D-D4D70EC1F477}"/>
              </a:ext>
            </a:extLst>
          </p:cNvPr>
          <p:cNvSpPr>
            <a:spLocks noGrp="1"/>
          </p:cNvSpPr>
          <p:nvPr>
            <p:ph type="body" sz="quarter" idx="20"/>
          </p:nvPr>
        </p:nvSpPr>
        <p:spPr>
          <a:xfrm>
            <a:off x="794632" y="2212696"/>
            <a:ext cx="3058087" cy="3495675"/>
          </a:xfrm>
          <a:solidFill>
            <a:schemeClr val="bg1"/>
          </a:solidFill>
        </p:spPr>
        <p:txBody>
          <a:bodyPr>
            <a:normAutofit/>
          </a:bodyPr>
          <a:lstStyle/>
          <a:p>
            <a:pPr algn="ctr">
              <a:lnSpc>
                <a:spcPct val="110000"/>
              </a:lnSpc>
            </a:pPr>
            <a:r>
              <a:rPr lang="en-US" dirty="0"/>
              <a:t>With their advanced capability to mimic the visual likeness and voice of individuals, deepfakes are posing significant challenges to the financial sector's efforts to combat identity fraud.</a:t>
            </a:r>
          </a:p>
        </p:txBody>
      </p:sp>
      <p:sp>
        <p:nvSpPr>
          <p:cNvPr id="7" name="Text Placeholder 6">
            <a:extLst>
              <a:ext uri="{FF2B5EF4-FFF2-40B4-BE49-F238E27FC236}">
                <a16:creationId xmlns:a16="http://schemas.microsoft.com/office/drawing/2014/main" id="{A2D8673B-08BE-3720-6E58-AF25E89942FE}"/>
              </a:ext>
            </a:extLst>
          </p:cNvPr>
          <p:cNvSpPr>
            <a:spLocks noGrp="1"/>
          </p:cNvSpPr>
          <p:nvPr>
            <p:ph type="body" sz="quarter" idx="21"/>
          </p:nvPr>
        </p:nvSpPr>
        <p:spPr>
          <a:xfrm>
            <a:off x="4544307" y="2212696"/>
            <a:ext cx="3059493" cy="3495675"/>
          </a:xfrm>
          <a:solidFill>
            <a:schemeClr val="bg1"/>
          </a:solidFill>
        </p:spPr>
        <p:txBody>
          <a:bodyPr/>
          <a:lstStyle/>
          <a:p>
            <a:pPr algn="ctr">
              <a:lnSpc>
                <a:spcPct val="110000"/>
              </a:lnSpc>
            </a:pPr>
            <a:r>
              <a:rPr lang="en-US" dirty="0"/>
              <a:t>Ensure that members' identities are accurately verified, maintaining trust and safeguarding sensitive financial information against fraudulent activities.</a:t>
            </a:r>
          </a:p>
          <a:p>
            <a:pPr algn="ctr">
              <a:lnSpc>
                <a:spcPct val="110000"/>
              </a:lnSpc>
            </a:pPr>
            <a:endParaRPr lang="en-US" dirty="0"/>
          </a:p>
        </p:txBody>
      </p:sp>
      <p:sp>
        <p:nvSpPr>
          <p:cNvPr id="8" name="Text Placeholder 7">
            <a:extLst>
              <a:ext uri="{FF2B5EF4-FFF2-40B4-BE49-F238E27FC236}">
                <a16:creationId xmlns:a16="http://schemas.microsoft.com/office/drawing/2014/main" id="{D4B526ED-8242-242D-E7BB-779BF842D273}"/>
              </a:ext>
            </a:extLst>
          </p:cNvPr>
          <p:cNvSpPr>
            <a:spLocks noGrp="1"/>
          </p:cNvSpPr>
          <p:nvPr>
            <p:ph type="body" sz="quarter" idx="22"/>
          </p:nvPr>
        </p:nvSpPr>
        <p:spPr>
          <a:xfrm>
            <a:off x="8293982" y="2212696"/>
            <a:ext cx="3059493" cy="3495675"/>
          </a:xfrm>
          <a:solidFill>
            <a:schemeClr val="bg1"/>
          </a:solidFill>
        </p:spPr>
        <p:txBody>
          <a:bodyPr/>
          <a:lstStyle/>
          <a:p>
            <a:pPr algn="ctr">
              <a:lnSpc>
                <a:spcPct val="110000"/>
              </a:lnSpc>
            </a:pPr>
            <a:r>
              <a:rPr lang="en-US" dirty="0"/>
              <a:t>Discuss solutions can detect anomalies and flag potential fraud in real-time, allowing credit unions to act swiftly and prevent financial losses.</a:t>
            </a:r>
          </a:p>
          <a:p>
            <a:pPr algn="ctr">
              <a:lnSpc>
                <a:spcPct val="110000"/>
              </a:lnSpc>
            </a:pPr>
            <a:endParaRPr lang="en-US" dirty="0"/>
          </a:p>
        </p:txBody>
      </p:sp>
      <p:sp>
        <p:nvSpPr>
          <p:cNvPr id="16" name="Slide Number Placeholder 15">
            <a:extLst>
              <a:ext uri="{FF2B5EF4-FFF2-40B4-BE49-F238E27FC236}">
                <a16:creationId xmlns:a16="http://schemas.microsoft.com/office/drawing/2014/main" id="{D1CDE26A-526C-351D-C2EA-77108445E4FA}"/>
              </a:ext>
            </a:extLst>
          </p:cNvPr>
          <p:cNvSpPr>
            <a:spLocks noGrp="1"/>
          </p:cNvSpPr>
          <p:nvPr>
            <p:ph type="sldNum" sz="quarter" idx="12"/>
          </p:nvPr>
        </p:nvSpPr>
        <p:spPr/>
        <p:txBody>
          <a:bodyPr/>
          <a:lstStyle/>
          <a:p>
            <a:fld id="{57AEF021-B1A9-4A81-8F14-8E853C3A0AA5}" type="slidenum">
              <a:rPr lang="en-US" smtClean="0"/>
              <a:pPr/>
              <a:t>5</a:t>
            </a:fld>
            <a:endParaRPr lang="en-US"/>
          </a:p>
        </p:txBody>
      </p:sp>
    </p:spTree>
    <p:extLst>
      <p:ext uri="{BB962C8B-B14F-4D97-AF65-F5344CB8AC3E}">
        <p14:creationId xmlns:p14="http://schemas.microsoft.com/office/powerpoint/2010/main" val="2015050887"/>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6DFD5905-6C8F-8278-8569-F21DBB2CBB86}"/>
              </a:ext>
            </a:extLst>
          </p:cNvPr>
          <p:cNvSpPr>
            <a:spLocks noGrp="1"/>
          </p:cNvSpPr>
          <p:nvPr>
            <p:ph type="title"/>
          </p:nvPr>
        </p:nvSpPr>
        <p:spPr/>
        <p:txBody>
          <a:bodyPr/>
          <a:lstStyle/>
          <a:p>
            <a:r>
              <a:rPr lang="en-US"/>
              <a:t>Identity Continuity</a:t>
            </a:r>
          </a:p>
        </p:txBody>
      </p:sp>
      <p:sp>
        <p:nvSpPr>
          <p:cNvPr id="556" name="Slide Number Placeholder 1">
            <a:extLst>
              <a:ext uri="{FF2B5EF4-FFF2-40B4-BE49-F238E27FC236}">
                <a16:creationId xmlns:a16="http://schemas.microsoft.com/office/drawing/2014/main" id="{E612F39B-FB9F-56B0-80F4-5C1F65693FED}"/>
              </a:ext>
            </a:extLst>
          </p:cNvPr>
          <p:cNvSpPr>
            <a:spLocks noGrp="1"/>
          </p:cNvSpPr>
          <p:nvPr>
            <p:ph type="sldNum" sz="quarter" idx="12"/>
          </p:nvPr>
        </p:nvSpPr>
        <p:spPr/>
        <p:txBody>
          <a:bodyPr/>
          <a:lstStyle/>
          <a:p>
            <a:fld id="{30AAE873-A0DF-644A-89C0-2EB6779F832C}" type="slidenum">
              <a:rPr lang="en-US" smtClean="0"/>
              <a:pPr/>
              <a:t>6</a:t>
            </a:fld>
            <a:endParaRPr lang="en-US"/>
          </a:p>
        </p:txBody>
      </p:sp>
      <p:sp>
        <p:nvSpPr>
          <p:cNvPr id="232" name="TextBox 231">
            <a:extLst>
              <a:ext uri="{FF2B5EF4-FFF2-40B4-BE49-F238E27FC236}">
                <a16:creationId xmlns:a16="http://schemas.microsoft.com/office/drawing/2014/main" id="{150576B8-7FD9-0C88-632B-75A427D48947}"/>
              </a:ext>
            </a:extLst>
          </p:cNvPr>
          <p:cNvSpPr txBox="1"/>
          <p:nvPr/>
        </p:nvSpPr>
        <p:spPr>
          <a:xfrm>
            <a:off x="342900" y="1063711"/>
            <a:ext cx="11506200" cy="830997"/>
          </a:xfrm>
          <a:prstGeom prst="rect">
            <a:avLst/>
          </a:prstGeom>
          <a:noFill/>
        </p:spPr>
        <p:txBody>
          <a:bodyPr wrap="square" lIns="91440" tIns="45720" rIns="91440" bIns="45720" rtlCol="0" anchor="t">
            <a:spAutoFit/>
          </a:bodyPr>
          <a:lstStyle/>
          <a:p>
            <a:pPr algn="ctr"/>
            <a:r>
              <a:rPr lang="en-US" sz="2400" b="1" kern="0" dirty="0">
                <a:ea typeface="ヒラギノ角ゴ Pro W3"/>
                <a:cs typeface="Arial"/>
              </a:rPr>
              <a:t>Unified holistic member view throughout the customer lifecycle.</a:t>
            </a:r>
            <a:br>
              <a:rPr lang="en-US" sz="2400" b="1" kern="0" dirty="0">
                <a:ea typeface="ヒラギノ角ゴ Pro W3"/>
                <a:cs typeface="Arial"/>
              </a:rPr>
            </a:br>
            <a:r>
              <a:rPr lang="en-US" sz="2400" b="1" kern="0" dirty="0">
                <a:ea typeface="ヒラギノ角ゴ Pro W3"/>
                <a:cs typeface="Arial"/>
              </a:rPr>
              <a:t>Optimal customer experience. Minimal  security risk.</a:t>
            </a:r>
            <a:endParaRPr lang="en-US" sz="2400" dirty="0"/>
          </a:p>
        </p:txBody>
      </p:sp>
      <p:sp>
        <p:nvSpPr>
          <p:cNvPr id="233" name="TextBox 232">
            <a:extLst>
              <a:ext uri="{FF2B5EF4-FFF2-40B4-BE49-F238E27FC236}">
                <a16:creationId xmlns:a16="http://schemas.microsoft.com/office/drawing/2014/main" id="{F7665DA3-8840-58A5-D5A6-0236CE94031B}"/>
              </a:ext>
            </a:extLst>
          </p:cNvPr>
          <p:cNvSpPr txBox="1"/>
          <p:nvPr/>
        </p:nvSpPr>
        <p:spPr>
          <a:xfrm>
            <a:off x="9086285" y="2593187"/>
            <a:ext cx="2743200" cy="2769989"/>
          </a:xfrm>
          <a:prstGeom prst="rect">
            <a:avLst/>
          </a:prstGeom>
          <a:noFill/>
        </p:spPr>
        <p:txBody>
          <a:bodyPr wrap="square" lIns="91440" tIns="45720" rIns="91440" bIns="45720" rtlCol="0" anchor="t">
            <a:spAutoFit/>
          </a:bodyPr>
          <a:lstStyle/>
          <a:p>
            <a:pPr>
              <a:spcAft>
                <a:spcPts val="1200"/>
              </a:spcAft>
              <a:buClr>
                <a:schemeClr val="bg1"/>
              </a:buClr>
            </a:pPr>
            <a:r>
              <a:rPr lang="en-US" sz="1600" b="1" dirty="0">
                <a:cs typeface="Arial"/>
              </a:rPr>
              <a:t>Better engagement </a:t>
            </a:r>
            <a:br>
              <a:rPr lang="en-US" sz="1600" b="1" dirty="0">
                <a:cs typeface="Arial"/>
              </a:rPr>
            </a:br>
            <a:r>
              <a:rPr lang="en-US" sz="1600" dirty="0">
                <a:cs typeface="Arial"/>
              </a:rPr>
              <a:t>and consistent member experience</a:t>
            </a:r>
          </a:p>
          <a:p>
            <a:pPr>
              <a:spcAft>
                <a:spcPts val="1200"/>
              </a:spcAft>
              <a:buClr>
                <a:schemeClr val="bg1"/>
              </a:buClr>
            </a:pPr>
            <a:r>
              <a:rPr lang="en-US" sz="1600" b="1" dirty="0">
                <a:cs typeface="Arial"/>
              </a:rPr>
              <a:t>Reduced costs – </a:t>
            </a:r>
            <a:r>
              <a:rPr lang="en-US" sz="1600" dirty="0">
                <a:cs typeface="Arial"/>
              </a:rPr>
              <a:t>single platform, single customer view, lower TCO</a:t>
            </a:r>
          </a:p>
          <a:p>
            <a:pPr>
              <a:spcAft>
                <a:spcPts val="1200"/>
              </a:spcAft>
              <a:buClr>
                <a:schemeClr val="bg1"/>
              </a:buClr>
            </a:pPr>
            <a:r>
              <a:rPr lang="en-US" sz="1600" b="1" dirty="0">
                <a:cs typeface="Arial"/>
              </a:rPr>
              <a:t>Better fraud prevention</a:t>
            </a:r>
            <a:r>
              <a:rPr lang="en-US" sz="1600" dirty="0">
                <a:cs typeface="Arial"/>
              </a:rPr>
              <a:t> and cross-channel security </a:t>
            </a:r>
          </a:p>
          <a:p>
            <a:pPr>
              <a:spcAft>
                <a:spcPts val="1200"/>
              </a:spcAft>
            </a:pPr>
            <a:endParaRPr lang="en-US" sz="1600"/>
          </a:p>
        </p:txBody>
      </p:sp>
      <p:cxnSp>
        <p:nvCxnSpPr>
          <p:cNvPr id="234" name="Straight Connector 233">
            <a:extLst>
              <a:ext uri="{FF2B5EF4-FFF2-40B4-BE49-F238E27FC236}">
                <a16:creationId xmlns:a16="http://schemas.microsoft.com/office/drawing/2014/main" id="{8392F391-5CB6-710C-70C0-F5F09C57720D}"/>
              </a:ext>
            </a:extLst>
          </p:cNvPr>
          <p:cNvCxnSpPr>
            <a:cxnSpLocks/>
          </p:cNvCxnSpPr>
          <p:nvPr/>
        </p:nvCxnSpPr>
        <p:spPr>
          <a:xfrm>
            <a:off x="8790815" y="2388209"/>
            <a:ext cx="0" cy="3179945"/>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238" name="Freeform: Shape 41">
            <a:extLst>
              <a:ext uri="{FF2B5EF4-FFF2-40B4-BE49-F238E27FC236}">
                <a16:creationId xmlns:a16="http://schemas.microsoft.com/office/drawing/2014/main" id="{5564E780-FE52-9EFB-76B6-A2B0FA9EC2BA}"/>
              </a:ext>
            </a:extLst>
          </p:cNvPr>
          <p:cNvSpPr/>
          <p:nvPr/>
        </p:nvSpPr>
        <p:spPr>
          <a:xfrm>
            <a:off x="587090" y="2235841"/>
            <a:ext cx="488104" cy="907703"/>
          </a:xfrm>
          <a:custGeom>
            <a:avLst/>
            <a:gdLst>
              <a:gd name="connsiteX0" fmla="*/ 412433 w 488632"/>
              <a:gd name="connsiteY0" fmla="*/ 908685 h 908685"/>
              <a:gd name="connsiteX1" fmla="*/ 76200 w 488632"/>
              <a:gd name="connsiteY1" fmla="*/ 908685 h 908685"/>
              <a:gd name="connsiteX2" fmla="*/ 0 w 488632"/>
              <a:gd name="connsiteY2" fmla="*/ 832485 h 908685"/>
              <a:gd name="connsiteX3" fmla="*/ 0 w 488632"/>
              <a:gd name="connsiteY3" fmla="*/ 76200 h 908685"/>
              <a:gd name="connsiteX4" fmla="*/ 76200 w 488632"/>
              <a:gd name="connsiteY4" fmla="*/ 0 h 908685"/>
              <a:gd name="connsiteX5" fmla="*/ 412433 w 488632"/>
              <a:gd name="connsiteY5" fmla="*/ 0 h 908685"/>
              <a:gd name="connsiteX6" fmla="*/ 488633 w 488632"/>
              <a:gd name="connsiteY6" fmla="*/ 76200 h 908685"/>
              <a:gd name="connsiteX7" fmla="*/ 488633 w 488632"/>
              <a:gd name="connsiteY7" fmla="*/ 832485 h 908685"/>
              <a:gd name="connsiteX8" fmla="*/ 412433 w 488632"/>
              <a:gd name="connsiteY8" fmla="*/ 908685 h 908685"/>
              <a:gd name="connsiteX9" fmla="*/ 412433 w 488632"/>
              <a:gd name="connsiteY9" fmla="*/ 908685 h 908685"/>
              <a:gd name="connsiteX10" fmla="*/ 76200 w 488632"/>
              <a:gd name="connsiteY10" fmla="*/ 25718 h 908685"/>
              <a:gd name="connsiteX11" fmla="*/ 25717 w 488632"/>
              <a:gd name="connsiteY11" fmla="*/ 76200 h 908685"/>
              <a:gd name="connsiteX12" fmla="*/ 25717 w 488632"/>
              <a:gd name="connsiteY12" fmla="*/ 832485 h 908685"/>
              <a:gd name="connsiteX13" fmla="*/ 76200 w 488632"/>
              <a:gd name="connsiteY13" fmla="*/ 882968 h 908685"/>
              <a:gd name="connsiteX14" fmla="*/ 412433 w 488632"/>
              <a:gd name="connsiteY14" fmla="*/ 882968 h 908685"/>
              <a:gd name="connsiteX15" fmla="*/ 462915 w 488632"/>
              <a:gd name="connsiteY15" fmla="*/ 832485 h 908685"/>
              <a:gd name="connsiteX16" fmla="*/ 462915 w 488632"/>
              <a:gd name="connsiteY16" fmla="*/ 76200 h 908685"/>
              <a:gd name="connsiteX17" fmla="*/ 412433 w 488632"/>
              <a:gd name="connsiteY17" fmla="*/ 25718 h 908685"/>
              <a:gd name="connsiteX18" fmla="*/ 76200 w 488632"/>
              <a:gd name="connsiteY18" fmla="*/ 25718 h 908685"/>
              <a:gd name="connsiteX19" fmla="*/ 76200 w 488632"/>
              <a:gd name="connsiteY19" fmla="*/ 25718 h 908685"/>
              <a:gd name="connsiteX20" fmla="*/ 76200 w 488632"/>
              <a:gd name="connsiteY20" fmla="*/ 25718 h 9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632" h="908685">
                <a:moveTo>
                  <a:pt x="412433" y="908685"/>
                </a:moveTo>
                <a:lnTo>
                  <a:pt x="76200" y="908685"/>
                </a:lnTo>
                <a:cubicBezTo>
                  <a:pt x="35242" y="908685"/>
                  <a:pt x="0" y="875348"/>
                  <a:pt x="0" y="832485"/>
                </a:cubicBezTo>
                <a:lnTo>
                  <a:pt x="0" y="76200"/>
                </a:lnTo>
                <a:cubicBezTo>
                  <a:pt x="0" y="34290"/>
                  <a:pt x="33338" y="0"/>
                  <a:pt x="76200" y="0"/>
                </a:cubicBezTo>
                <a:lnTo>
                  <a:pt x="412433" y="0"/>
                </a:lnTo>
                <a:cubicBezTo>
                  <a:pt x="453390" y="0"/>
                  <a:pt x="488633" y="33338"/>
                  <a:pt x="488633" y="76200"/>
                </a:cubicBezTo>
                <a:lnTo>
                  <a:pt x="488633" y="832485"/>
                </a:lnTo>
                <a:cubicBezTo>
                  <a:pt x="486728" y="875348"/>
                  <a:pt x="453390" y="908685"/>
                  <a:pt x="412433" y="908685"/>
                </a:cubicBezTo>
                <a:lnTo>
                  <a:pt x="412433" y="908685"/>
                </a:lnTo>
                <a:close/>
                <a:moveTo>
                  <a:pt x="76200" y="25718"/>
                </a:moveTo>
                <a:cubicBezTo>
                  <a:pt x="47625" y="25718"/>
                  <a:pt x="25717" y="47625"/>
                  <a:pt x="25717" y="76200"/>
                </a:cubicBezTo>
                <a:lnTo>
                  <a:pt x="25717" y="832485"/>
                </a:lnTo>
                <a:cubicBezTo>
                  <a:pt x="25717" y="861060"/>
                  <a:pt x="47625" y="882968"/>
                  <a:pt x="76200" y="882968"/>
                </a:cubicBezTo>
                <a:lnTo>
                  <a:pt x="412433" y="882968"/>
                </a:lnTo>
                <a:cubicBezTo>
                  <a:pt x="441008" y="882968"/>
                  <a:pt x="462915" y="861060"/>
                  <a:pt x="462915" y="832485"/>
                </a:cubicBezTo>
                <a:lnTo>
                  <a:pt x="462915" y="76200"/>
                </a:lnTo>
                <a:cubicBezTo>
                  <a:pt x="462915" y="47625"/>
                  <a:pt x="441008" y="25718"/>
                  <a:pt x="412433" y="25718"/>
                </a:cubicBezTo>
                <a:lnTo>
                  <a:pt x="76200" y="25718"/>
                </a:lnTo>
                <a:lnTo>
                  <a:pt x="76200" y="25718"/>
                </a:lnTo>
                <a:lnTo>
                  <a:pt x="76200" y="2571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39" name="Freeform: Shape 42">
            <a:extLst>
              <a:ext uri="{FF2B5EF4-FFF2-40B4-BE49-F238E27FC236}">
                <a16:creationId xmlns:a16="http://schemas.microsoft.com/office/drawing/2014/main" id="{7268196B-F2B4-8655-F073-170C918D87F6}"/>
              </a:ext>
            </a:extLst>
          </p:cNvPr>
          <p:cNvSpPr/>
          <p:nvPr/>
        </p:nvSpPr>
        <p:spPr>
          <a:xfrm>
            <a:off x="767869" y="3034125"/>
            <a:ext cx="126545" cy="24737"/>
          </a:xfrm>
          <a:custGeom>
            <a:avLst/>
            <a:gdLst>
              <a:gd name="connsiteX0" fmla="*/ 0 w 126682"/>
              <a:gd name="connsiteY0" fmla="*/ 0 h 24764"/>
              <a:gd name="connsiteX1" fmla="*/ 126683 w 126682"/>
              <a:gd name="connsiteY1" fmla="*/ 0 h 24764"/>
              <a:gd name="connsiteX2" fmla="*/ 126683 w 126682"/>
              <a:gd name="connsiteY2" fmla="*/ 24765 h 24764"/>
              <a:gd name="connsiteX3" fmla="*/ 0 w 126682"/>
              <a:gd name="connsiteY3" fmla="*/ 24765 h 24764"/>
              <a:gd name="connsiteX4" fmla="*/ 0 w 126682"/>
              <a:gd name="connsiteY4" fmla="*/ 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 h="24764">
                <a:moveTo>
                  <a:pt x="0" y="0"/>
                </a:moveTo>
                <a:lnTo>
                  <a:pt x="126683" y="0"/>
                </a:lnTo>
                <a:lnTo>
                  <a:pt x="126683" y="24765"/>
                </a:lnTo>
                <a:lnTo>
                  <a:pt x="0" y="24765"/>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37" name="TextBox 236">
            <a:extLst>
              <a:ext uri="{FF2B5EF4-FFF2-40B4-BE49-F238E27FC236}">
                <a16:creationId xmlns:a16="http://schemas.microsoft.com/office/drawing/2014/main" id="{E485D289-530A-22D2-AA55-A60460FA5AC4}"/>
              </a:ext>
            </a:extLst>
          </p:cNvPr>
          <p:cNvSpPr txBox="1"/>
          <p:nvPr/>
        </p:nvSpPr>
        <p:spPr>
          <a:xfrm>
            <a:off x="381065" y="3147276"/>
            <a:ext cx="898003" cy="276999"/>
          </a:xfrm>
          <a:prstGeom prst="rect">
            <a:avLst/>
          </a:prstGeom>
          <a:noFill/>
        </p:spPr>
        <p:txBody>
          <a:bodyPr wrap="none" rtlCol="0">
            <a:spAutoFit/>
          </a:bodyPr>
          <a:lstStyle/>
          <a:p>
            <a:r>
              <a:rPr lang="en-US" sz="1200"/>
              <a:t>Acquistion</a:t>
            </a:r>
          </a:p>
        </p:txBody>
      </p:sp>
      <p:grpSp>
        <p:nvGrpSpPr>
          <p:cNvPr id="252" name="Group 251">
            <a:extLst>
              <a:ext uri="{FF2B5EF4-FFF2-40B4-BE49-F238E27FC236}">
                <a16:creationId xmlns:a16="http://schemas.microsoft.com/office/drawing/2014/main" id="{C5712110-C089-3986-7F4B-B913A2E28E31}"/>
              </a:ext>
            </a:extLst>
          </p:cNvPr>
          <p:cNvGrpSpPr/>
          <p:nvPr/>
        </p:nvGrpSpPr>
        <p:grpSpPr>
          <a:xfrm>
            <a:off x="2773512" y="3498354"/>
            <a:ext cx="522357" cy="950519"/>
            <a:chOff x="2857222" y="3106079"/>
            <a:chExt cx="522922" cy="951547"/>
          </a:xfrm>
        </p:grpSpPr>
        <p:sp>
          <p:nvSpPr>
            <p:cNvPr id="319" name="Freeform: Shape 69">
              <a:extLst>
                <a:ext uri="{FF2B5EF4-FFF2-40B4-BE49-F238E27FC236}">
                  <a16:creationId xmlns:a16="http://schemas.microsoft.com/office/drawing/2014/main" id="{0BEF8B05-956A-DA69-D0C2-4265AFD7B0DA}"/>
                </a:ext>
              </a:extLst>
            </p:cNvPr>
            <p:cNvSpPr/>
            <p:nvPr/>
          </p:nvSpPr>
          <p:spPr>
            <a:xfrm>
              <a:off x="2885797" y="3138464"/>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0" name="Freeform: Shape 70">
              <a:extLst>
                <a:ext uri="{FF2B5EF4-FFF2-40B4-BE49-F238E27FC236}">
                  <a16:creationId xmlns:a16="http://schemas.microsoft.com/office/drawing/2014/main" id="{C8443037-BB40-3671-54AB-F7880457771A}"/>
                </a:ext>
              </a:extLst>
            </p:cNvPr>
            <p:cNvSpPr/>
            <p:nvPr/>
          </p:nvSpPr>
          <p:spPr>
            <a:xfrm>
              <a:off x="3069629" y="3947136"/>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321" name="Graphic 75">
              <a:extLst>
                <a:ext uri="{FF2B5EF4-FFF2-40B4-BE49-F238E27FC236}">
                  <a16:creationId xmlns:a16="http://schemas.microsoft.com/office/drawing/2014/main" id="{D2713A8A-1391-9C8B-4E2E-E448FF8DE2F4}"/>
                </a:ext>
              </a:extLst>
            </p:cNvPr>
            <p:cNvGrpSpPr/>
            <p:nvPr/>
          </p:nvGrpSpPr>
          <p:grpSpPr>
            <a:xfrm>
              <a:off x="3055341" y="3743301"/>
              <a:ext cx="156210" cy="156210"/>
              <a:chOff x="3868831" y="1718397"/>
              <a:chExt cx="156210" cy="156210"/>
            </a:xfrm>
            <a:solidFill>
              <a:srgbClr val="FDBB30"/>
            </a:solidFill>
          </p:grpSpPr>
          <p:sp>
            <p:nvSpPr>
              <p:cNvPr id="342" name="Freeform: Shape 92">
                <a:extLst>
                  <a:ext uri="{FF2B5EF4-FFF2-40B4-BE49-F238E27FC236}">
                    <a16:creationId xmlns:a16="http://schemas.microsoft.com/office/drawing/2014/main" id="{7F5F4409-CA94-AD00-7914-012E66F2E2D2}"/>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3" name="Freeform: Shape 93">
                <a:extLst>
                  <a:ext uri="{FF2B5EF4-FFF2-40B4-BE49-F238E27FC236}">
                    <a16:creationId xmlns:a16="http://schemas.microsoft.com/office/drawing/2014/main" id="{2B8B2358-82C2-47EF-7232-2DCB5468C31F}"/>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322" name="Graphic 75">
              <a:extLst>
                <a:ext uri="{FF2B5EF4-FFF2-40B4-BE49-F238E27FC236}">
                  <a16:creationId xmlns:a16="http://schemas.microsoft.com/office/drawing/2014/main" id="{5E68C954-408C-F280-2755-855E2328F38A}"/>
                </a:ext>
              </a:extLst>
            </p:cNvPr>
            <p:cNvGrpSpPr/>
            <p:nvPr/>
          </p:nvGrpSpPr>
          <p:grpSpPr>
            <a:xfrm>
              <a:off x="2857222" y="3106079"/>
              <a:ext cx="439525" cy="494347"/>
              <a:chOff x="3670712" y="1081175"/>
              <a:chExt cx="439525" cy="494347"/>
            </a:xfrm>
            <a:solidFill>
              <a:srgbClr val="5C5D60"/>
            </a:solidFill>
          </p:grpSpPr>
          <p:sp>
            <p:nvSpPr>
              <p:cNvPr id="338" name="Freeform: Shape 88">
                <a:extLst>
                  <a:ext uri="{FF2B5EF4-FFF2-40B4-BE49-F238E27FC236}">
                    <a16:creationId xmlns:a16="http://schemas.microsoft.com/office/drawing/2014/main" id="{45FC39BB-22D9-A0C0-DA35-931210CAAB38}"/>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9" name="Freeform: Shape 89">
                <a:extLst>
                  <a:ext uri="{FF2B5EF4-FFF2-40B4-BE49-F238E27FC236}">
                    <a16:creationId xmlns:a16="http://schemas.microsoft.com/office/drawing/2014/main" id="{A0EA0914-E815-1419-BFBE-29E250148DD7}"/>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0" name="Freeform: Shape 90">
                <a:extLst>
                  <a:ext uri="{FF2B5EF4-FFF2-40B4-BE49-F238E27FC236}">
                    <a16:creationId xmlns:a16="http://schemas.microsoft.com/office/drawing/2014/main" id="{0ED98B11-FF96-1C56-6024-A2BF9E70F027}"/>
                  </a:ext>
                </a:extLst>
              </p:cNvPr>
              <p:cNvSpPr/>
              <p:nvPr/>
            </p:nvSpPr>
            <p:spPr>
              <a:xfrm>
                <a:off x="3782859" y="1215477"/>
                <a:ext cx="327378" cy="360045"/>
              </a:xfrm>
              <a:custGeom>
                <a:avLst/>
                <a:gdLst>
                  <a:gd name="connsiteX0" fmla="*/ 319335 w 327378"/>
                  <a:gd name="connsiteY0" fmla="*/ 360045 h 360045"/>
                  <a:gd name="connsiteX1" fmla="*/ 321240 w 327378"/>
                  <a:gd name="connsiteY1" fmla="*/ 360045 h 360045"/>
                  <a:gd name="connsiteX2" fmla="*/ 326955 w 327378"/>
                  <a:gd name="connsiteY2" fmla="*/ 355283 h 360045"/>
                  <a:gd name="connsiteX3" fmla="*/ 326955 w 327378"/>
                  <a:gd name="connsiteY3" fmla="*/ 350520 h 360045"/>
                  <a:gd name="connsiteX4" fmla="*/ 323145 w 327378"/>
                  <a:gd name="connsiteY4" fmla="*/ 347662 h 360045"/>
                  <a:gd name="connsiteX5" fmla="*/ 228848 w 327378"/>
                  <a:gd name="connsiteY5" fmla="*/ 319087 h 360045"/>
                  <a:gd name="connsiteX6" fmla="*/ 225990 w 327378"/>
                  <a:gd name="connsiteY6" fmla="*/ 318135 h 360045"/>
                  <a:gd name="connsiteX7" fmla="*/ 225990 w 327378"/>
                  <a:gd name="connsiteY7" fmla="*/ 315278 h 360045"/>
                  <a:gd name="connsiteX8" fmla="*/ 225990 w 327378"/>
                  <a:gd name="connsiteY8" fmla="*/ 290512 h 360045"/>
                  <a:gd name="connsiteX9" fmla="*/ 225990 w 327378"/>
                  <a:gd name="connsiteY9" fmla="*/ 288608 h 360045"/>
                  <a:gd name="connsiteX10" fmla="*/ 227895 w 327378"/>
                  <a:gd name="connsiteY10" fmla="*/ 287655 h 360045"/>
                  <a:gd name="connsiteX11" fmla="*/ 271710 w 327378"/>
                  <a:gd name="connsiteY11" fmla="*/ 230505 h 360045"/>
                  <a:gd name="connsiteX12" fmla="*/ 272663 w 327378"/>
                  <a:gd name="connsiteY12" fmla="*/ 228600 h 360045"/>
                  <a:gd name="connsiteX13" fmla="*/ 274568 w 327378"/>
                  <a:gd name="connsiteY13" fmla="*/ 228600 h 360045"/>
                  <a:gd name="connsiteX14" fmla="*/ 298380 w 327378"/>
                  <a:gd name="connsiteY14" fmla="*/ 197167 h 360045"/>
                  <a:gd name="connsiteX15" fmla="*/ 303143 w 327378"/>
                  <a:gd name="connsiteY15" fmla="*/ 172403 h 360045"/>
                  <a:gd name="connsiteX16" fmla="*/ 296475 w 327378"/>
                  <a:gd name="connsiteY16" fmla="*/ 147638 h 360045"/>
                  <a:gd name="connsiteX17" fmla="*/ 280283 w 327378"/>
                  <a:gd name="connsiteY17" fmla="*/ 136208 h 360045"/>
                  <a:gd name="connsiteX18" fmla="*/ 277425 w 327378"/>
                  <a:gd name="connsiteY18" fmla="*/ 135255 h 360045"/>
                  <a:gd name="connsiteX19" fmla="*/ 278378 w 327378"/>
                  <a:gd name="connsiteY19" fmla="*/ 132398 h 360045"/>
                  <a:gd name="connsiteX20" fmla="*/ 253613 w 327378"/>
                  <a:gd name="connsiteY20" fmla="*/ 30480 h 360045"/>
                  <a:gd name="connsiteX21" fmla="*/ 164078 w 327378"/>
                  <a:gd name="connsiteY21" fmla="*/ 0 h 360045"/>
                  <a:gd name="connsiteX22" fmla="*/ 163125 w 327378"/>
                  <a:gd name="connsiteY22" fmla="*/ 0 h 360045"/>
                  <a:gd name="connsiteX23" fmla="*/ 163125 w 327378"/>
                  <a:gd name="connsiteY23" fmla="*/ 0 h 360045"/>
                  <a:gd name="connsiteX24" fmla="*/ 73590 w 327378"/>
                  <a:gd name="connsiteY24" fmla="*/ 30480 h 360045"/>
                  <a:gd name="connsiteX25" fmla="*/ 48825 w 327378"/>
                  <a:gd name="connsiteY25" fmla="*/ 132398 h 360045"/>
                  <a:gd name="connsiteX26" fmla="*/ 49778 w 327378"/>
                  <a:gd name="connsiteY26" fmla="*/ 135255 h 360045"/>
                  <a:gd name="connsiteX27" fmla="*/ 46920 w 327378"/>
                  <a:gd name="connsiteY27" fmla="*/ 136208 h 360045"/>
                  <a:gd name="connsiteX28" fmla="*/ 30728 w 327378"/>
                  <a:gd name="connsiteY28" fmla="*/ 147638 h 360045"/>
                  <a:gd name="connsiteX29" fmla="*/ 24060 w 327378"/>
                  <a:gd name="connsiteY29" fmla="*/ 172403 h 360045"/>
                  <a:gd name="connsiteX30" fmla="*/ 28823 w 327378"/>
                  <a:gd name="connsiteY30" fmla="*/ 197167 h 360045"/>
                  <a:gd name="connsiteX31" fmla="*/ 52635 w 327378"/>
                  <a:gd name="connsiteY31" fmla="*/ 228600 h 360045"/>
                  <a:gd name="connsiteX32" fmla="*/ 54540 w 327378"/>
                  <a:gd name="connsiteY32" fmla="*/ 228600 h 360045"/>
                  <a:gd name="connsiteX33" fmla="*/ 55493 w 327378"/>
                  <a:gd name="connsiteY33" fmla="*/ 230505 h 360045"/>
                  <a:gd name="connsiteX34" fmla="*/ 99308 w 327378"/>
                  <a:gd name="connsiteY34" fmla="*/ 287655 h 360045"/>
                  <a:gd name="connsiteX35" fmla="*/ 101213 w 327378"/>
                  <a:gd name="connsiteY35" fmla="*/ 288608 h 360045"/>
                  <a:gd name="connsiteX36" fmla="*/ 101213 w 327378"/>
                  <a:gd name="connsiteY36" fmla="*/ 290512 h 360045"/>
                  <a:gd name="connsiteX37" fmla="*/ 101213 w 327378"/>
                  <a:gd name="connsiteY37" fmla="*/ 315278 h 360045"/>
                  <a:gd name="connsiteX38" fmla="*/ 101213 w 327378"/>
                  <a:gd name="connsiteY38" fmla="*/ 318135 h 360045"/>
                  <a:gd name="connsiteX39" fmla="*/ 98355 w 327378"/>
                  <a:gd name="connsiteY39" fmla="*/ 319087 h 360045"/>
                  <a:gd name="connsiteX40" fmla="*/ 4058 w 327378"/>
                  <a:gd name="connsiteY40" fmla="*/ 347662 h 360045"/>
                  <a:gd name="connsiteX41" fmla="*/ 248 w 327378"/>
                  <a:gd name="connsiteY41" fmla="*/ 355283 h 360045"/>
                  <a:gd name="connsiteX42" fmla="*/ 5963 w 327378"/>
                  <a:gd name="connsiteY42" fmla="*/ 360045 h 360045"/>
                  <a:gd name="connsiteX43" fmla="*/ 7868 w 327378"/>
                  <a:gd name="connsiteY43" fmla="*/ 360045 h 360045"/>
                  <a:gd name="connsiteX44" fmla="*/ 109785 w 327378"/>
                  <a:gd name="connsiteY44" fmla="*/ 329565 h 360045"/>
                  <a:gd name="connsiteX45" fmla="*/ 114548 w 327378"/>
                  <a:gd name="connsiteY45" fmla="*/ 323850 h 360045"/>
                  <a:gd name="connsiteX46" fmla="*/ 114548 w 327378"/>
                  <a:gd name="connsiteY46" fmla="*/ 285750 h 360045"/>
                  <a:gd name="connsiteX47" fmla="*/ 111690 w 327378"/>
                  <a:gd name="connsiteY47" fmla="*/ 280987 h 360045"/>
                  <a:gd name="connsiteX48" fmla="*/ 66923 w 327378"/>
                  <a:gd name="connsiteY48" fmla="*/ 221933 h 360045"/>
                  <a:gd name="connsiteX49" fmla="*/ 61208 w 327378"/>
                  <a:gd name="connsiteY49" fmla="*/ 217170 h 360045"/>
                  <a:gd name="connsiteX50" fmla="*/ 42158 w 327378"/>
                  <a:gd name="connsiteY50" fmla="*/ 195262 h 360045"/>
                  <a:gd name="connsiteX51" fmla="*/ 37395 w 327378"/>
                  <a:gd name="connsiteY51" fmla="*/ 170498 h 360045"/>
                  <a:gd name="connsiteX52" fmla="*/ 41205 w 327378"/>
                  <a:gd name="connsiteY52" fmla="*/ 156210 h 360045"/>
                  <a:gd name="connsiteX53" fmla="*/ 58350 w 327378"/>
                  <a:gd name="connsiteY53" fmla="*/ 146685 h 360045"/>
                  <a:gd name="connsiteX54" fmla="*/ 63113 w 327378"/>
                  <a:gd name="connsiteY54" fmla="*/ 143828 h 360045"/>
                  <a:gd name="connsiteX55" fmla="*/ 64065 w 327378"/>
                  <a:gd name="connsiteY55" fmla="*/ 139065 h 360045"/>
                  <a:gd name="connsiteX56" fmla="*/ 83115 w 327378"/>
                  <a:gd name="connsiteY56" fmla="*/ 39053 h 360045"/>
                  <a:gd name="connsiteX57" fmla="*/ 164078 w 327378"/>
                  <a:gd name="connsiteY57" fmla="*/ 12382 h 360045"/>
                  <a:gd name="connsiteX58" fmla="*/ 245040 w 327378"/>
                  <a:gd name="connsiteY58" fmla="*/ 39053 h 360045"/>
                  <a:gd name="connsiteX59" fmla="*/ 264090 w 327378"/>
                  <a:gd name="connsiteY59" fmla="*/ 139065 h 360045"/>
                  <a:gd name="connsiteX60" fmla="*/ 265043 w 327378"/>
                  <a:gd name="connsiteY60" fmla="*/ 143828 h 360045"/>
                  <a:gd name="connsiteX61" fmla="*/ 269805 w 327378"/>
                  <a:gd name="connsiteY61" fmla="*/ 146685 h 360045"/>
                  <a:gd name="connsiteX62" fmla="*/ 286950 w 327378"/>
                  <a:gd name="connsiteY62" fmla="*/ 156210 h 360045"/>
                  <a:gd name="connsiteX63" fmla="*/ 290760 w 327378"/>
                  <a:gd name="connsiteY63" fmla="*/ 170498 h 360045"/>
                  <a:gd name="connsiteX64" fmla="*/ 285998 w 327378"/>
                  <a:gd name="connsiteY64" fmla="*/ 195262 h 360045"/>
                  <a:gd name="connsiteX65" fmla="*/ 266948 w 327378"/>
                  <a:gd name="connsiteY65" fmla="*/ 217170 h 360045"/>
                  <a:gd name="connsiteX66" fmla="*/ 261233 w 327378"/>
                  <a:gd name="connsiteY66" fmla="*/ 221933 h 360045"/>
                  <a:gd name="connsiteX67" fmla="*/ 216465 w 327378"/>
                  <a:gd name="connsiteY67" fmla="*/ 280987 h 360045"/>
                  <a:gd name="connsiteX68" fmla="*/ 213608 w 327378"/>
                  <a:gd name="connsiteY68" fmla="*/ 285750 h 360045"/>
                  <a:gd name="connsiteX69" fmla="*/ 213608 w 327378"/>
                  <a:gd name="connsiteY69" fmla="*/ 323850 h 360045"/>
                  <a:gd name="connsiteX70" fmla="*/ 218370 w 327378"/>
                  <a:gd name="connsiteY70" fmla="*/ 329565 h 360045"/>
                  <a:gd name="connsiteX71" fmla="*/ 319335 w 327378"/>
                  <a:gd name="connsiteY71"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7378" h="360045">
                    <a:moveTo>
                      <a:pt x="319335" y="360045"/>
                    </a:moveTo>
                    <a:cubicBezTo>
                      <a:pt x="320288" y="360045"/>
                      <a:pt x="320288" y="360045"/>
                      <a:pt x="321240" y="360045"/>
                    </a:cubicBezTo>
                    <a:cubicBezTo>
                      <a:pt x="324098" y="360045"/>
                      <a:pt x="326003" y="358140"/>
                      <a:pt x="326955" y="355283"/>
                    </a:cubicBezTo>
                    <a:cubicBezTo>
                      <a:pt x="327908" y="353378"/>
                      <a:pt x="326955" y="352425"/>
                      <a:pt x="326955" y="350520"/>
                    </a:cubicBezTo>
                    <a:cubicBezTo>
                      <a:pt x="326003" y="348615"/>
                      <a:pt x="325050" y="347662"/>
                      <a:pt x="323145" y="347662"/>
                    </a:cubicBezTo>
                    <a:lnTo>
                      <a:pt x="228848" y="319087"/>
                    </a:lnTo>
                    <a:lnTo>
                      <a:pt x="225990" y="318135"/>
                    </a:lnTo>
                    <a:lnTo>
                      <a:pt x="225990" y="315278"/>
                    </a:lnTo>
                    <a:lnTo>
                      <a:pt x="225990" y="290512"/>
                    </a:lnTo>
                    <a:lnTo>
                      <a:pt x="225990" y="288608"/>
                    </a:lnTo>
                    <a:lnTo>
                      <a:pt x="227895" y="287655"/>
                    </a:lnTo>
                    <a:cubicBezTo>
                      <a:pt x="238373" y="280035"/>
                      <a:pt x="263138" y="259080"/>
                      <a:pt x="271710" y="230505"/>
                    </a:cubicBezTo>
                    <a:lnTo>
                      <a:pt x="272663" y="228600"/>
                    </a:lnTo>
                    <a:lnTo>
                      <a:pt x="274568" y="228600"/>
                    </a:lnTo>
                    <a:cubicBezTo>
                      <a:pt x="289808" y="225742"/>
                      <a:pt x="295523" y="214312"/>
                      <a:pt x="298380" y="197167"/>
                    </a:cubicBezTo>
                    <a:lnTo>
                      <a:pt x="303143" y="172403"/>
                    </a:lnTo>
                    <a:cubicBezTo>
                      <a:pt x="305048" y="163830"/>
                      <a:pt x="302190" y="155258"/>
                      <a:pt x="296475" y="147638"/>
                    </a:cubicBezTo>
                    <a:cubicBezTo>
                      <a:pt x="292665" y="142875"/>
                      <a:pt x="286950" y="138113"/>
                      <a:pt x="280283" y="136208"/>
                    </a:cubicBezTo>
                    <a:lnTo>
                      <a:pt x="277425" y="135255"/>
                    </a:lnTo>
                    <a:lnTo>
                      <a:pt x="278378" y="132398"/>
                    </a:lnTo>
                    <a:cubicBezTo>
                      <a:pt x="281235" y="112395"/>
                      <a:pt x="285998" y="62865"/>
                      <a:pt x="253613" y="30480"/>
                    </a:cubicBezTo>
                    <a:cubicBezTo>
                      <a:pt x="233610" y="10477"/>
                      <a:pt x="204083" y="0"/>
                      <a:pt x="164078" y="0"/>
                    </a:cubicBezTo>
                    <a:lnTo>
                      <a:pt x="163125" y="0"/>
                    </a:lnTo>
                    <a:lnTo>
                      <a:pt x="163125" y="0"/>
                    </a:lnTo>
                    <a:cubicBezTo>
                      <a:pt x="123120" y="0"/>
                      <a:pt x="93593" y="10477"/>
                      <a:pt x="73590" y="30480"/>
                    </a:cubicBezTo>
                    <a:cubicBezTo>
                      <a:pt x="41205" y="63817"/>
                      <a:pt x="45968" y="112395"/>
                      <a:pt x="48825" y="132398"/>
                    </a:cubicBezTo>
                    <a:lnTo>
                      <a:pt x="49778" y="135255"/>
                    </a:lnTo>
                    <a:lnTo>
                      <a:pt x="46920" y="136208"/>
                    </a:lnTo>
                    <a:cubicBezTo>
                      <a:pt x="40253" y="138113"/>
                      <a:pt x="34538" y="142875"/>
                      <a:pt x="30728" y="147638"/>
                    </a:cubicBezTo>
                    <a:cubicBezTo>
                      <a:pt x="25013" y="155258"/>
                      <a:pt x="23108" y="163830"/>
                      <a:pt x="24060" y="172403"/>
                    </a:cubicBezTo>
                    <a:lnTo>
                      <a:pt x="28823" y="197167"/>
                    </a:lnTo>
                    <a:cubicBezTo>
                      <a:pt x="32633" y="214312"/>
                      <a:pt x="37395" y="225742"/>
                      <a:pt x="52635" y="228600"/>
                    </a:cubicBezTo>
                    <a:lnTo>
                      <a:pt x="54540" y="228600"/>
                    </a:lnTo>
                    <a:lnTo>
                      <a:pt x="55493" y="230505"/>
                    </a:lnTo>
                    <a:cubicBezTo>
                      <a:pt x="64065" y="259080"/>
                      <a:pt x="88830" y="280035"/>
                      <a:pt x="99308" y="287655"/>
                    </a:cubicBezTo>
                    <a:lnTo>
                      <a:pt x="101213" y="288608"/>
                    </a:lnTo>
                    <a:lnTo>
                      <a:pt x="101213" y="290512"/>
                    </a:lnTo>
                    <a:lnTo>
                      <a:pt x="101213" y="315278"/>
                    </a:lnTo>
                    <a:lnTo>
                      <a:pt x="101213" y="318135"/>
                    </a:lnTo>
                    <a:lnTo>
                      <a:pt x="98355" y="319087"/>
                    </a:lnTo>
                    <a:lnTo>
                      <a:pt x="4058" y="347662"/>
                    </a:lnTo>
                    <a:cubicBezTo>
                      <a:pt x="1200" y="348615"/>
                      <a:pt x="-705" y="352425"/>
                      <a:pt x="248" y="355283"/>
                    </a:cubicBezTo>
                    <a:cubicBezTo>
                      <a:pt x="1200" y="358140"/>
                      <a:pt x="3105" y="360045"/>
                      <a:pt x="5963" y="360045"/>
                    </a:cubicBezTo>
                    <a:cubicBezTo>
                      <a:pt x="6915" y="360045"/>
                      <a:pt x="6915" y="360045"/>
                      <a:pt x="7868" y="360045"/>
                    </a:cubicBezTo>
                    <a:lnTo>
                      <a:pt x="109785" y="329565"/>
                    </a:lnTo>
                    <a:cubicBezTo>
                      <a:pt x="112643" y="328612"/>
                      <a:pt x="114548" y="326708"/>
                      <a:pt x="114548" y="323850"/>
                    </a:cubicBezTo>
                    <a:lnTo>
                      <a:pt x="114548" y="285750"/>
                    </a:lnTo>
                    <a:cubicBezTo>
                      <a:pt x="114548" y="283845"/>
                      <a:pt x="113595" y="281940"/>
                      <a:pt x="111690" y="280987"/>
                    </a:cubicBezTo>
                    <a:cubicBezTo>
                      <a:pt x="111690" y="280987"/>
                      <a:pt x="73590" y="256223"/>
                      <a:pt x="66923" y="221933"/>
                    </a:cubicBezTo>
                    <a:cubicBezTo>
                      <a:pt x="65970" y="219075"/>
                      <a:pt x="64065" y="217170"/>
                      <a:pt x="61208" y="217170"/>
                    </a:cubicBezTo>
                    <a:cubicBezTo>
                      <a:pt x="50730" y="217170"/>
                      <a:pt x="45968" y="214312"/>
                      <a:pt x="42158" y="195262"/>
                    </a:cubicBezTo>
                    <a:lnTo>
                      <a:pt x="37395" y="170498"/>
                    </a:lnTo>
                    <a:cubicBezTo>
                      <a:pt x="36443" y="163830"/>
                      <a:pt x="39300" y="158115"/>
                      <a:pt x="41205" y="156210"/>
                    </a:cubicBezTo>
                    <a:cubicBezTo>
                      <a:pt x="45015" y="150495"/>
                      <a:pt x="51683" y="147638"/>
                      <a:pt x="58350" y="146685"/>
                    </a:cubicBezTo>
                    <a:cubicBezTo>
                      <a:pt x="60255" y="146685"/>
                      <a:pt x="62160" y="145733"/>
                      <a:pt x="63113" y="143828"/>
                    </a:cubicBezTo>
                    <a:cubicBezTo>
                      <a:pt x="64065" y="141923"/>
                      <a:pt x="65018" y="140017"/>
                      <a:pt x="64065" y="139065"/>
                    </a:cubicBezTo>
                    <a:cubicBezTo>
                      <a:pt x="64065" y="138113"/>
                      <a:pt x="47873" y="76200"/>
                      <a:pt x="83115" y="39053"/>
                    </a:cubicBezTo>
                    <a:cubicBezTo>
                      <a:pt x="100260" y="20955"/>
                      <a:pt x="127883" y="12382"/>
                      <a:pt x="164078" y="12382"/>
                    </a:cubicBezTo>
                    <a:cubicBezTo>
                      <a:pt x="200273" y="12382"/>
                      <a:pt x="227895" y="21907"/>
                      <a:pt x="245040" y="39053"/>
                    </a:cubicBezTo>
                    <a:cubicBezTo>
                      <a:pt x="281235" y="76200"/>
                      <a:pt x="264090" y="138113"/>
                      <a:pt x="264090" y="139065"/>
                    </a:cubicBezTo>
                    <a:cubicBezTo>
                      <a:pt x="263138" y="140970"/>
                      <a:pt x="264090" y="142875"/>
                      <a:pt x="265043" y="143828"/>
                    </a:cubicBezTo>
                    <a:cubicBezTo>
                      <a:pt x="265995" y="145733"/>
                      <a:pt x="267900" y="146685"/>
                      <a:pt x="269805" y="146685"/>
                    </a:cubicBezTo>
                    <a:cubicBezTo>
                      <a:pt x="276473" y="146685"/>
                      <a:pt x="283140" y="150495"/>
                      <a:pt x="286950" y="156210"/>
                    </a:cubicBezTo>
                    <a:cubicBezTo>
                      <a:pt x="288855" y="159067"/>
                      <a:pt x="291713" y="163830"/>
                      <a:pt x="290760" y="170498"/>
                    </a:cubicBezTo>
                    <a:lnTo>
                      <a:pt x="285998" y="195262"/>
                    </a:lnTo>
                    <a:cubicBezTo>
                      <a:pt x="282188" y="214312"/>
                      <a:pt x="277425" y="217170"/>
                      <a:pt x="266948" y="217170"/>
                    </a:cubicBezTo>
                    <a:cubicBezTo>
                      <a:pt x="264090" y="217170"/>
                      <a:pt x="261233" y="219075"/>
                      <a:pt x="261233" y="221933"/>
                    </a:cubicBezTo>
                    <a:cubicBezTo>
                      <a:pt x="254565" y="257175"/>
                      <a:pt x="217418" y="280987"/>
                      <a:pt x="216465" y="280987"/>
                    </a:cubicBezTo>
                    <a:cubicBezTo>
                      <a:pt x="214560" y="281940"/>
                      <a:pt x="213608" y="283845"/>
                      <a:pt x="213608" y="285750"/>
                    </a:cubicBezTo>
                    <a:lnTo>
                      <a:pt x="213608" y="323850"/>
                    </a:lnTo>
                    <a:cubicBezTo>
                      <a:pt x="213608" y="326708"/>
                      <a:pt x="215513" y="328612"/>
                      <a:pt x="218370" y="329565"/>
                    </a:cubicBezTo>
                    <a:lnTo>
                      <a:pt x="319335" y="360045"/>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1" name="Freeform: Shape 91">
                <a:extLst>
                  <a:ext uri="{FF2B5EF4-FFF2-40B4-BE49-F238E27FC236}">
                    <a16:creationId xmlns:a16="http://schemas.microsoft.com/office/drawing/2014/main" id="{7884409A-9312-9F12-9EB2-A358DB053AAD}"/>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323" name="Freeform: Shape 73">
              <a:extLst>
                <a:ext uri="{FF2B5EF4-FFF2-40B4-BE49-F238E27FC236}">
                  <a16:creationId xmlns:a16="http://schemas.microsoft.com/office/drawing/2014/main" id="{9A1A1737-2529-6273-66B9-154F124F026D}"/>
                </a:ext>
              </a:extLst>
            </p:cNvPr>
            <p:cNvSpPr/>
            <p:nvPr/>
          </p:nvSpPr>
          <p:spPr>
            <a:xfrm>
              <a:off x="3055341" y="3283244"/>
              <a:ext cx="153352" cy="250507"/>
            </a:xfrm>
            <a:custGeom>
              <a:avLst/>
              <a:gdLst>
                <a:gd name="connsiteX0" fmla="*/ 77153 w 153352"/>
                <a:gd name="connsiteY0" fmla="*/ 0 h 250507"/>
                <a:gd name="connsiteX1" fmla="*/ 74295 w 153352"/>
                <a:gd name="connsiteY1" fmla="*/ 1905 h 250507"/>
                <a:gd name="connsiteX2" fmla="*/ 19050 w 153352"/>
                <a:gd name="connsiteY2" fmla="*/ 37147 h 250507"/>
                <a:gd name="connsiteX3" fmla="*/ 0 w 153352"/>
                <a:gd name="connsiteY3" fmla="*/ 134303 h 250507"/>
                <a:gd name="connsiteX4" fmla="*/ 39053 w 153352"/>
                <a:gd name="connsiteY4" fmla="*/ 192405 h 250507"/>
                <a:gd name="connsiteX5" fmla="*/ 77153 w 153352"/>
                <a:gd name="connsiteY5" fmla="*/ 250508 h 250507"/>
                <a:gd name="connsiteX6" fmla="*/ 115253 w 153352"/>
                <a:gd name="connsiteY6" fmla="*/ 192405 h 250507"/>
                <a:gd name="connsiteX7" fmla="*/ 153353 w 153352"/>
                <a:gd name="connsiteY7" fmla="*/ 134303 h 250507"/>
                <a:gd name="connsiteX8" fmla="*/ 134303 w 153352"/>
                <a:gd name="connsiteY8" fmla="*/ 37147 h 250507"/>
                <a:gd name="connsiteX9" fmla="*/ 115253 w 153352"/>
                <a:gd name="connsiteY9" fmla="*/ 96203 h 250507"/>
                <a:gd name="connsiteX10" fmla="*/ 77153 w 153352"/>
                <a:gd name="connsiteY10" fmla="*/ 154305 h 250507"/>
                <a:gd name="connsiteX11" fmla="*/ 39053 w 153352"/>
                <a:gd name="connsiteY11" fmla="*/ 96203 h 25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52" h="250507">
                  <a:moveTo>
                    <a:pt x="77153" y="0"/>
                  </a:moveTo>
                  <a:lnTo>
                    <a:pt x="74295" y="1905"/>
                  </a:lnTo>
                  <a:lnTo>
                    <a:pt x="19050" y="37147"/>
                  </a:lnTo>
                  <a:lnTo>
                    <a:pt x="0" y="134303"/>
                  </a:lnTo>
                  <a:lnTo>
                    <a:pt x="39053" y="192405"/>
                  </a:lnTo>
                  <a:lnTo>
                    <a:pt x="77153" y="250508"/>
                  </a:lnTo>
                  <a:lnTo>
                    <a:pt x="115253" y="192405"/>
                  </a:lnTo>
                  <a:lnTo>
                    <a:pt x="153353" y="134303"/>
                  </a:lnTo>
                  <a:lnTo>
                    <a:pt x="134303" y="37147"/>
                  </a:lnTo>
                  <a:lnTo>
                    <a:pt x="115253" y="96203"/>
                  </a:lnTo>
                  <a:lnTo>
                    <a:pt x="77153" y="154305"/>
                  </a:lnTo>
                  <a:lnTo>
                    <a:pt x="39053" y="96203"/>
                  </a:lnTo>
                  <a:close/>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4" name="Freeform: Shape 74">
              <a:extLst>
                <a:ext uri="{FF2B5EF4-FFF2-40B4-BE49-F238E27FC236}">
                  <a16:creationId xmlns:a16="http://schemas.microsoft.com/office/drawing/2014/main" id="{942F27A4-5AA1-36C2-2241-524751F1D799}"/>
                </a:ext>
              </a:extLst>
            </p:cNvPr>
            <p:cNvSpPr/>
            <p:nvPr/>
          </p:nvSpPr>
          <p:spPr>
            <a:xfrm>
              <a:off x="3132494" y="3283244"/>
              <a:ext cx="57150" cy="96202"/>
            </a:xfrm>
            <a:custGeom>
              <a:avLst/>
              <a:gdLst>
                <a:gd name="connsiteX0" fmla="*/ 38100 w 57150"/>
                <a:gd name="connsiteY0" fmla="*/ 96203 h 96202"/>
                <a:gd name="connsiteX1" fmla="*/ 0 w 57150"/>
                <a:gd name="connsiteY1" fmla="*/ 0 h 96202"/>
                <a:gd name="connsiteX2" fmla="*/ 57150 w 57150"/>
                <a:gd name="connsiteY2" fmla="*/ 37147 h 96202"/>
              </a:gdLst>
              <a:ahLst/>
              <a:cxnLst>
                <a:cxn ang="0">
                  <a:pos x="connsiteX0" y="connsiteY0"/>
                </a:cxn>
                <a:cxn ang="0">
                  <a:pos x="connsiteX1" y="connsiteY1"/>
                </a:cxn>
                <a:cxn ang="0">
                  <a:pos x="connsiteX2" y="connsiteY2"/>
                </a:cxn>
              </a:cxnLst>
              <a:rect l="l" t="t" r="r" b="b"/>
              <a:pathLst>
                <a:path w="57150" h="96202">
                  <a:moveTo>
                    <a:pt x="38100" y="96203"/>
                  </a:moveTo>
                  <a:lnTo>
                    <a:pt x="0" y="0"/>
                  </a:lnTo>
                  <a:lnTo>
                    <a:pt x="57150" y="37147"/>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5" name="Freeform: Shape 75">
              <a:extLst>
                <a:ext uri="{FF2B5EF4-FFF2-40B4-BE49-F238E27FC236}">
                  <a16:creationId xmlns:a16="http://schemas.microsoft.com/office/drawing/2014/main" id="{F3D669AA-F5C1-A1EE-3AAA-CF00F6299849}"/>
                </a:ext>
              </a:extLst>
            </p:cNvPr>
            <p:cNvSpPr/>
            <p:nvPr/>
          </p:nvSpPr>
          <p:spPr>
            <a:xfrm>
              <a:off x="3055341" y="3379446"/>
              <a:ext cx="153352" cy="96202"/>
            </a:xfrm>
            <a:custGeom>
              <a:avLst/>
              <a:gdLst>
                <a:gd name="connsiteX0" fmla="*/ 0 w 153352"/>
                <a:gd name="connsiteY0" fmla="*/ 38100 h 96202"/>
                <a:gd name="connsiteX1" fmla="*/ 39053 w 153352"/>
                <a:gd name="connsiteY1" fmla="*/ 0 h 96202"/>
                <a:gd name="connsiteX2" fmla="*/ 39053 w 153352"/>
                <a:gd name="connsiteY2" fmla="*/ 96202 h 96202"/>
                <a:gd name="connsiteX3" fmla="*/ 77153 w 153352"/>
                <a:gd name="connsiteY3" fmla="*/ 58102 h 96202"/>
                <a:gd name="connsiteX4" fmla="*/ 115253 w 153352"/>
                <a:gd name="connsiteY4" fmla="*/ 96202 h 96202"/>
                <a:gd name="connsiteX5" fmla="*/ 115253 w 153352"/>
                <a:gd name="connsiteY5" fmla="*/ 0 h 96202"/>
                <a:gd name="connsiteX6" fmla="*/ 153353 w 153352"/>
                <a:gd name="connsiteY6" fmla="*/ 3810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 h="96202">
                  <a:moveTo>
                    <a:pt x="0" y="38100"/>
                  </a:moveTo>
                  <a:lnTo>
                    <a:pt x="39053" y="0"/>
                  </a:lnTo>
                  <a:lnTo>
                    <a:pt x="39053" y="96202"/>
                  </a:lnTo>
                  <a:lnTo>
                    <a:pt x="77153" y="58102"/>
                  </a:lnTo>
                  <a:lnTo>
                    <a:pt x="115253" y="96202"/>
                  </a:lnTo>
                  <a:lnTo>
                    <a:pt x="115253" y="0"/>
                  </a:lnTo>
                  <a:lnTo>
                    <a:pt x="153353" y="38100"/>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6" name="Freeform: Shape 76">
              <a:extLst>
                <a:ext uri="{FF2B5EF4-FFF2-40B4-BE49-F238E27FC236}">
                  <a16:creationId xmlns:a16="http://schemas.microsoft.com/office/drawing/2014/main" id="{27048193-DA50-A24D-82AF-9B2B75F54291}"/>
                </a:ext>
              </a:extLst>
            </p:cNvPr>
            <p:cNvSpPr/>
            <p:nvPr/>
          </p:nvSpPr>
          <p:spPr>
            <a:xfrm>
              <a:off x="3074391" y="3320391"/>
              <a:ext cx="96202" cy="59055"/>
            </a:xfrm>
            <a:custGeom>
              <a:avLst/>
              <a:gdLst>
                <a:gd name="connsiteX0" fmla="*/ 0 w 96202"/>
                <a:gd name="connsiteY0" fmla="*/ 0 h 59055"/>
                <a:gd name="connsiteX1" fmla="*/ 20003 w 96202"/>
                <a:gd name="connsiteY1" fmla="*/ 59055 h 59055"/>
                <a:gd name="connsiteX2" fmla="*/ 96203 w 96202"/>
                <a:gd name="connsiteY2" fmla="*/ 59055 h 59055"/>
              </a:gdLst>
              <a:ahLst/>
              <a:cxnLst>
                <a:cxn ang="0">
                  <a:pos x="connsiteX0" y="connsiteY0"/>
                </a:cxn>
                <a:cxn ang="0">
                  <a:pos x="connsiteX1" y="connsiteY1"/>
                </a:cxn>
                <a:cxn ang="0">
                  <a:pos x="connsiteX2" y="connsiteY2"/>
                </a:cxn>
              </a:cxnLst>
              <a:rect l="l" t="t" r="r" b="b"/>
              <a:pathLst>
                <a:path w="96202" h="59055">
                  <a:moveTo>
                    <a:pt x="0" y="0"/>
                  </a:moveTo>
                  <a:lnTo>
                    <a:pt x="20003" y="59055"/>
                  </a:lnTo>
                  <a:lnTo>
                    <a:pt x="96203" y="5905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7" name="Freeform: Shape 77">
              <a:extLst>
                <a:ext uri="{FF2B5EF4-FFF2-40B4-BE49-F238E27FC236}">
                  <a16:creationId xmlns:a16="http://schemas.microsoft.com/office/drawing/2014/main" id="{DDA24AAE-D9A4-0DED-AE4C-083BAA17B786}"/>
                </a:ext>
              </a:extLst>
            </p:cNvPr>
            <p:cNvSpPr/>
            <p:nvPr/>
          </p:nvSpPr>
          <p:spPr>
            <a:xfrm>
              <a:off x="3080107" y="336515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8" name="Freeform: Shape 78">
              <a:extLst>
                <a:ext uri="{FF2B5EF4-FFF2-40B4-BE49-F238E27FC236}">
                  <a16:creationId xmlns:a16="http://schemas.microsoft.com/office/drawing/2014/main" id="{CD7869DB-4C92-CF2E-21A3-57C59F3E4126}"/>
                </a:ext>
              </a:extLst>
            </p:cNvPr>
            <p:cNvSpPr/>
            <p:nvPr/>
          </p:nvSpPr>
          <p:spPr>
            <a:xfrm>
              <a:off x="3156307" y="336515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9" name="Freeform: Shape 79">
              <a:extLst>
                <a:ext uri="{FF2B5EF4-FFF2-40B4-BE49-F238E27FC236}">
                  <a16:creationId xmlns:a16="http://schemas.microsoft.com/office/drawing/2014/main" id="{0E8268C6-EDE2-B9B9-6019-33326DB46165}"/>
                </a:ext>
              </a:extLst>
            </p:cNvPr>
            <p:cNvSpPr/>
            <p:nvPr/>
          </p:nvSpPr>
          <p:spPr>
            <a:xfrm>
              <a:off x="3118207" y="342326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0" name="Freeform: Shape 80">
              <a:extLst>
                <a:ext uri="{FF2B5EF4-FFF2-40B4-BE49-F238E27FC236}">
                  <a16:creationId xmlns:a16="http://schemas.microsoft.com/office/drawing/2014/main" id="{B5B41A52-FAF5-E372-0FDE-0B5D2A3EA09E}"/>
                </a:ext>
              </a:extLst>
            </p:cNvPr>
            <p:cNvSpPr/>
            <p:nvPr/>
          </p:nvSpPr>
          <p:spPr>
            <a:xfrm>
              <a:off x="3080107" y="346136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1" name="Freeform: Shape 81">
              <a:extLst>
                <a:ext uri="{FF2B5EF4-FFF2-40B4-BE49-F238E27FC236}">
                  <a16:creationId xmlns:a16="http://schemas.microsoft.com/office/drawing/2014/main" id="{CD7BC70D-7D6C-9D09-3069-67B42FFD3CAB}"/>
                </a:ext>
              </a:extLst>
            </p:cNvPr>
            <p:cNvSpPr/>
            <p:nvPr/>
          </p:nvSpPr>
          <p:spPr>
            <a:xfrm>
              <a:off x="3156307" y="3461361"/>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2" name="Freeform: Shape 82">
              <a:extLst>
                <a:ext uri="{FF2B5EF4-FFF2-40B4-BE49-F238E27FC236}">
                  <a16:creationId xmlns:a16="http://schemas.microsoft.com/office/drawing/2014/main" id="{CD5455E7-7EAD-9CE1-BB6D-5C53DB7967E7}"/>
                </a:ext>
              </a:extLst>
            </p:cNvPr>
            <p:cNvSpPr/>
            <p:nvPr/>
          </p:nvSpPr>
          <p:spPr>
            <a:xfrm>
              <a:off x="3194407" y="340325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3" name="Freeform: Shape 83">
              <a:extLst>
                <a:ext uri="{FF2B5EF4-FFF2-40B4-BE49-F238E27FC236}">
                  <a16:creationId xmlns:a16="http://schemas.microsoft.com/office/drawing/2014/main" id="{7881F55A-9238-4374-FDFC-6BFB4B3A9E79}"/>
                </a:ext>
              </a:extLst>
            </p:cNvPr>
            <p:cNvSpPr/>
            <p:nvPr/>
          </p:nvSpPr>
          <p:spPr>
            <a:xfrm>
              <a:off x="3041054" y="340325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4" name="Freeform: Shape 84">
              <a:extLst>
                <a:ext uri="{FF2B5EF4-FFF2-40B4-BE49-F238E27FC236}">
                  <a16:creationId xmlns:a16="http://schemas.microsoft.com/office/drawing/2014/main" id="{860D5152-EC2F-5115-7825-80AB72E81148}"/>
                </a:ext>
              </a:extLst>
            </p:cNvPr>
            <p:cNvSpPr/>
            <p:nvPr/>
          </p:nvSpPr>
          <p:spPr>
            <a:xfrm>
              <a:off x="3060104" y="330800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5" name="Freeform: Shape 85">
              <a:extLst>
                <a:ext uri="{FF2B5EF4-FFF2-40B4-BE49-F238E27FC236}">
                  <a16:creationId xmlns:a16="http://schemas.microsoft.com/office/drawing/2014/main" id="{5899B75A-B8C5-1910-6828-EE1F1191373C}"/>
                </a:ext>
              </a:extLst>
            </p:cNvPr>
            <p:cNvSpPr/>
            <p:nvPr/>
          </p:nvSpPr>
          <p:spPr>
            <a:xfrm>
              <a:off x="3175357" y="330800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6" name="Freeform: Shape 86">
              <a:extLst>
                <a:ext uri="{FF2B5EF4-FFF2-40B4-BE49-F238E27FC236}">
                  <a16:creationId xmlns:a16="http://schemas.microsoft.com/office/drawing/2014/main" id="{95343312-BECC-51E8-FB4B-A9FEB767DC3C}"/>
                </a:ext>
              </a:extLst>
            </p:cNvPr>
            <p:cNvSpPr/>
            <p:nvPr/>
          </p:nvSpPr>
          <p:spPr>
            <a:xfrm>
              <a:off x="3118207" y="3268956"/>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7" name="Freeform: Shape 87">
              <a:extLst>
                <a:ext uri="{FF2B5EF4-FFF2-40B4-BE49-F238E27FC236}">
                  <a16:creationId xmlns:a16="http://schemas.microsoft.com/office/drawing/2014/main" id="{BC5A926C-C144-9237-09BC-E30D40BF8B16}"/>
                </a:ext>
              </a:extLst>
            </p:cNvPr>
            <p:cNvSpPr/>
            <p:nvPr/>
          </p:nvSpPr>
          <p:spPr>
            <a:xfrm>
              <a:off x="3118207" y="351851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251" name="TextBox 250">
            <a:extLst>
              <a:ext uri="{FF2B5EF4-FFF2-40B4-BE49-F238E27FC236}">
                <a16:creationId xmlns:a16="http://schemas.microsoft.com/office/drawing/2014/main" id="{F13F3845-7B0D-3AFC-A369-A2E55E9E9F79}"/>
              </a:ext>
            </a:extLst>
          </p:cNvPr>
          <p:cNvSpPr txBox="1"/>
          <p:nvPr/>
        </p:nvSpPr>
        <p:spPr>
          <a:xfrm>
            <a:off x="1757357" y="3836975"/>
            <a:ext cx="805220" cy="276999"/>
          </a:xfrm>
          <a:prstGeom prst="rect">
            <a:avLst/>
          </a:prstGeom>
          <a:noFill/>
        </p:spPr>
        <p:txBody>
          <a:bodyPr wrap="none" rtlCol="0">
            <a:spAutoFit/>
          </a:bodyPr>
          <a:lstStyle/>
          <a:p>
            <a:pPr algn="r"/>
            <a:r>
              <a:rPr lang="en-US" sz="1200"/>
              <a:t>Recovery</a:t>
            </a:r>
          </a:p>
        </p:txBody>
      </p:sp>
      <p:sp>
        <p:nvSpPr>
          <p:cNvPr id="369" name="TextBox 368">
            <a:extLst>
              <a:ext uri="{FF2B5EF4-FFF2-40B4-BE49-F238E27FC236}">
                <a16:creationId xmlns:a16="http://schemas.microsoft.com/office/drawing/2014/main" id="{B02360A6-8032-23A8-36F0-CB45F87F2540}"/>
              </a:ext>
            </a:extLst>
          </p:cNvPr>
          <p:cNvSpPr txBox="1"/>
          <p:nvPr/>
        </p:nvSpPr>
        <p:spPr>
          <a:xfrm>
            <a:off x="3928961" y="3133491"/>
            <a:ext cx="2516715" cy="276999"/>
          </a:xfrm>
          <a:prstGeom prst="rect">
            <a:avLst/>
          </a:prstGeom>
          <a:noFill/>
        </p:spPr>
        <p:txBody>
          <a:bodyPr wrap="none" rtlCol="0">
            <a:spAutoFit/>
          </a:bodyPr>
          <a:lstStyle/>
          <a:p>
            <a:pPr algn="ctr"/>
            <a:r>
              <a:rPr lang="en-US" sz="1200"/>
              <a:t>Digital Onboarding/ID Verification</a:t>
            </a:r>
          </a:p>
        </p:txBody>
      </p:sp>
      <p:sp>
        <p:nvSpPr>
          <p:cNvPr id="370" name="TextBox 369">
            <a:extLst>
              <a:ext uri="{FF2B5EF4-FFF2-40B4-BE49-F238E27FC236}">
                <a16:creationId xmlns:a16="http://schemas.microsoft.com/office/drawing/2014/main" id="{509F9749-46AF-CD47-2993-1551A2316F49}"/>
              </a:ext>
            </a:extLst>
          </p:cNvPr>
          <p:cNvSpPr txBox="1"/>
          <p:nvPr/>
        </p:nvSpPr>
        <p:spPr>
          <a:xfrm>
            <a:off x="4049249" y="5446180"/>
            <a:ext cx="2276136" cy="276999"/>
          </a:xfrm>
          <a:prstGeom prst="rect">
            <a:avLst/>
          </a:prstGeom>
          <a:noFill/>
        </p:spPr>
        <p:txBody>
          <a:bodyPr wrap="none" rtlCol="0">
            <a:spAutoFit/>
          </a:bodyPr>
          <a:lstStyle/>
          <a:p>
            <a:pPr algn="ctr"/>
            <a:r>
              <a:rPr lang="en-US" sz="1200"/>
              <a:t>Ongoing Strong Authentication</a:t>
            </a:r>
          </a:p>
        </p:txBody>
      </p:sp>
      <p:grpSp>
        <p:nvGrpSpPr>
          <p:cNvPr id="371" name="Group 370">
            <a:extLst>
              <a:ext uri="{FF2B5EF4-FFF2-40B4-BE49-F238E27FC236}">
                <a16:creationId xmlns:a16="http://schemas.microsoft.com/office/drawing/2014/main" id="{58D92B88-960E-FF3B-7B63-4349BD3FBA3C}"/>
              </a:ext>
            </a:extLst>
          </p:cNvPr>
          <p:cNvGrpSpPr/>
          <p:nvPr/>
        </p:nvGrpSpPr>
        <p:grpSpPr>
          <a:xfrm>
            <a:off x="6776114" y="3514529"/>
            <a:ext cx="1719231" cy="918169"/>
            <a:chOff x="6696602" y="3704313"/>
            <a:chExt cx="1719231" cy="918169"/>
          </a:xfrm>
        </p:grpSpPr>
        <p:grpSp>
          <p:nvGrpSpPr>
            <p:cNvPr id="372" name="Group 371">
              <a:extLst>
                <a:ext uri="{FF2B5EF4-FFF2-40B4-BE49-F238E27FC236}">
                  <a16:creationId xmlns:a16="http://schemas.microsoft.com/office/drawing/2014/main" id="{E98FDA9B-5D82-1925-49D3-4831369EB20F}"/>
                </a:ext>
              </a:extLst>
            </p:cNvPr>
            <p:cNvGrpSpPr/>
            <p:nvPr/>
          </p:nvGrpSpPr>
          <p:grpSpPr>
            <a:xfrm>
              <a:off x="6696602" y="3704313"/>
              <a:ext cx="563968" cy="918169"/>
              <a:chOff x="4194934" y="4527426"/>
              <a:chExt cx="564578" cy="919162"/>
            </a:xfrm>
          </p:grpSpPr>
          <p:grpSp>
            <p:nvGrpSpPr>
              <p:cNvPr id="374" name="Group 373">
                <a:extLst>
                  <a:ext uri="{FF2B5EF4-FFF2-40B4-BE49-F238E27FC236}">
                    <a16:creationId xmlns:a16="http://schemas.microsoft.com/office/drawing/2014/main" id="{92B49861-02F1-E9EA-5A19-7304A567236E}"/>
                  </a:ext>
                </a:extLst>
              </p:cNvPr>
              <p:cNvGrpSpPr/>
              <p:nvPr/>
            </p:nvGrpSpPr>
            <p:grpSpPr>
              <a:xfrm>
                <a:off x="4230050" y="4527426"/>
                <a:ext cx="494347" cy="919162"/>
                <a:chOff x="4230050" y="4527426"/>
                <a:chExt cx="494347" cy="919162"/>
              </a:xfrm>
            </p:grpSpPr>
            <p:sp>
              <p:nvSpPr>
                <p:cNvPr id="380" name="Freeform: Shape 69">
                  <a:extLst>
                    <a:ext uri="{FF2B5EF4-FFF2-40B4-BE49-F238E27FC236}">
                      <a16:creationId xmlns:a16="http://schemas.microsoft.com/office/drawing/2014/main" id="{6CADDA03-7629-8245-2281-D48194C44B69}"/>
                    </a:ext>
                  </a:extLst>
                </p:cNvPr>
                <p:cNvSpPr/>
                <p:nvPr/>
              </p:nvSpPr>
              <p:spPr>
                <a:xfrm>
                  <a:off x="4230050" y="4527426"/>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81" name="Freeform: Shape 70">
                  <a:extLst>
                    <a:ext uri="{FF2B5EF4-FFF2-40B4-BE49-F238E27FC236}">
                      <a16:creationId xmlns:a16="http://schemas.microsoft.com/office/drawing/2014/main" id="{273331BB-E86B-5F9C-FD2C-6E3CD940E7DB}"/>
                    </a:ext>
                  </a:extLst>
                </p:cNvPr>
                <p:cNvSpPr/>
                <p:nvPr/>
              </p:nvSpPr>
              <p:spPr>
                <a:xfrm>
                  <a:off x="4413406" y="5336098"/>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375" name="Group 374">
                <a:extLst>
                  <a:ext uri="{FF2B5EF4-FFF2-40B4-BE49-F238E27FC236}">
                    <a16:creationId xmlns:a16="http://schemas.microsoft.com/office/drawing/2014/main" id="{AA9E4C78-7FB2-885F-6197-035E8FDB684A}"/>
                  </a:ext>
                </a:extLst>
              </p:cNvPr>
              <p:cNvGrpSpPr/>
              <p:nvPr/>
            </p:nvGrpSpPr>
            <p:grpSpPr>
              <a:xfrm>
                <a:off x="4194934" y="4787355"/>
                <a:ext cx="564578" cy="399305"/>
                <a:chOff x="4194934" y="4863563"/>
                <a:chExt cx="564578" cy="399305"/>
              </a:xfrm>
            </p:grpSpPr>
            <p:grpSp>
              <p:nvGrpSpPr>
                <p:cNvPr id="376" name="Graphic 75">
                  <a:extLst>
                    <a:ext uri="{FF2B5EF4-FFF2-40B4-BE49-F238E27FC236}">
                      <a16:creationId xmlns:a16="http://schemas.microsoft.com/office/drawing/2014/main" id="{07FAB3D4-73BB-B162-F96E-466A54B897D3}"/>
                    </a:ext>
                  </a:extLst>
                </p:cNvPr>
                <p:cNvGrpSpPr>
                  <a:grpSpLocks noChangeAspect="1"/>
                </p:cNvGrpSpPr>
                <p:nvPr/>
              </p:nvGrpSpPr>
              <p:grpSpPr>
                <a:xfrm>
                  <a:off x="4353779" y="4863563"/>
                  <a:ext cx="246888" cy="246888"/>
                  <a:chOff x="3868831" y="1718397"/>
                  <a:chExt cx="156210" cy="156210"/>
                </a:xfrm>
                <a:solidFill>
                  <a:srgbClr val="FDBB30"/>
                </a:solidFill>
              </p:grpSpPr>
              <p:sp>
                <p:nvSpPr>
                  <p:cNvPr id="378" name="Freeform: Shape 92">
                    <a:extLst>
                      <a:ext uri="{FF2B5EF4-FFF2-40B4-BE49-F238E27FC236}">
                        <a16:creationId xmlns:a16="http://schemas.microsoft.com/office/drawing/2014/main" id="{CCA54860-482A-55B9-B513-A03910C96F4D}"/>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79" name="Freeform: Shape 93">
                    <a:extLst>
                      <a:ext uri="{FF2B5EF4-FFF2-40B4-BE49-F238E27FC236}">
                        <a16:creationId xmlns:a16="http://schemas.microsoft.com/office/drawing/2014/main" id="{1C1C6C40-4975-1A89-35FE-D9C699179550}"/>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377" name="TextBox 376">
                  <a:extLst>
                    <a:ext uri="{FF2B5EF4-FFF2-40B4-BE49-F238E27FC236}">
                      <a16:creationId xmlns:a16="http://schemas.microsoft.com/office/drawing/2014/main" id="{20342FC9-A7D9-3485-37B9-25905ACACB6C}"/>
                    </a:ext>
                  </a:extLst>
                </p:cNvPr>
                <p:cNvSpPr txBox="1"/>
                <p:nvPr/>
              </p:nvSpPr>
              <p:spPr>
                <a:xfrm>
                  <a:off x="4194934" y="5078202"/>
                  <a:ext cx="564578" cy="184666"/>
                </a:xfrm>
                <a:prstGeom prst="rect">
                  <a:avLst/>
                </a:prstGeom>
                <a:noFill/>
              </p:spPr>
              <p:txBody>
                <a:bodyPr wrap="none" rtlCol="0">
                  <a:spAutoFit/>
                </a:bodyPr>
                <a:lstStyle/>
                <a:p>
                  <a:pPr algn="ctr"/>
                  <a:r>
                    <a:rPr lang="en-US" sz="600" b="1">
                      <a:solidFill>
                        <a:srgbClr val="5D5D5D"/>
                      </a:solidFill>
                    </a:rPr>
                    <a:t>APPROVED</a:t>
                  </a:r>
                </a:p>
              </p:txBody>
            </p:sp>
          </p:grpSp>
        </p:grpSp>
        <p:sp>
          <p:nvSpPr>
            <p:cNvPr id="373" name="TextBox 372">
              <a:extLst>
                <a:ext uri="{FF2B5EF4-FFF2-40B4-BE49-F238E27FC236}">
                  <a16:creationId xmlns:a16="http://schemas.microsoft.com/office/drawing/2014/main" id="{4E467D20-6F2C-9B64-3286-7EAEBE4C5C32}"/>
                </a:ext>
              </a:extLst>
            </p:cNvPr>
            <p:cNvSpPr txBox="1"/>
            <p:nvPr/>
          </p:nvSpPr>
          <p:spPr>
            <a:xfrm>
              <a:off x="7213260" y="3840232"/>
              <a:ext cx="1202573" cy="646331"/>
            </a:xfrm>
            <a:prstGeom prst="rect">
              <a:avLst/>
            </a:prstGeom>
            <a:noFill/>
          </p:spPr>
          <p:txBody>
            <a:bodyPr wrap="none" rtlCol="0">
              <a:spAutoFit/>
            </a:bodyPr>
            <a:lstStyle/>
            <a:p>
              <a:r>
                <a:rPr lang="en-US" sz="1200"/>
                <a:t>Enrollment</a:t>
              </a:r>
            </a:p>
            <a:p>
              <a:r>
                <a:rPr lang="en-US" sz="1200"/>
                <a:t>In Strong</a:t>
              </a:r>
            </a:p>
            <a:p>
              <a:r>
                <a:rPr lang="en-US" sz="1200"/>
                <a:t>Authentication</a:t>
              </a:r>
            </a:p>
          </p:txBody>
        </p:sp>
      </p:grpSp>
      <p:cxnSp>
        <p:nvCxnSpPr>
          <p:cNvPr id="382" name="Straight Arrow Connector 381">
            <a:extLst>
              <a:ext uri="{FF2B5EF4-FFF2-40B4-BE49-F238E27FC236}">
                <a16:creationId xmlns:a16="http://schemas.microsoft.com/office/drawing/2014/main" id="{DC025F61-229B-CC80-48C5-BC3886BB1A47}"/>
              </a:ext>
            </a:extLst>
          </p:cNvPr>
          <p:cNvCxnSpPr>
            <a:cxnSpLocks/>
          </p:cNvCxnSpPr>
          <p:nvPr/>
        </p:nvCxnSpPr>
        <p:spPr>
          <a:xfrm>
            <a:off x="1075194" y="2531720"/>
            <a:ext cx="3577211" cy="0"/>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16783675-7284-51F9-A38E-73B321696402}"/>
              </a:ext>
            </a:extLst>
          </p:cNvPr>
          <p:cNvCxnSpPr>
            <a:cxnSpLocks/>
          </p:cNvCxnSpPr>
          <p:nvPr/>
        </p:nvCxnSpPr>
        <p:spPr>
          <a:xfrm>
            <a:off x="5685835" y="2677377"/>
            <a:ext cx="1390866" cy="0"/>
          </a:xfrm>
          <a:prstGeom prst="line">
            <a:avLst/>
          </a:prstGeom>
          <a:ln w="38100">
            <a:solidFill>
              <a:srgbClr val="FDBB30"/>
            </a:solidFill>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AB29819C-2305-3A2A-B017-169A0F3CA6FA}"/>
              </a:ext>
            </a:extLst>
          </p:cNvPr>
          <p:cNvCxnSpPr>
            <a:cxnSpLocks/>
          </p:cNvCxnSpPr>
          <p:nvPr/>
        </p:nvCxnSpPr>
        <p:spPr>
          <a:xfrm>
            <a:off x="7058097" y="2687285"/>
            <a:ext cx="0" cy="818676"/>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7F3C203B-8653-076F-0B49-288494989EEF}"/>
              </a:ext>
            </a:extLst>
          </p:cNvPr>
          <p:cNvCxnSpPr>
            <a:cxnSpLocks/>
          </p:cNvCxnSpPr>
          <p:nvPr/>
        </p:nvCxnSpPr>
        <p:spPr>
          <a:xfrm>
            <a:off x="7058097" y="4432698"/>
            <a:ext cx="0" cy="746408"/>
          </a:xfrm>
          <a:prstGeom prst="line">
            <a:avLst/>
          </a:prstGeom>
          <a:ln w="38100">
            <a:solidFill>
              <a:srgbClr val="FDBB30"/>
            </a:solidFill>
          </a:ln>
        </p:spPr>
        <p:style>
          <a:lnRef idx="1">
            <a:schemeClr val="accent1"/>
          </a:lnRef>
          <a:fillRef idx="0">
            <a:schemeClr val="accent1"/>
          </a:fillRef>
          <a:effectRef idx="0">
            <a:schemeClr val="accent1"/>
          </a:effectRef>
          <a:fontRef idx="minor">
            <a:schemeClr val="tx1"/>
          </a:fontRef>
        </p:style>
      </p:cxnSp>
      <p:cxnSp>
        <p:nvCxnSpPr>
          <p:cNvPr id="386" name="Straight Arrow Connector 385">
            <a:extLst>
              <a:ext uri="{FF2B5EF4-FFF2-40B4-BE49-F238E27FC236}">
                <a16:creationId xmlns:a16="http://schemas.microsoft.com/office/drawing/2014/main" id="{98103E3D-9EC3-CB0E-2610-D7685BAF6CFD}"/>
              </a:ext>
            </a:extLst>
          </p:cNvPr>
          <p:cNvCxnSpPr>
            <a:cxnSpLocks/>
          </p:cNvCxnSpPr>
          <p:nvPr/>
        </p:nvCxnSpPr>
        <p:spPr>
          <a:xfrm flipH="1">
            <a:off x="5964499" y="5168448"/>
            <a:ext cx="1112825" cy="0"/>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89C69005-A3E2-2128-FDCB-D04FD28BADA7}"/>
              </a:ext>
            </a:extLst>
          </p:cNvPr>
          <p:cNvCxnSpPr>
            <a:cxnSpLocks/>
          </p:cNvCxnSpPr>
          <p:nvPr/>
        </p:nvCxnSpPr>
        <p:spPr>
          <a:xfrm flipV="1">
            <a:off x="3043761" y="2673225"/>
            <a:ext cx="0" cy="841304"/>
          </a:xfrm>
          <a:prstGeom prst="line">
            <a:avLst/>
          </a:prstGeom>
          <a:ln w="38100">
            <a:solidFill>
              <a:srgbClr val="FDBB30"/>
            </a:solidFill>
          </a:ln>
        </p:spPr>
        <p:style>
          <a:lnRef idx="1">
            <a:schemeClr val="accent1"/>
          </a:lnRef>
          <a:fillRef idx="0">
            <a:schemeClr val="accent1"/>
          </a:fillRef>
          <a:effectRef idx="0">
            <a:schemeClr val="accent1"/>
          </a:effectRef>
          <a:fontRef idx="minor">
            <a:schemeClr val="tx1"/>
          </a:fontRef>
        </p:style>
      </p:cxnSp>
      <p:cxnSp>
        <p:nvCxnSpPr>
          <p:cNvPr id="388" name="Straight Arrow Connector 387">
            <a:extLst>
              <a:ext uri="{FF2B5EF4-FFF2-40B4-BE49-F238E27FC236}">
                <a16:creationId xmlns:a16="http://schemas.microsoft.com/office/drawing/2014/main" id="{78A7F736-3AD0-FF05-80FE-F7D57EFDD712}"/>
              </a:ext>
            </a:extLst>
          </p:cNvPr>
          <p:cNvCxnSpPr>
            <a:cxnSpLocks/>
          </p:cNvCxnSpPr>
          <p:nvPr/>
        </p:nvCxnSpPr>
        <p:spPr>
          <a:xfrm>
            <a:off x="3025772" y="2673225"/>
            <a:ext cx="1626633" cy="0"/>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C075324-4AB3-D896-9111-B831BD038C31}"/>
              </a:ext>
            </a:extLst>
          </p:cNvPr>
          <p:cNvCxnSpPr>
            <a:cxnSpLocks/>
          </p:cNvCxnSpPr>
          <p:nvPr/>
        </p:nvCxnSpPr>
        <p:spPr>
          <a:xfrm flipH="1">
            <a:off x="3025833" y="5159927"/>
            <a:ext cx="1359928" cy="0"/>
          </a:xfrm>
          <a:prstGeom prst="line">
            <a:avLst/>
          </a:prstGeom>
          <a:ln w="38100">
            <a:solidFill>
              <a:srgbClr val="FDBB30"/>
            </a:solidFill>
          </a:ln>
        </p:spPr>
        <p:style>
          <a:lnRef idx="1">
            <a:schemeClr val="accent1"/>
          </a:lnRef>
          <a:fillRef idx="0">
            <a:schemeClr val="accent1"/>
          </a:fillRef>
          <a:effectRef idx="0">
            <a:schemeClr val="accent1"/>
          </a:effectRef>
          <a:fontRef idx="minor">
            <a:schemeClr val="tx1"/>
          </a:fontRef>
        </p:style>
      </p:cxnSp>
      <p:cxnSp>
        <p:nvCxnSpPr>
          <p:cNvPr id="390" name="Straight Arrow Connector 389">
            <a:extLst>
              <a:ext uri="{FF2B5EF4-FFF2-40B4-BE49-F238E27FC236}">
                <a16:creationId xmlns:a16="http://schemas.microsoft.com/office/drawing/2014/main" id="{0B5B0C34-256A-6107-BCFC-5781E50AE2CB}"/>
              </a:ext>
            </a:extLst>
          </p:cNvPr>
          <p:cNvCxnSpPr>
            <a:cxnSpLocks/>
          </p:cNvCxnSpPr>
          <p:nvPr/>
        </p:nvCxnSpPr>
        <p:spPr>
          <a:xfrm flipV="1">
            <a:off x="3043761" y="4432698"/>
            <a:ext cx="0" cy="735180"/>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grpSp>
        <p:nvGrpSpPr>
          <p:cNvPr id="391" name="Group 390">
            <a:extLst>
              <a:ext uri="{FF2B5EF4-FFF2-40B4-BE49-F238E27FC236}">
                <a16:creationId xmlns:a16="http://schemas.microsoft.com/office/drawing/2014/main" id="{3E2241A2-D6BA-0BA2-5925-6C1A4A0CCE63}"/>
              </a:ext>
            </a:extLst>
          </p:cNvPr>
          <p:cNvGrpSpPr/>
          <p:nvPr/>
        </p:nvGrpSpPr>
        <p:grpSpPr>
          <a:xfrm>
            <a:off x="4280662" y="3577954"/>
            <a:ext cx="1813318" cy="791227"/>
            <a:chOff x="4280662" y="3759957"/>
            <a:chExt cx="1813318" cy="791227"/>
          </a:xfrm>
        </p:grpSpPr>
        <p:sp>
          <p:nvSpPr>
            <p:cNvPr id="392" name="Freeform: Shape 51">
              <a:extLst>
                <a:ext uri="{FF2B5EF4-FFF2-40B4-BE49-F238E27FC236}">
                  <a16:creationId xmlns:a16="http://schemas.microsoft.com/office/drawing/2014/main" id="{7EA1E12C-D0F4-CB0D-4627-667AC4B3F0CC}"/>
                </a:ext>
              </a:extLst>
            </p:cNvPr>
            <p:cNvSpPr>
              <a:spLocks noChangeAspect="1"/>
            </p:cNvSpPr>
            <p:nvPr/>
          </p:nvSpPr>
          <p:spPr>
            <a:xfrm>
              <a:off x="4946925" y="3759957"/>
              <a:ext cx="479891" cy="529031"/>
            </a:xfrm>
            <a:custGeom>
              <a:avLst/>
              <a:gdLst>
                <a:gd name="connsiteX0" fmla="*/ 315525 w 323145"/>
                <a:gd name="connsiteY0" fmla="*/ 355282 h 356235"/>
                <a:gd name="connsiteX1" fmla="*/ 317430 w 323145"/>
                <a:gd name="connsiteY1" fmla="*/ 355282 h 356235"/>
                <a:gd name="connsiteX2" fmla="*/ 323145 w 323145"/>
                <a:gd name="connsiteY2" fmla="*/ 350520 h 356235"/>
                <a:gd name="connsiteX3" fmla="*/ 323145 w 323145"/>
                <a:gd name="connsiteY3" fmla="*/ 345757 h 356235"/>
                <a:gd name="connsiteX4" fmla="*/ 319335 w 323145"/>
                <a:gd name="connsiteY4" fmla="*/ 342900 h 356235"/>
                <a:gd name="connsiteX5" fmla="*/ 225990 w 323145"/>
                <a:gd name="connsiteY5" fmla="*/ 314325 h 356235"/>
                <a:gd name="connsiteX6" fmla="*/ 223133 w 323145"/>
                <a:gd name="connsiteY6" fmla="*/ 313373 h 356235"/>
                <a:gd name="connsiteX7" fmla="*/ 223133 w 323145"/>
                <a:gd name="connsiteY7" fmla="*/ 311468 h 356235"/>
                <a:gd name="connsiteX8" fmla="*/ 223133 w 323145"/>
                <a:gd name="connsiteY8" fmla="*/ 286703 h 356235"/>
                <a:gd name="connsiteX9" fmla="*/ 223133 w 323145"/>
                <a:gd name="connsiteY9" fmla="*/ 284798 h 356235"/>
                <a:gd name="connsiteX10" fmla="*/ 225038 w 323145"/>
                <a:gd name="connsiteY10" fmla="*/ 283845 h 356235"/>
                <a:gd name="connsiteX11" fmla="*/ 267900 w 323145"/>
                <a:gd name="connsiteY11" fmla="*/ 227648 h 356235"/>
                <a:gd name="connsiteX12" fmla="*/ 268853 w 323145"/>
                <a:gd name="connsiteY12" fmla="*/ 225743 h 356235"/>
                <a:gd name="connsiteX13" fmla="*/ 270758 w 323145"/>
                <a:gd name="connsiteY13" fmla="*/ 225743 h 356235"/>
                <a:gd name="connsiteX14" fmla="*/ 294570 w 323145"/>
                <a:gd name="connsiteY14" fmla="*/ 195262 h 356235"/>
                <a:gd name="connsiteX15" fmla="*/ 299333 w 323145"/>
                <a:gd name="connsiteY15" fmla="*/ 170498 h 356235"/>
                <a:gd name="connsiteX16" fmla="*/ 292665 w 323145"/>
                <a:gd name="connsiteY16" fmla="*/ 146685 h 356235"/>
                <a:gd name="connsiteX17" fmla="*/ 276473 w 323145"/>
                <a:gd name="connsiteY17" fmla="*/ 135255 h 356235"/>
                <a:gd name="connsiteX18" fmla="*/ 273615 w 323145"/>
                <a:gd name="connsiteY18" fmla="*/ 134303 h 356235"/>
                <a:gd name="connsiteX19" fmla="*/ 274568 w 323145"/>
                <a:gd name="connsiteY19" fmla="*/ 131445 h 356235"/>
                <a:gd name="connsiteX20" fmla="*/ 250755 w 323145"/>
                <a:gd name="connsiteY20" fmla="*/ 30480 h 356235"/>
                <a:gd name="connsiteX21" fmla="*/ 162173 w 323145"/>
                <a:gd name="connsiteY21" fmla="*/ 0 h 356235"/>
                <a:gd name="connsiteX22" fmla="*/ 161220 w 323145"/>
                <a:gd name="connsiteY22" fmla="*/ 0 h 356235"/>
                <a:gd name="connsiteX23" fmla="*/ 161220 w 323145"/>
                <a:gd name="connsiteY23" fmla="*/ 0 h 356235"/>
                <a:gd name="connsiteX24" fmla="*/ 72638 w 323145"/>
                <a:gd name="connsiteY24" fmla="*/ 30480 h 356235"/>
                <a:gd name="connsiteX25" fmla="*/ 48825 w 323145"/>
                <a:gd name="connsiteY25" fmla="*/ 131445 h 356235"/>
                <a:gd name="connsiteX26" fmla="*/ 49778 w 323145"/>
                <a:gd name="connsiteY26" fmla="*/ 134303 h 356235"/>
                <a:gd name="connsiteX27" fmla="*/ 46920 w 323145"/>
                <a:gd name="connsiteY27" fmla="*/ 135255 h 356235"/>
                <a:gd name="connsiteX28" fmla="*/ 30728 w 323145"/>
                <a:gd name="connsiteY28" fmla="*/ 146685 h 356235"/>
                <a:gd name="connsiteX29" fmla="*/ 24060 w 323145"/>
                <a:gd name="connsiteY29" fmla="*/ 170498 h 356235"/>
                <a:gd name="connsiteX30" fmla="*/ 28823 w 323145"/>
                <a:gd name="connsiteY30" fmla="*/ 195262 h 356235"/>
                <a:gd name="connsiteX31" fmla="*/ 52635 w 323145"/>
                <a:gd name="connsiteY31" fmla="*/ 225743 h 356235"/>
                <a:gd name="connsiteX32" fmla="*/ 54540 w 323145"/>
                <a:gd name="connsiteY32" fmla="*/ 225743 h 356235"/>
                <a:gd name="connsiteX33" fmla="*/ 55493 w 323145"/>
                <a:gd name="connsiteY33" fmla="*/ 227648 h 356235"/>
                <a:gd name="connsiteX34" fmla="*/ 98355 w 323145"/>
                <a:gd name="connsiteY34" fmla="*/ 283845 h 356235"/>
                <a:gd name="connsiteX35" fmla="*/ 100260 w 323145"/>
                <a:gd name="connsiteY35" fmla="*/ 284798 h 356235"/>
                <a:gd name="connsiteX36" fmla="*/ 100260 w 323145"/>
                <a:gd name="connsiteY36" fmla="*/ 286703 h 356235"/>
                <a:gd name="connsiteX37" fmla="*/ 100260 w 323145"/>
                <a:gd name="connsiteY37" fmla="*/ 311468 h 356235"/>
                <a:gd name="connsiteX38" fmla="*/ 100260 w 323145"/>
                <a:gd name="connsiteY38" fmla="*/ 314325 h 356235"/>
                <a:gd name="connsiteX39" fmla="*/ 97403 w 323145"/>
                <a:gd name="connsiteY39" fmla="*/ 315278 h 356235"/>
                <a:gd name="connsiteX40" fmla="*/ 4058 w 323145"/>
                <a:gd name="connsiteY40" fmla="*/ 343853 h 356235"/>
                <a:gd name="connsiteX41" fmla="*/ 248 w 323145"/>
                <a:gd name="connsiteY41" fmla="*/ 351473 h 356235"/>
                <a:gd name="connsiteX42" fmla="*/ 5963 w 323145"/>
                <a:gd name="connsiteY42" fmla="*/ 356235 h 356235"/>
                <a:gd name="connsiteX43" fmla="*/ 7868 w 323145"/>
                <a:gd name="connsiteY43" fmla="*/ 356235 h 356235"/>
                <a:gd name="connsiteX44" fmla="*/ 107880 w 323145"/>
                <a:gd name="connsiteY44" fmla="*/ 325755 h 356235"/>
                <a:gd name="connsiteX45" fmla="*/ 112643 w 323145"/>
                <a:gd name="connsiteY45" fmla="*/ 320040 h 356235"/>
                <a:gd name="connsiteX46" fmla="*/ 112643 w 323145"/>
                <a:gd name="connsiteY46" fmla="*/ 282893 h 356235"/>
                <a:gd name="connsiteX47" fmla="*/ 109785 w 323145"/>
                <a:gd name="connsiteY47" fmla="*/ 278130 h 356235"/>
                <a:gd name="connsiteX48" fmla="*/ 65970 w 323145"/>
                <a:gd name="connsiteY48" fmla="*/ 219075 h 356235"/>
                <a:gd name="connsiteX49" fmla="*/ 60255 w 323145"/>
                <a:gd name="connsiteY49" fmla="*/ 214312 h 356235"/>
                <a:gd name="connsiteX50" fmla="*/ 41205 w 323145"/>
                <a:gd name="connsiteY50" fmla="*/ 192405 h 356235"/>
                <a:gd name="connsiteX51" fmla="*/ 36443 w 323145"/>
                <a:gd name="connsiteY51" fmla="*/ 167640 h 356235"/>
                <a:gd name="connsiteX52" fmla="*/ 40253 w 323145"/>
                <a:gd name="connsiteY52" fmla="*/ 153353 h 356235"/>
                <a:gd name="connsiteX53" fmla="*/ 57398 w 323145"/>
                <a:gd name="connsiteY53" fmla="*/ 144780 h 356235"/>
                <a:gd name="connsiteX54" fmla="*/ 62160 w 323145"/>
                <a:gd name="connsiteY54" fmla="*/ 141923 h 356235"/>
                <a:gd name="connsiteX55" fmla="*/ 63113 w 323145"/>
                <a:gd name="connsiteY55" fmla="*/ 137160 h 356235"/>
                <a:gd name="connsiteX56" fmla="*/ 82163 w 323145"/>
                <a:gd name="connsiteY56" fmla="*/ 38100 h 356235"/>
                <a:gd name="connsiteX57" fmla="*/ 162173 w 323145"/>
                <a:gd name="connsiteY57" fmla="*/ 11430 h 356235"/>
                <a:gd name="connsiteX58" fmla="*/ 242183 w 323145"/>
                <a:gd name="connsiteY58" fmla="*/ 38100 h 356235"/>
                <a:gd name="connsiteX59" fmla="*/ 261233 w 323145"/>
                <a:gd name="connsiteY59" fmla="*/ 137160 h 356235"/>
                <a:gd name="connsiteX60" fmla="*/ 262185 w 323145"/>
                <a:gd name="connsiteY60" fmla="*/ 141923 h 356235"/>
                <a:gd name="connsiteX61" fmla="*/ 266948 w 323145"/>
                <a:gd name="connsiteY61" fmla="*/ 144780 h 356235"/>
                <a:gd name="connsiteX62" fmla="*/ 284093 w 323145"/>
                <a:gd name="connsiteY62" fmla="*/ 153353 h 356235"/>
                <a:gd name="connsiteX63" fmla="*/ 287903 w 323145"/>
                <a:gd name="connsiteY63" fmla="*/ 167640 h 356235"/>
                <a:gd name="connsiteX64" fmla="*/ 283140 w 323145"/>
                <a:gd name="connsiteY64" fmla="*/ 192405 h 356235"/>
                <a:gd name="connsiteX65" fmla="*/ 264090 w 323145"/>
                <a:gd name="connsiteY65" fmla="*/ 214312 h 356235"/>
                <a:gd name="connsiteX66" fmla="*/ 258375 w 323145"/>
                <a:gd name="connsiteY66" fmla="*/ 219075 h 356235"/>
                <a:gd name="connsiteX67" fmla="*/ 214560 w 323145"/>
                <a:gd name="connsiteY67" fmla="*/ 278130 h 356235"/>
                <a:gd name="connsiteX68" fmla="*/ 211703 w 323145"/>
                <a:gd name="connsiteY68" fmla="*/ 282893 h 356235"/>
                <a:gd name="connsiteX69" fmla="*/ 211703 w 323145"/>
                <a:gd name="connsiteY69" fmla="*/ 320040 h 356235"/>
                <a:gd name="connsiteX70" fmla="*/ 216465 w 323145"/>
                <a:gd name="connsiteY70" fmla="*/ 325755 h 356235"/>
                <a:gd name="connsiteX71" fmla="*/ 315525 w 323145"/>
                <a:gd name="connsiteY71" fmla="*/ 355282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3145" h="356235">
                  <a:moveTo>
                    <a:pt x="315525" y="355282"/>
                  </a:moveTo>
                  <a:cubicBezTo>
                    <a:pt x="316478" y="355282"/>
                    <a:pt x="316478" y="355282"/>
                    <a:pt x="317430" y="355282"/>
                  </a:cubicBezTo>
                  <a:cubicBezTo>
                    <a:pt x="320288" y="355282"/>
                    <a:pt x="322193" y="353378"/>
                    <a:pt x="323145" y="350520"/>
                  </a:cubicBezTo>
                  <a:cubicBezTo>
                    <a:pt x="323145" y="348615"/>
                    <a:pt x="323145" y="347663"/>
                    <a:pt x="323145" y="345757"/>
                  </a:cubicBezTo>
                  <a:cubicBezTo>
                    <a:pt x="322193" y="343853"/>
                    <a:pt x="321240" y="342900"/>
                    <a:pt x="319335" y="342900"/>
                  </a:cubicBezTo>
                  <a:lnTo>
                    <a:pt x="225990" y="314325"/>
                  </a:lnTo>
                  <a:lnTo>
                    <a:pt x="223133" y="313373"/>
                  </a:lnTo>
                  <a:lnTo>
                    <a:pt x="223133" y="311468"/>
                  </a:lnTo>
                  <a:lnTo>
                    <a:pt x="223133" y="286703"/>
                  </a:lnTo>
                  <a:lnTo>
                    <a:pt x="223133" y="284798"/>
                  </a:lnTo>
                  <a:lnTo>
                    <a:pt x="225038" y="283845"/>
                  </a:lnTo>
                  <a:cubicBezTo>
                    <a:pt x="235515" y="276225"/>
                    <a:pt x="259328" y="255270"/>
                    <a:pt x="267900" y="227648"/>
                  </a:cubicBezTo>
                  <a:lnTo>
                    <a:pt x="268853" y="225743"/>
                  </a:lnTo>
                  <a:lnTo>
                    <a:pt x="270758" y="225743"/>
                  </a:lnTo>
                  <a:cubicBezTo>
                    <a:pt x="285998" y="222885"/>
                    <a:pt x="290760" y="211455"/>
                    <a:pt x="294570" y="195262"/>
                  </a:cubicBezTo>
                  <a:lnTo>
                    <a:pt x="299333" y="170498"/>
                  </a:lnTo>
                  <a:cubicBezTo>
                    <a:pt x="301238" y="161925"/>
                    <a:pt x="298380" y="153353"/>
                    <a:pt x="292665" y="146685"/>
                  </a:cubicBezTo>
                  <a:cubicBezTo>
                    <a:pt x="288855" y="141923"/>
                    <a:pt x="283140" y="137160"/>
                    <a:pt x="276473" y="135255"/>
                  </a:cubicBezTo>
                  <a:lnTo>
                    <a:pt x="273615" y="134303"/>
                  </a:lnTo>
                  <a:lnTo>
                    <a:pt x="274568" y="131445"/>
                  </a:lnTo>
                  <a:cubicBezTo>
                    <a:pt x="277425" y="112395"/>
                    <a:pt x="282188" y="62865"/>
                    <a:pt x="250755" y="30480"/>
                  </a:cubicBezTo>
                  <a:cubicBezTo>
                    <a:pt x="231705" y="10477"/>
                    <a:pt x="201225" y="0"/>
                    <a:pt x="162173" y="0"/>
                  </a:cubicBezTo>
                  <a:lnTo>
                    <a:pt x="161220" y="0"/>
                  </a:lnTo>
                  <a:lnTo>
                    <a:pt x="161220" y="0"/>
                  </a:lnTo>
                  <a:cubicBezTo>
                    <a:pt x="122168" y="0"/>
                    <a:pt x="92640" y="10477"/>
                    <a:pt x="72638" y="30480"/>
                  </a:cubicBezTo>
                  <a:cubicBezTo>
                    <a:pt x="41205" y="62865"/>
                    <a:pt x="45015" y="111443"/>
                    <a:pt x="48825" y="131445"/>
                  </a:cubicBezTo>
                  <a:lnTo>
                    <a:pt x="49778" y="134303"/>
                  </a:lnTo>
                  <a:lnTo>
                    <a:pt x="46920" y="135255"/>
                  </a:lnTo>
                  <a:cubicBezTo>
                    <a:pt x="40253" y="137160"/>
                    <a:pt x="35490" y="141923"/>
                    <a:pt x="30728" y="146685"/>
                  </a:cubicBezTo>
                  <a:cubicBezTo>
                    <a:pt x="25013" y="154305"/>
                    <a:pt x="23108" y="161925"/>
                    <a:pt x="24060" y="170498"/>
                  </a:cubicBezTo>
                  <a:lnTo>
                    <a:pt x="28823" y="195262"/>
                  </a:lnTo>
                  <a:cubicBezTo>
                    <a:pt x="32633" y="211455"/>
                    <a:pt x="37395" y="222885"/>
                    <a:pt x="52635" y="225743"/>
                  </a:cubicBezTo>
                  <a:lnTo>
                    <a:pt x="54540" y="225743"/>
                  </a:lnTo>
                  <a:lnTo>
                    <a:pt x="55493" y="227648"/>
                  </a:lnTo>
                  <a:cubicBezTo>
                    <a:pt x="64065" y="256223"/>
                    <a:pt x="88830" y="277178"/>
                    <a:pt x="98355" y="283845"/>
                  </a:cubicBezTo>
                  <a:lnTo>
                    <a:pt x="100260" y="284798"/>
                  </a:lnTo>
                  <a:lnTo>
                    <a:pt x="100260" y="286703"/>
                  </a:lnTo>
                  <a:lnTo>
                    <a:pt x="100260" y="311468"/>
                  </a:lnTo>
                  <a:lnTo>
                    <a:pt x="100260" y="314325"/>
                  </a:lnTo>
                  <a:lnTo>
                    <a:pt x="97403" y="315278"/>
                  </a:lnTo>
                  <a:lnTo>
                    <a:pt x="4058" y="343853"/>
                  </a:lnTo>
                  <a:cubicBezTo>
                    <a:pt x="1200" y="344805"/>
                    <a:pt x="-705" y="348615"/>
                    <a:pt x="248" y="351473"/>
                  </a:cubicBezTo>
                  <a:cubicBezTo>
                    <a:pt x="1200" y="354330"/>
                    <a:pt x="3105" y="356235"/>
                    <a:pt x="5963" y="356235"/>
                  </a:cubicBezTo>
                  <a:cubicBezTo>
                    <a:pt x="6915" y="356235"/>
                    <a:pt x="6915" y="356235"/>
                    <a:pt x="7868" y="356235"/>
                  </a:cubicBezTo>
                  <a:lnTo>
                    <a:pt x="107880" y="325755"/>
                  </a:lnTo>
                  <a:cubicBezTo>
                    <a:pt x="110738" y="324803"/>
                    <a:pt x="112643" y="322898"/>
                    <a:pt x="112643" y="320040"/>
                  </a:cubicBezTo>
                  <a:lnTo>
                    <a:pt x="112643" y="282893"/>
                  </a:lnTo>
                  <a:cubicBezTo>
                    <a:pt x="112643" y="280988"/>
                    <a:pt x="111690" y="279082"/>
                    <a:pt x="109785" y="278130"/>
                  </a:cubicBezTo>
                  <a:cubicBezTo>
                    <a:pt x="109785" y="278130"/>
                    <a:pt x="72638" y="253365"/>
                    <a:pt x="65970" y="219075"/>
                  </a:cubicBezTo>
                  <a:cubicBezTo>
                    <a:pt x="65018" y="216218"/>
                    <a:pt x="63113" y="214312"/>
                    <a:pt x="60255" y="214312"/>
                  </a:cubicBezTo>
                  <a:cubicBezTo>
                    <a:pt x="49778" y="214312"/>
                    <a:pt x="45015" y="211455"/>
                    <a:pt x="41205" y="192405"/>
                  </a:cubicBezTo>
                  <a:lnTo>
                    <a:pt x="36443" y="167640"/>
                  </a:lnTo>
                  <a:cubicBezTo>
                    <a:pt x="35490" y="160973"/>
                    <a:pt x="38348" y="156210"/>
                    <a:pt x="40253" y="153353"/>
                  </a:cubicBezTo>
                  <a:cubicBezTo>
                    <a:pt x="44063" y="148590"/>
                    <a:pt x="50730" y="144780"/>
                    <a:pt x="57398" y="144780"/>
                  </a:cubicBezTo>
                  <a:cubicBezTo>
                    <a:pt x="59303" y="144780"/>
                    <a:pt x="61208" y="143828"/>
                    <a:pt x="62160" y="141923"/>
                  </a:cubicBezTo>
                  <a:cubicBezTo>
                    <a:pt x="63113" y="140018"/>
                    <a:pt x="63113" y="138112"/>
                    <a:pt x="63113" y="137160"/>
                  </a:cubicBezTo>
                  <a:cubicBezTo>
                    <a:pt x="63113" y="136208"/>
                    <a:pt x="46920" y="74295"/>
                    <a:pt x="82163" y="38100"/>
                  </a:cubicBezTo>
                  <a:cubicBezTo>
                    <a:pt x="99308" y="20002"/>
                    <a:pt x="125978" y="11430"/>
                    <a:pt x="162173" y="11430"/>
                  </a:cubicBezTo>
                  <a:cubicBezTo>
                    <a:pt x="198368" y="11430"/>
                    <a:pt x="225038" y="20955"/>
                    <a:pt x="242183" y="38100"/>
                  </a:cubicBezTo>
                  <a:cubicBezTo>
                    <a:pt x="277425" y="74295"/>
                    <a:pt x="261233" y="136208"/>
                    <a:pt x="261233" y="137160"/>
                  </a:cubicBezTo>
                  <a:cubicBezTo>
                    <a:pt x="261233" y="139065"/>
                    <a:pt x="261233" y="140970"/>
                    <a:pt x="262185" y="141923"/>
                  </a:cubicBezTo>
                  <a:cubicBezTo>
                    <a:pt x="263138" y="143828"/>
                    <a:pt x="265043" y="144780"/>
                    <a:pt x="266948" y="144780"/>
                  </a:cubicBezTo>
                  <a:cubicBezTo>
                    <a:pt x="273615" y="144780"/>
                    <a:pt x="280283" y="148590"/>
                    <a:pt x="284093" y="153353"/>
                  </a:cubicBezTo>
                  <a:cubicBezTo>
                    <a:pt x="285998" y="156210"/>
                    <a:pt x="288855" y="160973"/>
                    <a:pt x="287903" y="167640"/>
                  </a:cubicBezTo>
                  <a:lnTo>
                    <a:pt x="283140" y="192405"/>
                  </a:lnTo>
                  <a:cubicBezTo>
                    <a:pt x="279330" y="211455"/>
                    <a:pt x="274568" y="214312"/>
                    <a:pt x="264090" y="214312"/>
                  </a:cubicBezTo>
                  <a:cubicBezTo>
                    <a:pt x="261233" y="214312"/>
                    <a:pt x="258375" y="216218"/>
                    <a:pt x="258375" y="219075"/>
                  </a:cubicBezTo>
                  <a:cubicBezTo>
                    <a:pt x="251708" y="253365"/>
                    <a:pt x="214560" y="278130"/>
                    <a:pt x="214560" y="278130"/>
                  </a:cubicBezTo>
                  <a:cubicBezTo>
                    <a:pt x="212655" y="279082"/>
                    <a:pt x="211703" y="280988"/>
                    <a:pt x="211703" y="282893"/>
                  </a:cubicBezTo>
                  <a:lnTo>
                    <a:pt x="211703" y="320040"/>
                  </a:lnTo>
                  <a:cubicBezTo>
                    <a:pt x="211703" y="322898"/>
                    <a:pt x="213608" y="324803"/>
                    <a:pt x="216465" y="325755"/>
                  </a:cubicBezTo>
                  <a:lnTo>
                    <a:pt x="315525" y="355282"/>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93" name="TextBox 392">
              <a:extLst>
                <a:ext uri="{FF2B5EF4-FFF2-40B4-BE49-F238E27FC236}">
                  <a16:creationId xmlns:a16="http://schemas.microsoft.com/office/drawing/2014/main" id="{544B5C2D-CF7D-58F8-6A80-D66E4517171D}"/>
                </a:ext>
              </a:extLst>
            </p:cNvPr>
            <p:cNvSpPr txBox="1"/>
            <p:nvPr/>
          </p:nvSpPr>
          <p:spPr>
            <a:xfrm>
              <a:off x="4280662" y="4274185"/>
              <a:ext cx="1813318" cy="276999"/>
            </a:xfrm>
            <a:prstGeom prst="rect">
              <a:avLst/>
            </a:prstGeom>
            <a:noFill/>
          </p:spPr>
          <p:txBody>
            <a:bodyPr wrap="none" lIns="91440" tIns="45720" rIns="91440" bIns="45720" rtlCol="0" anchor="t">
              <a:spAutoFit/>
            </a:bodyPr>
            <a:lstStyle/>
            <a:p>
              <a:pPr algn="ctr"/>
              <a:r>
                <a:rPr lang="en-US" sz="1200" dirty="0"/>
                <a:t>Single Member Identity</a:t>
              </a:r>
            </a:p>
          </p:txBody>
        </p:sp>
      </p:grpSp>
      <p:grpSp>
        <p:nvGrpSpPr>
          <p:cNvPr id="56" name="Group 55">
            <a:extLst>
              <a:ext uri="{FF2B5EF4-FFF2-40B4-BE49-F238E27FC236}">
                <a16:creationId xmlns:a16="http://schemas.microsoft.com/office/drawing/2014/main" id="{1DF8C4AA-6F17-03B7-F201-9E9233897D15}"/>
              </a:ext>
            </a:extLst>
          </p:cNvPr>
          <p:cNvGrpSpPr/>
          <p:nvPr/>
        </p:nvGrpSpPr>
        <p:grpSpPr>
          <a:xfrm>
            <a:off x="4623861" y="2134848"/>
            <a:ext cx="1061974" cy="950519"/>
            <a:chOff x="7382948" y="2298758"/>
            <a:chExt cx="1061974" cy="950519"/>
          </a:xfrm>
        </p:grpSpPr>
        <p:grpSp>
          <p:nvGrpSpPr>
            <p:cNvPr id="2" name="Group 1">
              <a:extLst>
                <a:ext uri="{FF2B5EF4-FFF2-40B4-BE49-F238E27FC236}">
                  <a16:creationId xmlns:a16="http://schemas.microsoft.com/office/drawing/2014/main" id="{3C64412F-98F0-D359-FF9E-1254A79546DA}"/>
                </a:ext>
              </a:extLst>
            </p:cNvPr>
            <p:cNvGrpSpPr/>
            <p:nvPr/>
          </p:nvGrpSpPr>
          <p:grpSpPr>
            <a:xfrm>
              <a:off x="7382948" y="2298758"/>
              <a:ext cx="522357" cy="950519"/>
              <a:chOff x="2857222" y="3106079"/>
              <a:chExt cx="522922" cy="951547"/>
            </a:xfrm>
          </p:grpSpPr>
          <p:sp>
            <p:nvSpPr>
              <p:cNvPr id="3" name="Freeform: Shape 69">
                <a:extLst>
                  <a:ext uri="{FF2B5EF4-FFF2-40B4-BE49-F238E27FC236}">
                    <a16:creationId xmlns:a16="http://schemas.microsoft.com/office/drawing/2014/main" id="{6167F665-42EF-BF0D-7C1B-617E8D61FCAF}"/>
                  </a:ext>
                </a:extLst>
              </p:cNvPr>
              <p:cNvSpPr/>
              <p:nvPr/>
            </p:nvSpPr>
            <p:spPr>
              <a:xfrm>
                <a:off x="2885797" y="3138464"/>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 name="Freeform: Shape 70">
                <a:extLst>
                  <a:ext uri="{FF2B5EF4-FFF2-40B4-BE49-F238E27FC236}">
                    <a16:creationId xmlns:a16="http://schemas.microsoft.com/office/drawing/2014/main" id="{57591223-809D-F6CD-3C70-352E64E18261}"/>
                  </a:ext>
                </a:extLst>
              </p:cNvPr>
              <p:cNvSpPr/>
              <p:nvPr/>
            </p:nvSpPr>
            <p:spPr>
              <a:xfrm>
                <a:off x="3069629" y="3947136"/>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5" name="Graphic 75">
                <a:extLst>
                  <a:ext uri="{FF2B5EF4-FFF2-40B4-BE49-F238E27FC236}">
                    <a16:creationId xmlns:a16="http://schemas.microsoft.com/office/drawing/2014/main" id="{26837CDA-EAFE-DAE2-9D45-0CDC80D69A67}"/>
                  </a:ext>
                </a:extLst>
              </p:cNvPr>
              <p:cNvGrpSpPr/>
              <p:nvPr/>
            </p:nvGrpSpPr>
            <p:grpSpPr>
              <a:xfrm>
                <a:off x="3055341" y="3743301"/>
                <a:ext cx="156210" cy="156210"/>
                <a:chOff x="3868831" y="1718397"/>
                <a:chExt cx="156210" cy="156210"/>
              </a:xfrm>
              <a:solidFill>
                <a:srgbClr val="FDBB30"/>
              </a:solidFill>
            </p:grpSpPr>
            <p:sp>
              <p:nvSpPr>
                <p:cNvPr id="26" name="Freeform: Shape 92">
                  <a:extLst>
                    <a:ext uri="{FF2B5EF4-FFF2-40B4-BE49-F238E27FC236}">
                      <a16:creationId xmlns:a16="http://schemas.microsoft.com/office/drawing/2014/main" id="{2EE4DEE8-4640-9D70-D60B-38FCAEAE9D8D}"/>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7" name="Freeform: Shape 93">
                  <a:extLst>
                    <a:ext uri="{FF2B5EF4-FFF2-40B4-BE49-F238E27FC236}">
                      <a16:creationId xmlns:a16="http://schemas.microsoft.com/office/drawing/2014/main" id="{FBDD6C61-DDF4-C754-08DF-D7F19CD2EAA6}"/>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6" name="Graphic 75">
                <a:extLst>
                  <a:ext uri="{FF2B5EF4-FFF2-40B4-BE49-F238E27FC236}">
                    <a16:creationId xmlns:a16="http://schemas.microsoft.com/office/drawing/2014/main" id="{A7F97A56-9AAB-29B2-31FC-9CF7ABEF3C11}"/>
                  </a:ext>
                </a:extLst>
              </p:cNvPr>
              <p:cNvGrpSpPr/>
              <p:nvPr/>
            </p:nvGrpSpPr>
            <p:grpSpPr>
              <a:xfrm>
                <a:off x="2857222" y="3106079"/>
                <a:ext cx="439525" cy="494347"/>
                <a:chOff x="3670712" y="1081175"/>
                <a:chExt cx="439525" cy="494347"/>
              </a:xfrm>
              <a:solidFill>
                <a:srgbClr val="5C5D60"/>
              </a:solidFill>
            </p:grpSpPr>
            <p:sp>
              <p:nvSpPr>
                <p:cNvPr id="22" name="Freeform: Shape 88">
                  <a:extLst>
                    <a:ext uri="{FF2B5EF4-FFF2-40B4-BE49-F238E27FC236}">
                      <a16:creationId xmlns:a16="http://schemas.microsoft.com/office/drawing/2014/main" id="{4337D719-36B3-A644-4024-52324F4C78E2}"/>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3" name="Freeform: Shape 89">
                  <a:extLst>
                    <a:ext uri="{FF2B5EF4-FFF2-40B4-BE49-F238E27FC236}">
                      <a16:creationId xmlns:a16="http://schemas.microsoft.com/office/drawing/2014/main" id="{639D1894-2FB3-9542-36C7-E56949998995}"/>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4" name="Freeform: Shape 90">
                  <a:extLst>
                    <a:ext uri="{FF2B5EF4-FFF2-40B4-BE49-F238E27FC236}">
                      <a16:creationId xmlns:a16="http://schemas.microsoft.com/office/drawing/2014/main" id="{D0A5A8CF-BB9F-3225-F74E-916F37F36165}"/>
                    </a:ext>
                  </a:extLst>
                </p:cNvPr>
                <p:cNvSpPr/>
                <p:nvPr/>
              </p:nvSpPr>
              <p:spPr>
                <a:xfrm>
                  <a:off x="3782859" y="1215477"/>
                  <a:ext cx="327378" cy="360045"/>
                </a:xfrm>
                <a:custGeom>
                  <a:avLst/>
                  <a:gdLst>
                    <a:gd name="connsiteX0" fmla="*/ 319335 w 327378"/>
                    <a:gd name="connsiteY0" fmla="*/ 360045 h 360045"/>
                    <a:gd name="connsiteX1" fmla="*/ 321240 w 327378"/>
                    <a:gd name="connsiteY1" fmla="*/ 360045 h 360045"/>
                    <a:gd name="connsiteX2" fmla="*/ 326955 w 327378"/>
                    <a:gd name="connsiteY2" fmla="*/ 355283 h 360045"/>
                    <a:gd name="connsiteX3" fmla="*/ 326955 w 327378"/>
                    <a:gd name="connsiteY3" fmla="*/ 350520 h 360045"/>
                    <a:gd name="connsiteX4" fmla="*/ 323145 w 327378"/>
                    <a:gd name="connsiteY4" fmla="*/ 347662 h 360045"/>
                    <a:gd name="connsiteX5" fmla="*/ 228848 w 327378"/>
                    <a:gd name="connsiteY5" fmla="*/ 319087 h 360045"/>
                    <a:gd name="connsiteX6" fmla="*/ 225990 w 327378"/>
                    <a:gd name="connsiteY6" fmla="*/ 318135 h 360045"/>
                    <a:gd name="connsiteX7" fmla="*/ 225990 w 327378"/>
                    <a:gd name="connsiteY7" fmla="*/ 315278 h 360045"/>
                    <a:gd name="connsiteX8" fmla="*/ 225990 w 327378"/>
                    <a:gd name="connsiteY8" fmla="*/ 290512 h 360045"/>
                    <a:gd name="connsiteX9" fmla="*/ 225990 w 327378"/>
                    <a:gd name="connsiteY9" fmla="*/ 288608 h 360045"/>
                    <a:gd name="connsiteX10" fmla="*/ 227895 w 327378"/>
                    <a:gd name="connsiteY10" fmla="*/ 287655 h 360045"/>
                    <a:gd name="connsiteX11" fmla="*/ 271710 w 327378"/>
                    <a:gd name="connsiteY11" fmla="*/ 230505 h 360045"/>
                    <a:gd name="connsiteX12" fmla="*/ 272663 w 327378"/>
                    <a:gd name="connsiteY12" fmla="*/ 228600 h 360045"/>
                    <a:gd name="connsiteX13" fmla="*/ 274568 w 327378"/>
                    <a:gd name="connsiteY13" fmla="*/ 228600 h 360045"/>
                    <a:gd name="connsiteX14" fmla="*/ 298380 w 327378"/>
                    <a:gd name="connsiteY14" fmla="*/ 197167 h 360045"/>
                    <a:gd name="connsiteX15" fmla="*/ 303143 w 327378"/>
                    <a:gd name="connsiteY15" fmla="*/ 172403 h 360045"/>
                    <a:gd name="connsiteX16" fmla="*/ 296475 w 327378"/>
                    <a:gd name="connsiteY16" fmla="*/ 147638 h 360045"/>
                    <a:gd name="connsiteX17" fmla="*/ 280283 w 327378"/>
                    <a:gd name="connsiteY17" fmla="*/ 136208 h 360045"/>
                    <a:gd name="connsiteX18" fmla="*/ 277425 w 327378"/>
                    <a:gd name="connsiteY18" fmla="*/ 135255 h 360045"/>
                    <a:gd name="connsiteX19" fmla="*/ 278378 w 327378"/>
                    <a:gd name="connsiteY19" fmla="*/ 132398 h 360045"/>
                    <a:gd name="connsiteX20" fmla="*/ 253613 w 327378"/>
                    <a:gd name="connsiteY20" fmla="*/ 30480 h 360045"/>
                    <a:gd name="connsiteX21" fmla="*/ 164078 w 327378"/>
                    <a:gd name="connsiteY21" fmla="*/ 0 h 360045"/>
                    <a:gd name="connsiteX22" fmla="*/ 163125 w 327378"/>
                    <a:gd name="connsiteY22" fmla="*/ 0 h 360045"/>
                    <a:gd name="connsiteX23" fmla="*/ 163125 w 327378"/>
                    <a:gd name="connsiteY23" fmla="*/ 0 h 360045"/>
                    <a:gd name="connsiteX24" fmla="*/ 73590 w 327378"/>
                    <a:gd name="connsiteY24" fmla="*/ 30480 h 360045"/>
                    <a:gd name="connsiteX25" fmla="*/ 48825 w 327378"/>
                    <a:gd name="connsiteY25" fmla="*/ 132398 h 360045"/>
                    <a:gd name="connsiteX26" fmla="*/ 49778 w 327378"/>
                    <a:gd name="connsiteY26" fmla="*/ 135255 h 360045"/>
                    <a:gd name="connsiteX27" fmla="*/ 46920 w 327378"/>
                    <a:gd name="connsiteY27" fmla="*/ 136208 h 360045"/>
                    <a:gd name="connsiteX28" fmla="*/ 30728 w 327378"/>
                    <a:gd name="connsiteY28" fmla="*/ 147638 h 360045"/>
                    <a:gd name="connsiteX29" fmla="*/ 24060 w 327378"/>
                    <a:gd name="connsiteY29" fmla="*/ 172403 h 360045"/>
                    <a:gd name="connsiteX30" fmla="*/ 28823 w 327378"/>
                    <a:gd name="connsiteY30" fmla="*/ 197167 h 360045"/>
                    <a:gd name="connsiteX31" fmla="*/ 52635 w 327378"/>
                    <a:gd name="connsiteY31" fmla="*/ 228600 h 360045"/>
                    <a:gd name="connsiteX32" fmla="*/ 54540 w 327378"/>
                    <a:gd name="connsiteY32" fmla="*/ 228600 h 360045"/>
                    <a:gd name="connsiteX33" fmla="*/ 55493 w 327378"/>
                    <a:gd name="connsiteY33" fmla="*/ 230505 h 360045"/>
                    <a:gd name="connsiteX34" fmla="*/ 99308 w 327378"/>
                    <a:gd name="connsiteY34" fmla="*/ 287655 h 360045"/>
                    <a:gd name="connsiteX35" fmla="*/ 101213 w 327378"/>
                    <a:gd name="connsiteY35" fmla="*/ 288608 h 360045"/>
                    <a:gd name="connsiteX36" fmla="*/ 101213 w 327378"/>
                    <a:gd name="connsiteY36" fmla="*/ 290512 h 360045"/>
                    <a:gd name="connsiteX37" fmla="*/ 101213 w 327378"/>
                    <a:gd name="connsiteY37" fmla="*/ 315278 h 360045"/>
                    <a:gd name="connsiteX38" fmla="*/ 101213 w 327378"/>
                    <a:gd name="connsiteY38" fmla="*/ 318135 h 360045"/>
                    <a:gd name="connsiteX39" fmla="*/ 98355 w 327378"/>
                    <a:gd name="connsiteY39" fmla="*/ 319087 h 360045"/>
                    <a:gd name="connsiteX40" fmla="*/ 4058 w 327378"/>
                    <a:gd name="connsiteY40" fmla="*/ 347662 h 360045"/>
                    <a:gd name="connsiteX41" fmla="*/ 248 w 327378"/>
                    <a:gd name="connsiteY41" fmla="*/ 355283 h 360045"/>
                    <a:gd name="connsiteX42" fmla="*/ 5963 w 327378"/>
                    <a:gd name="connsiteY42" fmla="*/ 360045 h 360045"/>
                    <a:gd name="connsiteX43" fmla="*/ 7868 w 327378"/>
                    <a:gd name="connsiteY43" fmla="*/ 360045 h 360045"/>
                    <a:gd name="connsiteX44" fmla="*/ 109785 w 327378"/>
                    <a:gd name="connsiteY44" fmla="*/ 329565 h 360045"/>
                    <a:gd name="connsiteX45" fmla="*/ 114548 w 327378"/>
                    <a:gd name="connsiteY45" fmla="*/ 323850 h 360045"/>
                    <a:gd name="connsiteX46" fmla="*/ 114548 w 327378"/>
                    <a:gd name="connsiteY46" fmla="*/ 285750 h 360045"/>
                    <a:gd name="connsiteX47" fmla="*/ 111690 w 327378"/>
                    <a:gd name="connsiteY47" fmla="*/ 280987 h 360045"/>
                    <a:gd name="connsiteX48" fmla="*/ 66923 w 327378"/>
                    <a:gd name="connsiteY48" fmla="*/ 221933 h 360045"/>
                    <a:gd name="connsiteX49" fmla="*/ 61208 w 327378"/>
                    <a:gd name="connsiteY49" fmla="*/ 217170 h 360045"/>
                    <a:gd name="connsiteX50" fmla="*/ 42158 w 327378"/>
                    <a:gd name="connsiteY50" fmla="*/ 195262 h 360045"/>
                    <a:gd name="connsiteX51" fmla="*/ 37395 w 327378"/>
                    <a:gd name="connsiteY51" fmla="*/ 170498 h 360045"/>
                    <a:gd name="connsiteX52" fmla="*/ 41205 w 327378"/>
                    <a:gd name="connsiteY52" fmla="*/ 156210 h 360045"/>
                    <a:gd name="connsiteX53" fmla="*/ 58350 w 327378"/>
                    <a:gd name="connsiteY53" fmla="*/ 146685 h 360045"/>
                    <a:gd name="connsiteX54" fmla="*/ 63113 w 327378"/>
                    <a:gd name="connsiteY54" fmla="*/ 143828 h 360045"/>
                    <a:gd name="connsiteX55" fmla="*/ 64065 w 327378"/>
                    <a:gd name="connsiteY55" fmla="*/ 139065 h 360045"/>
                    <a:gd name="connsiteX56" fmla="*/ 83115 w 327378"/>
                    <a:gd name="connsiteY56" fmla="*/ 39053 h 360045"/>
                    <a:gd name="connsiteX57" fmla="*/ 164078 w 327378"/>
                    <a:gd name="connsiteY57" fmla="*/ 12382 h 360045"/>
                    <a:gd name="connsiteX58" fmla="*/ 245040 w 327378"/>
                    <a:gd name="connsiteY58" fmla="*/ 39053 h 360045"/>
                    <a:gd name="connsiteX59" fmla="*/ 264090 w 327378"/>
                    <a:gd name="connsiteY59" fmla="*/ 139065 h 360045"/>
                    <a:gd name="connsiteX60" fmla="*/ 265043 w 327378"/>
                    <a:gd name="connsiteY60" fmla="*/ 143828 h 360045"/>
                    <a:gd name="connsiteX61" fmla="*/ 269805 w 327378"/>
                    <a:gd name="connsiteY61" fmla="*/ 146685 h 360045"/>
                    <a:gd name="connsiteX62" fmla="*/ 286950 w 327378"/>
                    <a:gd name="connsiteY62" fmla="*/ 156210 h 360045"/>
                    <a:gd name="connsiteX63" fmla="*/ 290760 w 327378"/>
                    <a:gd name="connsiteY63" fmla="*/ 170498 h 360045"/>
                    <a:gd name="connsiteX64" fmla="*/ 285998 w 327378"/>
                    <a:gd name="connsiteY64" fmla="*/ 195262 h 360045"/>
                    <a:gd name="connsiteX65" fmla="*/ 266948 w 327378"/>
                    <a:gd name="connsiteY65" fmla="*/ 217170 h 360045"/>
                    <a:gd name="connsiteX66" fmla="*/ 261233 w 327378"/>
                    <a:gd name="connsiteY66" fmla="*/ 221933 h 360045"/>
                    <a:gd name="connsiteX67" fmla="*/ 216465 w 327378"/>
                    <a:gd name="connsiteY67" fmla="*/ 280987 h 360045"/>
                    <a:gd name="connsiteX68" fmla="*/ 213608 w 327378"/>
                    <a:gd name="connsiteY68" fmla="*/ 285750 h 360045"/>
                    <a:gd name="connsiteX69" fmla="*/ 213608 w 327378"/>
                    <a:gd name="connsiteY69" fmla="*/ 323850 h 360045"/>
                    <a:gd name="connsiteX70" fmla="*/ 218370 w 327378"/>
                    <a:gd name="connsiteY70" fmla="*/ 329565 h 360045"/>
                    <a:gd name="connsiteX71" fmla="*/ 319335 w 327378"/>
                    <a:gd name="connsiteY71"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7378" h="360045">
                      <a:moveTo>
                        <a:pt x="319335" y="360045"/>
                      </a:moveTo>
                      <a:cubicBezTo>
                        <a:pt x="320288" y="360045"/>
                        <a:pt x="320288" y="360045"/>
                        <a:pt x="321240" y="360045"/>
                      </a:cubicBezTo>
                      <a:cubicBezTo>
                        <a:pt x="324098" y="360045"/>
                        <a:pt x="326003" y="358140"/>
                        <a:pt x="326955" y="355283"/>
                      </a:cubicBezTo>
                      <a:cubicBezTo>
                        <a:pt x="327908" y="353378"/>
                        <a:pt x="326955" y="352425"/>
                        <a:pt x="326955" y="350520"/>
                      </a:cubicBezTo>
                      <a:cubicBezTo>
                        <a:pt x="326003" y="348615"/>
                        <a:pt x="325050" y="347662"/>
                        <a:pt x="323145" y="347662"/>
                      </a:cubicBezTo>
                      <a:lnTo>
                        <a:pt x="228848" y="319087"/>
                      </a:lnTo>
                      <a:lnTo>
                        <a:pt x="225990" y="318135"/>
                      </a:lnTo>
                      <a:lnTo>
                        <a:pt x="225990" y="315278"/>
                      </a:lnTo>
                      <a:lnTo>
                        <a:pt x="225990" y="290512"/>
                      </a:lnTo>
                      <a:lnTo>
                        <a:pt x="225990" y="288608"/>
                      </a:lnTo>
                      <a:lnTo>
                        <a:pt x="227895" y="287655"/>
                      </a:lnTo>
                      <a:cubicBezTo>
                        <a:pt x="238373" y="280035"/>
                        <a:pt x="263138" y="259080"/>
                        <a:pt x="271710" y="230505"/>
                      </a:cubicBezTo>
                      <a:lnTo>
                        <a:pt x="272663" y="228600"/>
                      </a:lnTo>
                      <a:lnTo>
                        <a:pt x="274568" y="228600"/>
                      </a:lnTo>
                      <a:cubicBezTo>
                        <a:pt x="289808" y="225742"/>
                        <a:pt x="295523" y="214312"/>
                        <a:pt x="298380" y="197167"/>
                      </a:cubicBezTo>
                      <a:lnTo>
                        <a:pt x="303143" y="172403"/>
                      </a:lnTo>
                      <a:cubicBezTo>
                        <a:pt x="305048" y="163830"/>
                        <a:pt x="302190" y="155258"/>
                        <a:pt x="296475" y="147638"/>
                      </a:cubicBezTo>
                      <a:cubicBezTo>
                        <a:pt x="292665" y="142875"/>
                        <a:pt x="286950" y="138113"/>
                        <a:pt x="280283" y="136208"/>
                      </a:cubicBezTo>
                      <a:lnTo>
                        <a:pt x="277425" y="135255"/>
                      </a:lnTo>
                      <a:lnTo>
                        <a:pt x="278378" y="132398"/>
                      </a:lnTo>
                      <a:cubicBezTo>
                        <a:pt x="281235" y="112395"/>
                        <a:pt x="285998" y="62865"/>
                        <a:pt x="253613" y="30480"/>
                      </a:cubicBezTo>
                      <a:cubicBezTo>
                        <a:pt x="233610" y="10477"/>
                        <a:pt x="204083" y="0"/>
                        <a:pt x="164078" y="0"/>
                      </a:cubicBezTo>
                      <a:lnTo>
                        <a:pt x="163125" y="0"/>
                      </a:lnTo>
                      <a:lnTo>
                        <a:pt x="163125" y="0"/>
                      </a:lnTo>
                      <a:cubicBezTo>
                        <a:pt x="123120" y="0"/>
                        <a:pt x="93593" y="10477"/>
                        <a:pt x="73590" y="30480"/>
                      </a:cubicBezTo>
                      <a:cubicBezTo>
                        <a:pt x="41205" y="63817"/>
                        <a:pt x="45968" y="112395"/>
                        <a:pt x="48825" y="132398"/>
                      </a:cubicBezTo>
                      <a:lnTo>
                        <a:pt x="49778" y="135255"/>
                      </a:lnTo>
                      <a:lnTo>
                        <a:pt x="46920" y="136208"/>
                      </a:lnTo>
                      <a:cubicBezTo>
                        <a:pt x="40253" y="138113"/>
                        <a:pt x="34538" y="142875"/>
                        <a:pt x="30728" y="147638"/>
                      </a:cubicBezTo>
                      <a:cubicBezTo>
                        <a:pt x="25013" y="155258"/>
                        <a:pt x="23108" y="163830"/>
                        <a:pt x="24060" y="172403"/>
                      </a:cubicBezTo>
                      <a:lnTo>
                        <a:pt x="28823" y="197167"/>
                      </a:lnTo>
                      <a:cubicBezTo>
                        <a:pt x="32633" y="214312"/>
                        <a:pt x="37395" y="225742"/>
                        <a:pt x="52635" y="228600"/>
                      </a:cubicBezTo>
                      <a:lnTo>
                        <a:pt x="54540" y="228600"/>
                      </a:lnTo>
                      <a:lnTo>
                        <a:pt x="55493" y="230505"/>
                      </a:lnTo>
                      <a:cubicBezTo>
                        <a:pt x="64065" y="259080"/>
                        <a:pt x="88830" y="280035"/>
                        <a:pt x="99308" y="287655"/>
                      </a:cubicBezTo>
                      <a:lnTo>
                        <a:pt x="101213" y="288608"/>
                      </a:lnTo>
                      <a:lnTo>
                        <a:pt x="101213" y="290512"/>
                      </a:lnTo>
                      <a:lnTo>
                        <a:pt x="101213" y="315278"/>
                      </a:lnTo>
                      <a:lnTo>
                        <a:pt x="101213" y="318135"/>
                      </a:lnTo>
                      <a:lnTo>
                        <a:pt x="98355" y="319087"/>
                      </a:lnTo>
                      <a:lnTo>
                        <a:pt x="4058" y="347662"/>
                      </a:lnTo>
                      <a:cubicBezTo>
                        <a:pt x="1200" y="348615"/>
                        <a:pt x="-705" y="352425"/>
                        <a:pt x="248" y="355283"/>
                      </a:cubicBezTo>
                      <a:cubicBezTo>
                        <a:pt x="1200" y="358140"/>
                        <a:pt x="3105" y="360045"/>
                        <a:pt x="5963" y="360045"/>
                      </a:cubicBezTo>
                      <a:cubicBezTo>
                        <a:pt x="6915" y="360045"/>
                        <a:pt x="6915" y="360045"/>
                        <a:pt x="7868" y="360045"/>
                      </a:cubicBezTo>
                      <a:lnTo>
                        <a:pt x="109785" y="329565"/>
                      </a:lnTo>
                      <a:cubicBezTo>
                        <a:pt x="112643" y="328612"/>
                        <a:pt x="114548" y="326708"/>
                        <a:pt x="114548" y="323850"/>
                      </a:cubicBezTo>
                      <a:lnTo>
                        <a:pt x="114548" y="285750"/>
                      </a:lnTo>
                      <a:cubicBezTo>
                        <a:pt x="114548" y="283845"/>
                        <a:pt x="113595" y="281940"/>
                        <a:pt x="111690" y="280987"/>
                      </a:cubicBezTo>
                      <a:cubicBezTo>
                        <a:pt x="111690" y="280987"/>
                        <a:pt x="73590" y="256223"/>
                        <a:pt x="66923" y="221933"/>
                      </a:cubicBezTo>
                      <a:cubicBezTo>
                        <a:pt x="65970" y="219075"/>
                        <a:pt x="64065" y="217170"/>
                        <a:pt x="61208" y="217170"/>
                      </a:cubicBezTo>
                      <a:cubicBezTo>
                        <a:pt x="50730" y="217170"/>
                        <a:pt x="45968" y="214312"/>
                        <a:pt x="42158" y="195262"/>
                      </a:cubicBezTo>
                      <a:lnTo>
                        <a:pt x="37395" y="170498"/>
                      </a:lnTo>
                      <a:cubicBezTo>
                        <a:pt x="36443" y="163830"/>
                        <a:pt x="39300" y="158115"/>
                        <a:pt x="41205" y="156210"/>
                      </a:cubicBezTo>
                      <a:cubicBezTo>
                        <a:pt x="45015" y="150495"/>
                        <a:pt x="51683" y="147638"/>
                        <a:pt x="58350" y="146685"/>
                      </a:cubicBezTo>
                      <a:cubicBezTo>
                        <a:pt x="60255" y="146685"/>
                        <a:pt x="62160" y="145733"/>
                        <a:pt x="63113" y="143828"/>
                      </a:cubicBezTo>
                      <a:cubicBezTo>
                        <a:pt x="64065" y="141923"/>
                        <a:pt x="65018" y="140017"/>
                        <a:pt x="64065" y="139065"/>
                      </a:cubicBezTo>
                      <a:cubicBezTo>
                        <a:pt x="64065" y="138113"/>
                        <a:pt x="47873" y="76200"/>
                        <a:pt x="83115" y="39053"/>
                      </a:cubicBezTo>
                      <a:cubicBezTo>
                        <a:pt x="100260" y="20955"/>
                        <a:pt x="127883" y="12382"/>
                        <a:pt x="164078" y="12382"/>
                      </a:cubicBezTo>
                      <a:cubicBezTo>
                        <a:pt x="200273" y="12382"/>
                        <a:pt x="227895" y="21907"/>
                        <a:pt x="245040" y="39053"/>
                      </a:cubicBezTo>
                      <a:cubicBezTo>
                        <a:pt x="281235" y="76200"/>
                        <a:pt x="264090" y="138113"/>
                        <a:pt x="264090" y="139065"/>
                      </a:cubicBezTo>
                      <a:cubicBezTo>
                        <a:pt x="263138" y="140970"/>
                        <a:pt x="264090" y="142875"/>
                        <a:pt x="265043" y="143828"/>
                      </a:cubicBezTo>
                      <a:cubicBezTo>
                        <a:pt x="265995" y="145733"/>
                        <a:pt x="267900" y="146685"/>
                        <a:pt x="269805" y="146685"/>
                      </a:cubicBezTo>
                      <a:cubicBezTo>
                        <a:pt x="276473" y="146685"/>
                        <a:pt x="283140" y="150495"/>
                        <a:pt x="286950" y="156210"/>
                      </a:cubicBezTo>
                      <a:cubicBezTo>
                        <a:pt x="288855" y="159067"/>
                        <a:pt x="291713" y="163830"/>
                        <a:pt x="290760" y="170498"/>
                      </a:cubicBezTo>
                      <a:lnTo>
                        <a:pt x="285998" y="195262"/>
                      </a:lnTo>
                      <a:cubicBezTo>
                        <a:pt x="282188" y="214312"/>
                        <a:pt x="277425" y="217170"/>
                        <a:pt x="266948" y="217170"/>
                      </a:cubicBezTo>
                      <a:cubicBezTo>
                        <a:pt x="264090" y="217170"/>
                        <a:pt x="261233" y="219075"/>
                        <a:pt x="261233" y="221933"/>
                      </a:cubicBezTo>
                      <a:cubicBezTo>
                        <a:pt x="254565" y="257175"/>
                        <a:pt x="217418" y="280987"/>
                        <a:pt x="216465" y="280987"/>
                      </a:cubicBezTo>
                      <a:cubicBezTo>
                        <a:pt x="214560" y="281940"/>
                        <a:pt x="213608" y="283845"/>
                        <a:pt x="213608" y="285750"/>
                      </a:cubicBezTo>
                      <a:lnTo>
                        <a:pt x="213608" y="323850"/>
                      </a:lnTo>
                      <a:cubicBezTo>
                        <a:pt x="213608" y="326708"/>
                        <a:pt x="215513" y="328612"/>
                        <a:pt x="218370" y="329565"/>
                      </a:cubicBezTo>
                      <a:lnTo>
                        <a:pt x="319335" y="360045"/>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5" name="Freeform: Shape 91">
                  <a:extLst>
                    <a:ext uri="{FF2B5EF4-FFF2-40B4-BE49-F238E27FC236}">
                      <a16:creationId xmlns:a16="http://schemas.microsoft.com/office/drawing/2014/main" id="{EF852203-31FB-7FB9-31E2-7549A4F16014}"/>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7" name="Freeform: Shape 73">
                <a:extLst>
                  <a:ext uri="{FF2B5EF4-FFF2-40B4-BE49-F238E27FC236}">
                    <a16:creationId xmlns:a16="http://schemas.microsoft.com/office/drawing/2014/main" id="{A9903E92-69B4-A8A8-1C9B-3A83A5C9D083}"/>
                  </a:ext>
                </a:extLst>
              </p:cNvPr>
              <p:cNvSpPr/>
              <p:nvPr/>
            </p:nvSpPr>
            <p:spPr>
              <a:xfrm>
                <a:off x="3055341" y="3283244"/>
                <a:ext cx="153352" cy="250507"/>
              </a:xfrm>
              <a:custGeom>
                <a:avLst/>
                <a:gdLst>
                  <a:gd name="connsiteX0" fmla="*/ 77153 w 153352"/>
                  <a:gd name="connsiteY0" fmla="*/ 0 h 250507"/>
                  <a:gd name="connsiteX1" fmla="*/ 74295 w 153352"/>
                  <a:gd name="connsiteY1" fmla="*/ 1905 h 250507"/>
                  <a:gd name="connsiteX2" fmla="*/ 19050 w 153352"/>
                  <a:gd name="connsiteY2" fmla="*/ 37147 h 250507"/>
                  <a:gd name="connsiteX3" fmla="*/ 0 w 153352"/>
                  <a:gd name="connsiteY3" fmla="*/ 134303 h 250507"/>
                  <a:gd name="connsiteX4" fmla="*/ 39053 w 153352"/>
                  <a:gd name="connsiteY4" fmla="*/ 192405 h 250507"/>
                  <a:gd name="connsiteX5" fmla="*/ 77153 w 153352"/>
                  <a:gd name="connsiteY5" fmla="*/ 250508 h 250507"/>
                  <a:gd name="connsiteX6" fmla="*/ 115253 w 153352"/>
                  <a:gd name="connsiteY6" fmla="*/ 192405 h 250507"/>
                  <a:gd name="connsiteX7" fmla="*/ 153353 w 153352"/>
                  <a:gd name="connsiteY7" fmla="*/ 134303 h 250507"/>
                  <a:gd name="connsiteX8" fmla="*/ 134303 w 153352"/>
                  <a:gd name="connsiteY8" fmla="*/ 37147 h 250507"/>
                  <a:gd name="connsiteX9" fmla="*/ 115253 w 153352"/>
                  <a:gd name="connsiteY9" fmla="*/ 96203 h 250507"/>
                  <a:gd name="connsiteX10" fmla="*/ 77153 w 153352"/>
                  <a:gd name="connsiteY10" fmla="*/ 154305 h 250507"/>
                  <a:gd name="connsiteX11" fmla="*/ 39053 w 153352"/>
                  <a:gd name="connsiteY11" fmla="*/ 96203 h 25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52" h="250507">
                    <a:moveTo>
                      <a:pt x="77153" y="0"/>
                    </a:moveTo>
                    <a:lnTo>
                      <a:pt x="74295" y="1905"/>
                    </a:lnTo>
                    <a:lnTo>
                      <a:pt x="19050" y="37147"/>
                    </a:lnTo>
                    <a:lnTo>
                      <a:pt x="0" y="134303"/>
                    </a:lnTo>
                    <a:lnTo>
                      <a:pt x="39053" y="192405"/>
                    </a:lnTo>
                    <a:lnTo>
                      <a:pt x="77153" y="250508"/>
                    </a:lnTo>
                    <a:lnTo>
                      <a:pt x="115253" y="192405"/>
                    </a:lnTo>
                    <a:lnTo>
                      <a:pt x="153353" y="134303"/>
                    </a:lnTo>
                    <a:lnTo>
                      <a:pt x="134303" y="37147"/>
                    </a:lnTo>
                    <a:lnTo>
                      <a:pt x="115253" y="96203"/>
                    </a:lnTo>
                    <a:lnTo>
                      <a:pt x="77153" y="154305"/>
                    </a:lnTo>
                    <a:lnTo>
                      <a:pt x="39053" y="96203"/>
                    </a:lnTo>
                    <a:close/>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 name="Freeform: Shape 74">
                <a:extLst>
                  <a:ext uri="{FF2B5EF4-FFF2-40B4-BE49-F238E27FC236}">
                    <a16:creationId xmlns:a16="http://schemas.microsoft.com/office/drawing/2014/main" id="{30D0E33B-7652-8CB4-30B3-48AF8F517713}"/>
                  </a:ext>
                </a:extLst>
              </p:cNvPr>
              <p:cNvSpPr/>
              <p:nvPr/>
            </p:nvSpPr>
            <p:spPr>
              <a:xfrm>
                <a:off x="3132494" y="3283244"/>
                <a:ext cx="57150" cy="96202"/>
              </a:xfrm>
              <a:custGeom>
                <a:avLst/>
                <a:gdLst>
                  <a:gd name="connsiteX0" fmla="*/ 38100 w 57150"/>
                  <a:gd name="connsiteY0" fmla="*/ 96203 h 96202"/>
                  <a:gd name="connsiteX1" fmla="*/ 0 w 57150"/>
                  <a:gd name="connsiteY1" fmla="*/ 0 h 96202"/>
                  <a:gd name="connsiteX2" fmla="*/ 57150 w 57150"/>
                  <a:gd name="connsiteY2" fmla="*/ 37147 h 96202"/>
                </a:gdLst>
                <a:ahLst/>
                <a:cxnLst>
                  <a:cxn ang="0">
                    <a:pos x="connsiteX0" y="connsiteY0"/>
                  </a:cxn>
                  <a:cxn ang="0">
                    <a:pos x="connsiteX1" y="connsiteY1"/>
                  </a:cxn>
                  <a:cxn ang="0">
                    <a:pos x="connsiteX2" y="connsiteY2"/>
                  </a:cxn>
                </a:cxnLst>
                <a:rect l="l" t="t" r="r" b="b"/>
                <a:pathLst>
                  <a:path w="57150" h="96202">
                    <a:moveTo>
                      <a:pt x="38100" y="96203"/>
                    </a:moveTo>
                    <a:lnTo>
                      <a:pt x="0" y="0"/>
                    </a:lnTo>
                    <a:lnTo>
                      <a:pt x="57150" y="37147"/>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 name="Freeform: Shape 75">
                <a:extLst>
                  <a:ext uri="{FF2B5EF4-FFF2-40B4-BE49-F238E27FC236}">
                    <a16:creationId xmlns:a16="http://schemas.microsoft.com/office/drawing/2014/main" id="{D920FAF4-38A1-28C9-F022-6D845C2C9481}"/>
                  </a:ext>
                </a:extLst>
              </p:cNvPr>
              <p:cNvSpPr/>
              <p:nvPr/>
            </p:nvSpPr>
            <p:spPr>
              <a:xfrm>
                <a:off x="3055341" y="3379446"/>
                <a:ext cx="153352" cy="96202"/>
              </a:xfrm>
              <a:custGeom>
                <a:avLst/>
                <a:gdLst>
                  <a:gd name="connsiteX0" fmla="*/ 0 w 153352"/>
                  <a:gd name="connsiteY0" fmla="*/ 38100 h 96202"/>
                  <a:gd name="connsiteX1" fmla="*/ 39053 w 153352"/>
                  <a:gd name="connsiteY1" fmla="*/ 0 h 96202"/>
                  <a:gd name="connsiteX2" fmla="*/ 39053 w 153352"/>
                  <a:gd name="connsiteY2" fmla="*/ 96202 h 96202"/>
                  <a:gd name="connsiteX3" fmla="*/ 77153 w 153352"/>
                  <a:gd name="connsiteY3" fmla="*/ 58102 h 96202"/>
                  <a:gd name="connsiteX4" fmla="*/ 115253 w 153352"/>
                  <a:gd name="connsiteY4" fmla="*/ 96202 h 96202"/>
                  <a:gd name="connsiteX5" fmla="*/ 115253 w 153352"/>
                  <a:gd name="connsiteY5" fmla="*/ 0 h 96202"/>
                  <a:gd name="connsiteX6" fmla="*/ 153353 w 153352"/>
                  <a:gd name="connsiteY6" fmla="*/ 3810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 h="96202">
                    <a:moveTo>
                      <a:pt x="0" y="38100"/>
                    </a:moveTo>
                    <a:lnTo>
                      <a:pt x="39053" y="0"/>
                    </a:lnTo>
                    <a:lnTo>
                      <a:pt x="39053" y="96202"/>
                    </a:lnTo>
                    <a:lnTo>
                      <a:pt x="77153" y="58102"/>
                    </a:lnTo>
                    <a:lnTo>
                      <a:pt x="115253" y="96202"/>
                    </a:lnTo>
                    <a:lnTo>
                      <a:pt x="115253" y="0"/>
                    </a:lnTo>
                    <a:lnTo>
                      <a:pt x="153353" y="38100"/>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 name="Freeform: Shape 76">
                <a:extLst>
                  <a:ext uri="{FF2B5EF4-FFF2-40B4-BE49-F238E27FC236}">
                    <a16:creationId xmlns:a16="http://schemas.microsoft.com/office/drawing/2014/main" id="{7854F120-E2E7-1C98-E730-57C3841ECDC1}"/>
                  </a:ext>
                </a:extLst>
              </p:cNvPr>
              <p:cNvSpPr/>
              <p:nvPr/>
            </p:nvSpPr>
            <p:spPr>
              <a:xfrm>
                <a:off x="3074391" y="3320391"/>
                <a:ext cx="96202" cy="59055"/>
              </a:xfrm>
              <a:custGeom>
                <a:avLst/>
                <a:gdLst>
                  <a:gd name="connsiteX0" fmla="*/ 0 w 96202"/>
                  <a:gd name="connsiteY0" fmla="*/ 0 h 59055"/>
                  <a:gd name="connsiteX1" fmla="*/ 20003 w 96202"/>
                  <a:gd name="connsiteY1" fmla="*/ 59055 h 59055"/>
                  <a:gd name="connsiteX2" fmla="*/ 96203 w 96202"/>
                  <a:gd name="connsiteY2" fmla="*/ 59055 h 59055"/>
                </a:gdLst>
                <a:ahLst/>
                <a:cxnLst>
                  <a:cxn ang="0">
                    <a:pos x="connsiteX0" y="connsiteY0"/>
                  </a:cxn>
                  <a:cxn ang="0">
                    <a:pos x="connsiteX1" y="connsiteY1"/>
                  </a:cxn>
                  <a:cxn ang="0">
                    <a:pos x="connsiteX2" y="connsiteY2"/>
                  </a:cxn>
                </a:cxnLst>
                <a:rect l="l" t="t" r="r" b="b"/>
                <a:pathLst>
                  <a:path w="96202" h="59055">
                    <a:moveTo>
                      <a:pt x="0" y="0"/>
                    </a:moveTo>
                    <a:lnTo>
                      <a:pt x="20003" y="59055"/>
                    </a:lnTo>
                    <a:lnTo>
                      <a:pt x="96203" y="5905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 name="Freeform: Shape 77">
                <a:extLst>
                  <a:ext uri="{FF2B5EF4-FFF2-40B4-BE49-F238E27FC236}">
                    <a16:creationId xmlns:a16="http://schemas.microsoft.com/office/drawing/2014/main" id="{149078AB-2588-7778-2BE7-A1D49CCDED6C}"/>
                  </a:ext>
                </a:extLst>
              </p:cNvPr>
              <p:cNvSpPr/>
              <p:nvPr/>
            </p:nvSpPr>
            <p:spPr>
              <a:xfrm>
                <a:off x="3080107" y="336515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 name="Freeform: Shape 78">
                <a:extLst>
                  <a:ext uri="{FF2B5EF4-FFF2-40B4-BE49-F238E27FC236}">
                    <a16:creationId xmlns:a16="http://schemas.microsoft.com/office/drawing/2014/main" id="{BE01BFDB-238D-A6AB-1CA1-055083534925}"/>
                  </a:ext>
                </a:extLst>
              </p:cNvPr>
              <p:cNvSpPr/>
              <p:nvPr/>
            </p:nvSpPr>
            <p:spPr>
              <a:xfrm>
                <a:off x="3156307" y="336515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3" name="Freeform: Shape 79">
                <a:extLst>
                  <a:ext uri="{FF2B5EF4-FFF2-40B4-BE49-F238E27FC236}">
                    <a16:creationId xmlns:a16="http://schemas.microsoft.com/office/drawing/2014/main" id="{9FEB60B6-D53F-2D4F-C8ED-6520AAB54687}"/>
                  </a:ext>
                </a:extLst>
              </p:cNvPr>
              <p:cNvSpPr/>
              <p:nvPr/>
            </p:nvSpPr>
            <p:spPr>
              <a:xfrm>
                <a:off x="3118207" y="342326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4" name="Freeform: Shape 80">
                <a:extLst>
                  <a:ext uri="{FF2B5EF4-FFF2-40B4-BE49-F238E27FC236}">
                    <a16:creationId xmlns:a16="http://schemas.microsoft.com/office/drawing/2014/main" id="{F3410EFC-7A91-3A3A-CD98-99404A90A94B}"/>
                  </a:ext>
                </a:extLst>
              </p:cNvPr>
              <p:cNvSpPr/>
              <p:nvPr/>
            </p:nvSpPr>
            <p:spPr>
              <a:xfrm>
                <a:off x="3080107" y="346136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5" name="Freeform: Shape 81">
                <a:extLst>
                  <a:ext uri="{FF2B5EF4-FFF2-40B4-BE49-F238E27FC236}">
                    <a16:creationId xmlns:a16="http://schemas.microsoft.com/office/drawing/2014/main" id="{7A8BBBB9-CAB2-CDD2-F02A-23F41303E888}"/>
                  </a:ext>
                </a:extLst>
              </p:cNvPr>
              <p:cNvSpPr/>
              <p:nvPr/>
            </p:nvSpPr>
            <p:spPr>
              <a:xfrm>
                <a:off x="3156307" y="3461361"/>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6" name="Freeform: Shape 82">
                <a:extLst>
                  <a:ext uri="{FF2B5EF4-FFF2-40B4-BE49-F238E27FC236}">
                    <a16:creationId xmlns:a16="http://schemas.microsoft.com/office/drawing/2014/main" id="{464BBA8D-37F4-DE3A-4D2B-127331503AA2}"/>
                  </a:ext>
                </a:extLst>
              </p:cNvPr>
              <p:cNvSpPr/>
              <p:nvPr/>
            </p:nvSpPr>
            <p:spPr>
              <a:xfrm>
                <a:off x="3194407" y="340325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7" name="Freeform: Shape 83">
                <a:extLst>
                  <a:ext uri="{FF2B5EF4-FFF2-40B4-BE49-F238E27FC236}">
                    <a16:creationId xmlns:a16="http://schemas.microsoft.com/office/drawing/2014/main" id="{1A4A1CC4-726B-6335-71D4-E8A9670B59D7}"/>
                  </a:ext>
                </a:extLst>
              </p:cNvPr>
              <p:cNvSpPr/>
              <p:nvPr/>
            </p:nvSpPr>
            <p:spPr>
              <a:xfrm>
                <a:off x="3041054" y="340325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8" name="Freeform: Shape 84">
                <a:extLst>
                  <a:ext uri="{FF2B5EF4-FFF2-40B4-BE49-F238E27FC236}">
                    <a16:creationId xmlns:a16="http://schemas.microsoft.com/office/drawing/2014/main" id="{78D02AC4-895F-30AF-FB12-6EC632872A18}"/>
                  </a:ext>
                </a:extLst>
              </p:cNvPr>
              <p:cNvSpPr/>
              <p:nvPr/>
            </p:nvSpPr>
            <p:spPr>
              <a:xfrm>
                <a:off x="3060104" y="330800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9" name="Freeform: Shape 85">
                <a:extLst>
                  <a:ext uri="{FF2B5EF4-FFF2-40B4-BE49-F238E27FC236}">
                    <a16:creationId xmlns:a16="http://schemas.microsoft.com/office/drawing/2014/main" id="{E3EDF6DE-3564-D208-7A09-3D8061D91D7F}"/>
                  </a:ext>
                </a:extLst>
              </p:cNvPr>
              <p:cNvSpPr/>
              <p:nvPr/>
            </p:nvSpPr>
            <p:spPr>
              <a:xfrm>
                <a:off x="3175357" y="330800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0" name="Freeform: Shape 86">
                <a:extLst>
                  <a:ext uri="{FF2B5EF4-FFF2-40B4-BE49-F238E27FC236}">
                    <a16:creationId xmlns:a16="http://schemas.microsoft.com/office/drawing/2014/main" id="{29A4C1CE-E671-5544-AECE-AB4BEB3DA7E8}"/>
                  </a:ext>
                </a:extLst>
              </p:cNvPr>
              <p:cNvSpPr/>
              <p:nvPr/>
            </p:nvSpPr>
            <p:spPr>
              <a:xfrm>
                <a:off x="3118207" y="3268956"/>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 name="Freeform: Shape 87">
                <a:extLst>
                  <a:ext uri="{FF2B5EF4-FFF2-40B4-BE49-F238E27FC236}">
                    <a16:creationId xmlns:a16="http://schemas.microsoft.com/office/drawing/2014/main" id="{D97FBCB4-C728-151F-14C8-4195850A9E16}"/>
                  </a:ext>
                </a:extLst>
              </p:cNvPr>
              <p:cNvSpPr/>
              <p:nvPr/>
            </p:nvSpPr>
            <p:spPr>
              <a:xfrm>
                <a:off x="3118207" y="351851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28" name="Group 27">
              <a:extLst>
                <a:ext uri="{FF2B5EF4-FFF2-40B4-BE49-F238E27FC236}">
                  <a16:creationId xmlns:a16="http://schemas.microsoft.com/office/drawing/2014/main" id="{62BECDD6-9323-88E1-BD9F-ACDFBED8E3FD}"/>
                </a:ext>
              </a:extLst>
            </p:cNvPr>
            <p:cNvGrpSpPr/>
            <p:nvPr/>
          </p:nvGrpSpPr>
          <p:grpSpPr>
            <a:xfrm>
              <a:off x="7910393" y="2331108"/>
              <a:ext cx="534529" cy="918169"/>
              <a:chOff x="3504355" y="3138464"/>
              <a:chExt cx="535107" cy="919162"/>
            </a:xfrm>
          </p:grpSpPr>
          <p:grpSp>
            <p:nvGrpSpPr>
              <p:cNvPr id="29" name="Group 28">
                <a:extLst>
                  <a:ext uri="{FF2B5EF4-FFF2-40B4-BE49-F238E27FC236}">
                    <a16:creationId xmlns:a16="http://schemas.microsoft.com/office/drawing/2014/main" id="{855B554B-A532-1BA3-D6FD-A2F84314AAC7}"/>
                  </a:ext>
                </a:extLst>
              </p:cNvPr>
              <p:cNvGrpSpPr/>
              <p:nvPr/>
            </p:nvGrpSpPr>
            <p:grpSpPr>
              <a:xfrm>
                <a:off x="3504355" y="3145649"/>
                <a:ext cx="507812" cy="496252"/>
                <a:chOff x="5133485" y="3145649"/>
                <a:chExt cx="507812" cy="496252"/>
              </a:xfrm>
            </p:grpSpPr>
            <p:grpSp>
              <p:nvGrpSpPr>
                <p:cNvPr id="35" name="Graphic 10">
                  <a:extLst>
                    <a:ext uri="{FF2B5EF4-FFF2-40B4-BE49-F238E27FC236}">
                      <a16:creationId xmlns:a16="http://schemas.microsoft.com/office/drawing/2014/main" id="{5726FDDF-69EB-D63D-CC02-08939CCB674D}"/>
                    </a:ext>
                  </a:extLst>
                </p:cNvPr>
                <p:cNvGrpSpPr/>
                <p:nvPr/>
              </p:nvGrpSpPr>
              <p:grpSpPr>
                <a:xfrm>
                  <a:off x="5133485" y="3145649"/>
                  <a:ext cx="248602" cy="421005"/>
                  <a:chOff x="560765" y="2769816"/>
                  <a:chExt cx="248602" cy="421005"/>
                </a:xfrm>
                <a:solidFill>
                  <a:srgbClr val="5C5D60"/>
                </a:solidFill>
              </p:grpSpPr>
              <p:sp>
                <p:nvSpPr>
                  <p:cNvPr id="52" name="Freeform: Shape 28">
                    <a:extLst>
                      <a:ext uri="{FF2B5EF4-FFF2-40B4-BE49-F238E27FC236}">
                        <a16:creationId xmlns:a16="http://schemas.microsoft.com/office/drawing/2014/main" id="{22054BE9-0C80-E93D-7437-5D8643B17C09}"/>
                      </a:ext>
                    </a:extLst>
                  </p:cNvPr>
                  <p:cNvSpPr/>
                  <p:nvPr/>
                </p:nvSpPr>
                <p:spPr>
                  <a:xfrm>
                    <a:off x="560765" y="2769816"/>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 name="Freeform: Shape 29">
                    <a:extLst>
                      <a:ext uri="{FF2B5EF4-FFF2-40B4-BE49-F238E27FC236}">
                        <a16:creationId xmlns:a16="http://schemas.microsoft.com/office/drawing/2014/main" id="{D5B0A8B0-42AE-C872-EA81-9A7D4E31DAA9}"/>
                      </a:ext>
                    </a:extLst>
                  </p:cNvPr>
                  <p:cNvSpPr/>
                  <p:nvPr/>
                </p:nvSpPr>
                <p:spPr>
                  <a:xfrm>
                    <a:off x="560765" y="2769816"/>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 name="Freeform: Shape 30">
                    <a:extLst>
                      <a:ext uri="{FF2B5EF4-FFF2-40B4-BE49-F238E27FC236}">
                        <a16:creationId xmlns:a16="http://schemas.microsoft.com/office/drawing/2014/main" id="{F06DED5C-0428-52EB-E4A6-8EBC8FD27F5B}"/>
                      </a:ext>
                    </a:extLst>
                  </p:cNvPr>
                  <p:cNvSpPr/>
                  <p:nvPr/>
                </p:nvSpPr>
                <p:spPr>
                  <a:xfrm>
                    <a:off x="700387" y="3066996"/>
                    <a:ext cx="108979" cy="123825"/>
                  </a:xfrm>
                  <a:custGeom>
                    <a:avLst/>
                    <a:gdLst>
                      <a:gd name="connsiteX0" fmla="*/ 106122 w 108979"/>
                      <a:gd name="connsiteY0" fmla="*/ 122872 h 123825"/>
                      <a:gd name="connsiteX1" fmla="*/ 106122 w 108979"/>
                      <a:gd name="connsiteY1" fmla="*/ 122872 h 123825"/>
                      <a:gd name="connsiteX2" fmla="*/ 108980 w 108979"/>
                      <a:gd name="connsiteY2" fmla="*/ 121920 h 123825"/>
                      <a:gd name="connsiteX3" fmla="*/ 108980 w 108979"/>
                      <a:gd name="connsiteY3" fmla="*/ 120015 h 123825"/>
                      <a:gd name="connsiteX4" fmla="*/ 108027 w 108979"/>
                      <a:gd name="connsiteY4" fmla="*/ 119063 h 123825"/>
                      <a:gd name="connsiteX5" fmla="*/ 75642 w 108979"/>
                      <a:gd name="connsiteY5" fmla="*/ 109538 h 123825"/>
                      <a:gd name="connsiteX6" fmla="*/ 74690 w 108979"/>
                      <a:gd name="connsiteY6" fmla="*/ 109538 h 123825"/>
                      <a:gd name="connsiteX7" fmla="*/ 74690 w 108979"/>
                      <a:gd name="connsiteY7" fmla="*/ 108585 h 123825"/>
                      <a:gd name="connsiteX8" fmla="*/ 74690 w 108979"/>
                      <a:gd name="connsiteY8" fmla="*/ 100013 h 123825"/>
                      <a:gd name="connsiteX9" fmla="*/ 74690 w 108979"/>
                      <a:gd name="connsiteY9" fmla="*/ 99060 h 123825"/>
                      <a:gd name="connsiteX10" fmla="*/ 75642 w 108979"/>
                      <a:gd name="connsiteY10" fmla="*/ 99060 h 123825"/>
                      <a:gd name="connsiteX11" fmla="*/ 90882 w 108979"/>
                      <a:gd name="connsiteY11" fmla="*/ 79057 h 123825"/>
                      <a:gd name="connsiteX12" fmla="*/ 90882 w 108979"/>
                      <a:gd name="connsiteY12" fmla="*/ 78105 h 123825"/>
                      <a:gd name="connsiteX13" fmla="*/ 91835 w 108979"/>
                      <a:gd name="connsiteY13" fmla="*/ 78105 h 123825"/>
                      <a:gd name="connsiteX14" fmla="*/ 100407 w 108979"/>
                      <a:gd name="connsiteY14" fmla="*/ 67627 h 123825"/>
                      <a:gd name="connsiteX15" fmla="*/ 102312 w 108979"/>
                      <a:gd name="connsiteY15" fmla="*/ 59055 h 123825"/>
                      <a:gd name="connsiteX16" fmla="*/ 100407 w 108979"/>
                      <a:gd name="connsiteY16" fmla="*/ 50482 h 123825"/>
                      <a:gd name="connsiteX17" fmla="*/ 94692 w 108979"/>
                      <a:gd name="connsiteY17" fmla="*/ 46672 h 123825"/>
                      <a:gd name="connsiteX18" fmla="*/ 93740 w 108979"/>
                      <a:gd name="connsiteY18" fmla="*/ 46672 h 123825"/>
                      <a:gd name="connsiteX19" fmla="*/ 93740 w 108979"/>
                      <a:gd name="connsiteY19" fmla="*/ 45720 h 123825"/>
                      <a:gd name="connsiteX20" fmla="*/ 85167 w 108979"/>
                      <a:gd name="connsiteY20" fmla="*/ 10477 h 123825"/>
                      <a:gd name="connsiteX21" fmla="*/ 54687 w 108979"/>
                      <a:gd name="connsiteY21" fmla="*/ 0 h 123825"/>
                      <a:gd name="connsiteX22" fmla="*/ 54687 w 108979"/>
                      <a:gd name="connsiteY22" fmla="*/ 0 h 123825"/>
                      <a:gd name="connsiteX23" fmla="*/ 54687 w 108979"/>
                      <a:gd name="connsiteY23" fmla="*/ 0 h 123825"/>
                      <a:gd name="connsiteX24" fmla="*/ 24207 w 108979"/>
                      <a:gd name="connsiteY24" fmla="*/ 10477 h 123825"/>
                      <a:gd name="connsiteX25" fmla="*/ 15635 w 108979"/>
                      <a:gd name="connsiteY25" fmla="*/ 45720 h 123825"/>
                      <a:gd name="connsiteX26" fmla="*/ 15635 w 108979"/>
                      <a:gd name="connsiteY26" fmla="*/ 46672 h 123825"/>
                      <a:gd name="connsiteX27" fmla="*/ 14682 w 108979"/>
                      <a:gd name="connsiteY27" fmla="*/ 46672 h 123825"/>
                      <a:gd name="connsiteX28" fmla="*/ 8967 w 108979"/>
                      <a:gd name="connsiteY28" fmla="*/ 50482 h 123825"/>
                      <a:gd name="connsiteX29" fmla="*/ 7062 w 108979"/>
                      <a:gd name="connsiteY29" fmla="*/ 59055 h 123825"/>
                      <a:gd name="connsiteX30" fmla="*/ 8967 w 108979"/>
                      <a:gd name="connsiteY30" fmla="*/ 67627 h 123825"/>
                      <a:gd name="connsiteX31" fmla="*/ 17540 w 108979"/>
                      <a:gd name="connsiteY31" fmla="*/ 78105 h 123825"/>
                      <a:gd name="connsiteX32" fmla="*/ 18492 w 108979"/>
                      <a:gd name="connsiteY32" fmla="*/ 78105 h 123825"/>
                      <a:gd name="connsiteX33" fmla="*/ 18492 w 108979"/>
                      <a:gd name="connsiteY33" fmla="*/ 79057 h 123825"/>
                      <a:gd name="connsiteX34" fmla="*/ 33732 w 108979"/>
                      <a:gd name="connsiteY34" fmla="*/ 99060 h 123825"/>
                      <a:gd name="connsiteX35" fmla="*/ 34685 w 108979"/>
                      <a:gd name="connsiteY35" fmla="*/ 99060 h 123825"/>
                      <a:gd name="connsiteX36" fmla="*/ 34685 w 108979"/>
                      <a:gd name="connsiteY36" fmla="*/ 100013 h 123825"/>
                      <a:gd name="connsiteX37" fmla="*/ 34685 w 108979"/>
                      <a:gd name="connsiteY37" fmla="*/ 108585 h 123825"/>
                      <a:gd name="connsiteX38" fmla="*/ 34685 w 108979"/>
                      <a:gd name="connsiteY38" fmla="*/ 109538 h 123825"/>
                      <a:gd name="connsiteX39" fmla="*/ 33732 w 108979"/>
                      <a:gd name="connsiteY39" fmla="*/ 109538 h 123825"/>
                      <a:gd name="connsiteX40" fmla="*/ 1347 w 108979"/>
                      <a:gd name="connsiteY40" fmla="*/ 119063 h 123825"/>
                      <a:gd name="connsiteX41" fmla="*/ 395 w 108979"/>
                      <a:gd name="connsiteY41" fmla="*/ 121920 h 123825"/>
                      <a:gd name="connsiteX42" fmla="*/ 2300 w 108979"/>
                      <a:gd name="connsiteY42" fmla="*/ 123825 h 123825"/>
                      <a:gd name="connsiteX43" fmla="*/ 3252 w 108979"/>
                      <a:gd name="connsiteY43" fmla="*/ 123825 h 123825"/>
                      <a:gd name="connsiteX44" fmla="*/ 37542 w 108979"/>
                      <a:gd name="connsiteY44" fmla="*/ 113347 h 123825"/>
                      <a:gd name="connsiteX45" fmla="*/ 39447 w 108979"/>
                      <a:gd name="connsiteY45" fmla="*/ 111443 h 123825"/>
                      <a:gd name="connsiteX46" fmla="*/ 39447 w 108979"/>
                      <a:gd name="connsiteY46" fmla="*/ 99060 h 123825"/>
                      <a:gd name="connsiteX47" fmla="*/ 38495 w 108979"/>
                      <a:gd name="connsiteY47" fmla="*/ 97155 h 123825"/>
                      <a:gd name="connsiteX48" fmla="*/ 23255 w 108979"/>
                      <a:gd name="connsiteY48" fmla="*/ 77152 h 123825"/>
                      <a:gd name="connsiteX49" fmla="*/ 21350 w 108979"/>
                      <a:gd name="connsiteY49" fmla="*/ 75247 h 123825"/>
                      <a:gd name="connsiteX50" fmla="*/ 14682 w 108979"/>
                      <a:gd name="connsiteY50" fmla="*/ 67627 h 123825"/>
                      <a:gd name="connsiteX51" fmla="*/ 12777 w 108979"/>
                      <a:gd name="connsiteY51" fmla="*/ 59055 h 123825"/>
                      <a:gd name="connsiteX52" fmla="*/ 13730 w 108979"/>
                      <a:gd name="connsiteY52" fmla="*/ 54293 h 123825"/>
                      <a:gd name="connsiteX53" fmla="*/ 19445 w 108979"/>
                      <a:gd name="connsiteY53" fmla="*/ 51435 h 123825"/>
                      <a:gd name="connsiteX54" fmla="*/ 21350 w 108979"/>
                      <a:gd name="connsiteY54" fmla="*/ 50482 h 123825"/>
                      <a:gd name="connsiteX55" fmla="*/ 21350 w 108979"/>
                      <a:gd name="connsiteY55" fmla="*/ 48577 h 123825"/>
                      <a:gd name="connsiteX56" fmla="*/ 28017 w 108979"/>
                      <a:gd name="connsiteY56" fmla="*/ 14288 h 123825"/>
                      <a:gd name="connsiteX57" fmla="*/ 55640 w 108979"/>
                      <a:gd name="connsiteY57" fmla="*/ 4763 h 123825"/>
                      <a:gd name="connsiteX58" fmla="*/ 83262 w 108979"/>
                      <a:gd name="connsiteY58" fmla="*/ 14288 h 123825"/>
                      <a:gd name="connsiteX59" fmla="*/ 89930 w 108979"/>
                      <a:gd name="connsiteY59" fmla="*/ 48577 h 123825"/>
                      <a:gd name="connsiteX60" fmla="*/ 89930 w 108979"/>
                      <a:gd name="connsiteY60" fmla="*/ 50482 h 123825"/>
                      <a:gd name="connsiteX61" fmla="*/ 91835 w 108979"/>
                      <a:gd name="connsiteY61" fmla="*/ 51435 h 123825"/>
                      <a:gd name="connsiteX62" fmla="*/ 97550 w 108979"/>
                      <a:gd name="connsiteY62" fmla="*/ 54293 h 123825"/>
                      <a:gd name="connsiteX63" fmla="*/ 98502 w 108979"/>
                      <a:gd name="connsiteY63" fmla="*/ 59055 h 123825"/>
                      <a:gd name="connsiteX64" fmla="*/ 96597 w 108979"/>
                      <a:gd name="connsiteY64" fmla="*/ 67627 h 123825"/>
                      <a:gd name="connsiteX65" fmla="*/ 89930 w 108979"/>
                      <a:gd name="connsiteY65" fmla="*/ 75247 h 123825"/>
                      <a:gd name="connsiteX66" fmla="*/ 88025 w 108979"/>
                      <a:gd name="connsiteY66" fmla="*/ 77152 h 123825"/>
                      <a:gd name="connsiteX67" fmla="*/ 72785 w 108979"/>
                      <a:gd name="connsiteY67" fmla="*/ 97155 h 123825"/>
                      <a:gd name="connsiteX68" fmla="*/ 71832 w 108979"/>
                      <a:gd name="connsiteY68" fmla="*/ 99060 h 123825"/>
                      <a:gd name="connsiteX69" fmla="*/ 71832 w 108979"/>
                      <a:gd name="connsiteY69" fmla="*/ 111443 h 123825"/>
                      <a:gd name="connsiteX70" fmla="*/ 73737 w 108979"/>
                      <a:gd name="connsiteY70" fmla="*/ 113347 h 123825"/>
                      <a:gd name="connsiteX71" fmla="*/ 106122 w 108979"/>
                      <a:gd name="connsiteY71" fmla="*/ 12287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8979" h="123825">
                        <a:moveTo>
                          <a:pt x="106122" y="122872"/>
                        </a:moveTo>
                        <a:cubicBezTo>
                          <a:pt x="106122" y="122872"/>
                          <a:pt x="106122" y="123825"/>
                          <a:pt x="106122" y="122872"/>
                        </a:cubicBezTo>
                        <a:cubicBezTo>
                          <a:pt x="108027" y="122872"/>
                          <a:pt x="108027" y="121920"/>
                          <a:pt x="108980" y="121920"/>
                        </a:cubicBezTo>
                        <a:cubicBezTo>
                          <a:pt x="108980" y="120968"/>
                          <a:pt x="108980" y="120968"/>
                          <a:pt x="108980" y="120015"/>
                        </a:cubicBezTo>
                        <a:cubicBezTo>
                          <a:pt x="108980" y="119063"/>
                          <a:pt x="108027" y="119063"/>
                          <a:pt x="108027" y="119063"/>
                        </a:cubicBezTo>
                        <a:lnTo>
                          <a:pt x="75642" y="109538"/>
                        </a:lnTo>
                        <a:lnTo>
                          <a:pt x="74690" y="109538"/>
                        </a:lnTo>
                        <a:lnTo>
                          <a:pt x="74690" y="108585"/>
                        </a:lnTo>
                        <a:lnTo>
                          <a:pt x="74690" y="100013"/>
                        </a:lnTo>
                        <a:lnTo>
                          <a:pt x="74690" y="99060"/>
                        </a:lnTo>
                        <a:lnTo>
                          <a:pt x="75642" y="99060"/>
                        </a:lnTo>
                        <a:cubicBezTo>
                          <a:pt x="79452" y="96202"/>
                          <a:pt x="88025" y="89535"/>
                          <a:pt x="90882" y="79057"/>
                        </a:cubicBezTo>
                        <a:lnTo>
                          <a:pt x="90882" y="78105"/>
                        </a:lnTo>
                        <a:lnTo>
                          <a:pt x="91835" y="78105"/>
                        </a:lnTo>
                        <a:cubicBezTo>
                          <a:pt x="96597" y="77152"/>
                          <a:pt x="98502" y="73343"/>
                          <a:pt x="100407" y="67627"/>
                        </a:cubicBezTo>
                        <a:lnTo>
                          <a:pt x="102312" y="59055"/>
                        </a:lnTo>
                        <a:cubicBezTo>
                          <a:pt x="103265" y="56197"/>
                          <a:pt x="102312" y="53340"/>
                          <a:pt x="100407" y="50482"/>
                        </a:cubicBezTo>
                        <a:cubicBezTo>
                          <a:pt x="99455" y="48577"/>
                          <a:pt x="97550" y="47625"/>
                          <a:pt x="94692" y="46672"/>
                        </a:cubicBezTo>
                        <a:lnTo>
                          <a:pt x="93740" y="46672"/>
                        </a:lnTo>
                        <a:lnTo>
                          <a:pt x="93740" y="45720"/>
                        </a:lnTo>
                        <a:cubicBezTo>
                          <a:pt x="94692" y="39052"/>
                          <a:pt x="96597" y="21907"/>
                          <a:pt x="85167" y="10477"/>
                        </a:cubicBezTo>
                        <a:cubicBezTo>
                          <a:pt x="78500" y="3810"/>
                          <a:pt x="68022" y="0"/>
                          <a:pt x="54687" y="0"/>
                        </a:cubicBezTo>
                        <a:lnTo>
                          <a:pt x="54687" y="0"/>
                        </a:lnTo>
                        <a:lnTo>
                          <a:pt x="54687" y="0"/>
                        </a:lnTo>
                        <a:cubicBezTo>
                          <a:pt x="41352" y="0"/>
                          <a:pt x="30875" y="3810"/>
                          <a:pt x="24207" y="10477"/>
                        </a:cubicBezTo>
                        <a:cubicBezTo>
                          <a:pt x="13730" y="21907"/>
                          <a:pt x="14682" y="38100"/>
                          <a:pt x="15635" y="45720"/>
                        </a:cubicBezTo>
                        <a:lnTo>
                          <a:pt x="15635" y="46672"/>
                        </a:lnTo>
                        <a:lnTo>
                          <a:pt x="14682" y="46672"/>
                        </a:lnTo>
                        <a:cubicBezTo>
                          <a:pt x="12777" y="47625"/>
                          <a:pt x="10872" y="48577"/>
                          <a:pt x="8967" y="50482"/>
                        </a:cubicBezTo>
                        <a:cubicBezTo>
                          <a:pt x="7062" y="53340"/>
                          <a:pt x="6110" y="56197"/>
                          <a:pt x="7062" y="59055"/>
                        </a:cubicBezTo>
                        <a:lnTo>
                          <a:pt x="8967" y="67627"/>
                        </a:lnTo>
                        <a:cubicBezTo>
                          <a:pt x="9920" y="73343"/>
                          <a:pt x="11825" y="77152"/>
                          <a:pt x="17540" y="78105"/>
                        </a:cubicBezTo>
                        <a:lnTo>
                          <a:pt x="18492" y="78105"/>
                        </a:lnTo>
                        <a:lnTo>
                          <a:pt x="18492" y="79057"/>
                        </a:lnTo>
                        <a:cubicBezTo>
                          <a:pt x="21350" y="88582"/>
                          <a:pt x="29922" y="96202"/>
                          <a:pt x="33732" y="99060"/>
                        </a:cubicBezTo>
                        <a:lnTo>
                          <a:pt x="34685" y="99060"/>
                        </a:lnTo>
                        <a:lnTo>
                          <a:pt x="34685" y="100013"/>
                        </a:lnTo>
                        <a:lnTo>
                          <a:pt x="34685" y="108585"/>
                        </a:lnTo>
                        <a:lnTo>
                          <a:pt x="34685" y="109538"/>
                        </a:lnTo>
                        <a:lnTo>
                          <a:pt x="33732" y="109538"/>
                        </a:lnTo>
                        <a:lnTo>
                          <a:pt x="1347" y="119063"/>
                        </a:lnTo>
                        <a:cubicBezTo>
                          <a:pt x="395" y="119063"/>
                          <a:pt x="-558" y="120968"/>
                          <a:pt x="395" y="121920"/>
                        </a:cubicBezTo>
                        <a:cubicBezTo>
                          <a:pt x="395" y="122872"/>
                          <a:pt x="1347" y="123825"/>
                          <a:pt x="2300" y="123825"/>
                        </a:cubicBezTo>
                        <a:cubicBezTo>
                          <a:pt x="2300" y="123825"/>
                          <a:pt x="2300" y="123825"/>
                          <a:pt x="3252" y="123825"/>
                        </a:cubicBezTo>
                        <a:lnTo>
                          <a:pt x="37542" y="113347"/>
                        </a:lnTo>
                        <a:cubicBezTo>
                          <a:pt x="38495" y="113347"/>
                          <a:pt x="39447" y="112395"/>
                          <a:pt x="39447" y="111443"/>
                        </a:cubicBezTo>
                        <a:lnTo>
                          <a:pt x="39447" y="99060"/>
                        </a:lnTo>
                        <a:cubicBezTo>
                          <a:pt x="39447" y="98107"/>
                          <a:pt x="39447" y="98107"/>
                          <a:pt x="38495" y="97155"/>
                        </a:cubicBezTo>
                        <a:cubicBezTo>
                          <a:pt x="38495" y="97155"/>
                          <a:pt x="26112" y="88582"/>
                          <a:pt x="23255" y="77152"/>
                        </a:cubicBezTo>
                        <a:cubicBezTo>
                          <a:pt x="23255" y="76200"/>
                          <a:pt x="22302" y="75247"/>
                          <a:pt x="21350" y="75247"/>
                        </a:cubicBezTo>
                        <a:cubicBezTo>
                          <a:pt x="17540" y="75247"/>
                          <a:pt x="15635" y="74295"/>
                          <a:pt x="14682" y="67627"/>
                        </a:cubicBezTo>
                        <a:lnTo>
                          <a:pt x="12777" y="59055"/>
                        </a:lnTo>
                        <a:cubicBezTo>
                          <a:pt x="12777" y="57150"/>
                          <a:pt x="13730" y="55245"/>
                          <a:pt x="13730" y="54293"/>
                        </a:cubicBezTo>
                        <a:cubicBezTo>
                          <a:pt x="14682" y="52388"/>
                          <a:pt x="17540" y="51435"/>
                          <a:pt x="19445" y="51435"/>
                        </a:cubicBezTo>
                        <a:cubicBezTo>
                          <a:pt x="20397" y="51435"/>
                          <a:pt x="20397" y="51435"/>
                          <a:pt x="21350" y="50482"/>
                        </a:cubicBezTo>
                        <a:cubicBezTo>
                          <a:pt x="21350" y="49530"/>
                          <a:pt x="22302" y="49530"/>
                          <a:pt x="21350" y="48577"/>
                        </a:cubicBezTo>
                        <a:cubicBezTo>
                          <a:pt x="21350" y="48577"/>
                          <a:pt x="15635" y="26670"/>
                          <a:pt x="28017" y="14288"/>
                        </a:cubicBezTo>
                        <a:cubicBezTo>
                          <a:pt x="33732" y="8572"/>
                          <a:pt x="43257" y="4763"/>
                          <a:pt x="55640" y="4763"/>
                        </a:cubicBezTo>
                        <a:cubicBezTo>
                          <a:pt x="68022" y="4763"/>
                          <a:pt x="77547" y="7620"/>
                          <a:pt x="83262" y="14288"/>
                        </a:cubicBezTo>
                        <a:cubicBezTo>
                          <a:pt x="95645" y="26670"/>
                          <a:pt x="89930" y="48577"/>
                          <a:pt x="89930" y="48577"/>
                        </a:cubicBezTo>
                        <a:cubicBezTo>
                          <a:pt x="89930" y="49530"/>
                          <a:pt x="89930" y="49530"/>
                          <a:pt x="89930" y="50482"/>
                        </a:cubicBezTo>
                        <a:cubicBezTo>
                          <a:pt x="89930" y="51435"/>
                          <a:pt x="90882" y="51435"/>
                          <a:pt x="91835" y="51435"/>
                        </a:cubicBezTo>
                        <a:cubicBezTo>
                          <a:pt x="93740" y="51435"/>
                          <a:pt x="96597" y="52388"/>
                          <a:pt x="97550" y="54293"/>
                        </a:cubicBezTo>
                        <a:cubicBezTo>
                          <a:pt x="98502" y="55245"/>
                          <a:pt x="99455" y="57150"/>
                          <a:pt x="98502" y="59055"/>
                        </a:cubicBezTo>
                        <a:lnTo>
                          <a:pt x="96597" y="67627"/>
                        </a:lnTo>
                        <a:cubicBezTo>
                          <a:pt x="95645" y="74295"/>
                          <a:pt x="93740" y="75247"/>
                          <a:pt x="89930" y="75247"/>
                        </a:cubicBezTo>
                        <a:cubicBezTo>
                          <a:pt x="88977" y="75247"/>
                          <a:pt x="88025" y="76200"/>
                          <a:pt x="88025" y="77152"/>
                        </a:cubicBezTo>
                        <a:cubicBezTo>
                          <a:pt x="86120" y="88582"/>
                          <a:pt x="72785" y="97155"/>
                          <a:pt x="72785" y="97155"/>
                        </a:cubicBezTo>
                        <a:cubicBezTo>
                          <a:pt x="71832" y="97155"/>
                          <a:pt x="71832" y="98107"/>
                          <a:pt x="71832" y="99060"/>
                        </a:cubicBezTo>
                        <a:lnTo>
                          <a:pt x="71832" y="111443"/>
                        </a:lnTo>
                        <a:cubicBezTo>
                          <a:pt x="71832" y="112395"/>
                          <a:pt x="72785" y="113347"/>
                          <a:pt x="73737" y="113347"/>
                        </a:cubicBezTo>
                        <a:lnTo>
                          <a:pt x="106122" y="122872"/>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 name="Freeform: Shape 31">
                    <a:extLst>
                      <a:ext uri="{FF2B5EF4-FFF2-40B4-BE49-F238E27FC236}">
                        <a16:creationId xmlns:a16="http://schemas.microsoft.com/office/drawing/2014/main" id="{16E74A60-27CB-9869-3BC1-E37B585D2A88}"/>
                      </a:ext>
                    </a:extLst>
                  </p:cNvPr>
                  <p:cNvSpPr/>
                  <p:nvPr/>
                </p:nvSpPr>
                <p:spPr>
                  <a:xfrm>
                    <a:off x="560765" y="2769816"/>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36" name="Group 35">
                  <a:extLst>
                    <a:ext uri="{FF2B5EF4-FFF2-40B4-BE49-F238E27FC236}">
                      <a16:creationId xmlns:a16="http://schemas.microsoft.com/office/drawing/2014/main" id="{81780700-39C7-C20B-ECDE-8A237D66543C}"/>
                    </a:ext>
                  </a:extLst>
                </p:cNvPr>
                <p:cNvGrpSpPr/>
                <p:nvPr/>
              </p:nvGrpSpPr>
              <p:grpSpPr>
                <a:xfrm>
                  <a:off x="5223019" y="3385679"/>
                  <a:ext cx="418278" cy="256222"/>
                  <a:chOff x="5221605" y="3355634"/>
                  <a:chExt cx="418278" cy="256222"/>
                </a:xfrm>
              </p:grpSpPr>
              <p:grpSp>
                <p:nvGrpSpPr>
                  <p:cNvPr id="37" name="Graphic 10">
                    <a:extLst>
                      <a:ext uri="{FF2B5EF4-FFF2-40B4-BE49-F238E27FC236}">
                        <a16:creationId xmlns:a16="http://schemas.microsoft.com/office/drawing/2014/main" id="{1FD41AC7-1B95-5413-351F-516E20D76687}"/>
                      </a:ext>
                    </a:extLst>
                  </p:cNvPr>
                  <p:cNvGrpSpPr/>
                  <p:nvPr/>
                </p:nvGrpSpPr>
                <p:grpSpPr>
                  <a:xfrm>
                    <a:off x="5221605" y="3355634"/>
                    <a:ext cx="396240" cy="256222"/>
                    <a:chOff x="650299" y="3009846"/>
                    <a:chExt cx="396240" cy="256222"/>
                  </a:xfrm>
                  <a:solidFill>
                    <a:srgbClr val="000000"/>
                  </a:solidFill>
                </p:grpSpPr>
                <p:sp>
                  <p:nvSpPr>
                    <p:cNvPr id="48" name="Freeform: Shape 22">
                      <a:extLst>
                        <a:ext uri="{FF2B5EF4-FFF2-40B4-BE49-F238E27FC236}">
                          <a16:creationId xmlns:a16="http://schemas.microsoft.com/office/drawing/2014/main" id="{07336ED9-B88C-5AC5-D2CE-08BC03E2095D}"/>
                        </a:ext>
                      </a:extLst>
                    </p:cNvPr>
                    <p:cNvSpPr/>
                    <p:nvPr/>
                  </p:nvSpPr>
                  <p:spPr>
                    <a:xfrm>
                      <a:off x="988437" y="3009846"/>
                      <a:ext cx="58102" cy="53339"/>
                    </a:xfrm>
                    <a:custGeom>
                      <a:avLst/>
                      <a:gdLst>
                        <a:gd name="connsiteX0" fmla="*/ 0 w 58102"/>
                        <a:gd name="connsiteY0" fmla="*/ 19050 h 53339"/>
                        <a:gd name="connsiteX1" fmla="*/ 39052 w 58102"/>
                        <a:gd name="connsiteY1" fmla="*/ 19050 h 53339"/>
                        <a:gd name="connsiteX2" fmla="*/ 39052 w 58102"/>
                        <a:gd name="connsiteY2" fmla="*/ 53340 h 53339"/>
                        <a:gd name="connsiteX3" fmla="*/ 58102 w 58102"/>
                        <a:gd name="connsiteY3" fmla="*/ 53340 h 53339"/>
                        <a:gd name="connsiteX4" fmla="*/ 58102 w 58102"/>
                        <a:gd name="connsiteY4" fmla="*/ 0 h 53339"/>
                        <a:gd name="connsiteX5" fmla="*/ 0 w 58102"/>
                        <a:gd name="connsiteY5" fmla="*/ 0 h 5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3339">
                          <a:moveTo>
                            <a:pt x="0" y="19050"/>
                          </a:moveTo>
                          <a:lnTo>
                            <a:pt x="39052" y="19050"/>
                          </a:lnTo>
                          <a:lnTo>
                            <a:pt x="39052" y="53340"/>
                          </a:lnTo>
                          <a:lnTo>
                            <a:pt x="58102" y="53340"/>
                          </a:lnTo>
                          <a:lnTo>
                            <a:pt x="58102" y="0"/>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9" name="Freeform: Shape 23">
                      <a:extLst>
                        <a:ext uri="{FF2B5EF4-FFF2-40B4-BE49-F238E27FC236}">
                          <a16:creationId xmlns:a16="http://schemas.microsoft.com/office/drawing/2014/main" id="{F938F35A-F2A0-CE42-A1B0-265C92B2BFA4}"/>
                        </a:ext>
                      </a:extLst>
                    </p:cNvPr>
                    <p:cNvSpPr/>
                    <p:nvPr/>
                  </p:nvSpPr>
                  <p:spPr>
                    <a:xfrm>
                      <a:off x="650299" y="3009846"/>
                      <a:ext cx="58102" cy="53339"/>
                    </a:xfrm>
                    <a:custGeom>
                      <a:avLst/>
                      <a:gdLst>
                        <a:gd name="connsiteX0" fmla="*/ 19050 w 58102"/>
                        <a:gd name="connsiteY0" fmla="*/ 53340 h 53339"/>
                        <a:gd name="connsiteX1" fmla="*/ 19050 w 58102"/>
                        <a:gd name="connsiteY1" fmla="*/ 19050 h 53339"/>
                        <a:gd name="connsiteX2" fmla="*/ 58103 w 58102"/>
                        <a:gd name="connsiteY2" fmla="*/ 19050 h 53339"/>
                        <a:gd name="connsiteX3" fmla="*/ 58103 w 58102"/>
                        <a:gd name="connsiteY3" fmla="*/ 0 h 53339"/>
                        <a:gd name="connsiteX4" fmla="*/ 0 w 58102"/>
                        <a:gd name="connsiteY4" fmla="*/ 0 h 53339"/>
                        <a:gd name="connsiteX5" fmla="*/ 0 w 58102"/>
                        <a:gd name="connsiteY5" fmla="*/ 53340 h 5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3339">
                          <a:moveTo>
                            <a:pt x="19050" y="53340"/>
                          </a:moveTo>
                          <a:lnTo>
                            <a:pt x="19050" y="19050"/>
                          </a:lnTo>
                          <a:lnTo>
                            <a:pt x="58103" y="19050"/>
                          </a:lnTo>
                          <a:lnTo>
                            <a:pt x="58103" y="0"/>
                          </a:lnTo>
                          <a:lnTo>
                            <a:pt x="0" y="0"/>
                          </a:lnTo>
                          <a:lnTo>
                            <a:pt x="0" y="5334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0" name="Freeform: Shape 24">
                      <a:extLst>
                        <a:ext uri="{FF2B5EF4-FFF2-40B4-BE49-F238E27FC236}">
                          <a16:creationId xmlns:a16="http://schemas.microsoft.com/office/drawing/2014/main" id="{2248EC5D-FFBC-04E1-A005-E18BD9565A0C}"/>
                        </a:ext>
                      </a:extLst>
                    </p:cNvPr>
                    <p:cNvSpPr/>
                    <p:nvPr/>
                  </p:nvSpPr>
                  <p:spPr>
                    <a:xfrm>
                      <a:off x="988437" y="3213680"/>
                      <a:ext cx="58102" cy="52387"/>
                    </a:xfrm>
                    <a:custGeom>
                      <a:avLst/>
                      <a:gdLst>
                        <a:gd name="connsiteX0" fmla="*/ 39052 w 58102"/>
                        <a:gd name="connsiteY0" fmla="*/ 0 h 52387"/>
                        <a:gd name="connsiteX1" fmla="*/ 39052 w 58102"/>
                        <a:gd name="connsiteY1" fmla="*/ 34290 h 52387"/>
                        <a:gd name="connsiteX2" fmla="*/ 0 w 58102"/>
                        <a:gd name="connsiteY2" fmla="*/ 34290 h 52387"/>
                        <a:gd name="connsiteX3" fmla="*/ 0 w 58102"/>
                        <a:gd name="connsiteY3" fmla="*/ 52388 h 52387"/>
                        <a:gd name="connsiteX4" fmla="*/ 58102 w 58102"/>
                        <a:gd name="connsiteY4" fmla="*/ 52388 h 52387"/>
                        <a:gd name="connsiteX5" fmla="*/ 58102 w 58102"/>
                        <a:gd name="connsiteY5" fmla="*/ 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2387">
                          <a:moveTo>
                            <a:pt x="39052" y="0"/>
                          </a:moveTo>
                          <a:lnTo>
                            <a:pt x="39052" y="34290"/>
                          </a:lnTo>
                          <a:lnTo>
                            <a:pt x="0" y="34290"/>
                          </a:lnTo>
                          <a:lnTo>
                            <a:pt x="0" y="52388"/>
                          </a:lnTo>
                          <a:lnTo>
                            <a:pt x="58102" y="52388"/>
                          </a:lnTo>
                          <a:lnTo>
                            <a:pt x="58102"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1" name="Freeform: Shape 25">
                      <a:extLst>
                        <a:ext uri="{FF2B5EF4-FFF2-40B4-BE49-F238E27FC236}">
                          <a16:creationId xmlns:a16="http://schemas.microsoft.com/office/drawing/2014/main" id="{364CB762-ED10-05D9-C00C-7FE65A097CFB}"/>
                        </a:ext>
                      </a:extLst>
                    </p:cNvPr>
                    <p:cNvSpPr/>
                    <p:nvPr/>
                  </p:nvSpPr>
                  <p:spPr>
                    <a:xfrm>
                      <a:off x="650299" y="3213680"/>
                      <a:ext cx="58102" cy="52387"/>
                    </a:xfrm>
                    <a:custGeom>
                      <a:avLst/>
                      <a:gdLst>
                        <a:gd name="connsiteX0" fmla="*/ 58103 w 58102"/>
                        <a:gd name="connsiteY0" fmla="*/ 34290 h 52387"/>
                        <a:gd name="connsiteX1" fmla="*/ 19050 w 58102"/>
                        <a:gd name="connsiteY1" fmla="*/ 34290 h 52387"/>
                        <a:gd name="connsiteX2" fmla="*/ 19050 w 58102"/>
                        <a:gd name="connsiteY2" fmla="*/ 0 h 52387"/>
                        <a:gd name="connsiteX3" fmla="*/ 0 w 58102"/>
                        <a:gd name="connsiteY3" fmla="*/ 0 h 52387"/>
                        <a:gd name="connsiteX4" fmla="*/ 0 w 58102"/>
                        <a:gd name="connsiteY4" fmla="*/ 52388 h 52387"/>
                        <a:gd name="connsiteX5" fmla="*/ 58103 w 58102"/>
                        <a:gd name="connsiteY5" fmla="*/ 52388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2387">
                          <a:moveTo>
                            <a:pt x="58103" y="34290"/>
                          </a:moveTo>
                          <a:lnTo>
                            <a:pt x="19050" y="34290"/>
                          </a:lnTo>
                          <a:lnTo>
                            <a:pt x="19050" y="0"/>
                          </a:lnTo>
                          <a:lnTo>
                            <a:pt x="0" y="0"/>
                          </a:lnTo>
                          <a:lnTo>
                            <a:pt x="0" y="52388"/>
                          </a:lnTo>
                          <a:lnTo>
                            <a:pt x="58103" y="5238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38" name="Freeform: Shape 26">
                    <a:extLst>
                      <a:ext uri="{FF2B5EF4-FFF2-40B4-BE49-F238E27FC236}">
                        <a16:creationId xmlns:a16="http://schemas.microsoft.com/office/drawing/2014/main" id="{43BC712A-F4D8-D2B4-1D6C-BB24C986D0BA}"/>
                      </a:ext>
                    </a:extLst>
                  </p:cNvPr>
                  <p:cNvSpPr/>
                  <p:nvPr/>
                </p:nvSpPr>
                <p:spPr>
                  <a:xfrm>
                    <a:off x="5247323" y="3383256"/>
                    <a:ext cx="341947" cy="202882"/>
                  </a:xfrm>
                  <a:custGeom>
                    <a:avLst/>
                    <a:gdLst>
                      <a:gd name="connsiteX0" fmla="*/ 322898 w 341947"/>
                      <a:gd name="connsiteY0" fmla="*/ 9525 h 202882"/>
                      <a:gd name="connsiteX1" fmla="*/ 332423 w 341947"/>
                      <a:gd name="connsiteY1" fmla="*/ 19050 h 202882"/>
                      <a:gd name="connsiteX2" fmla="*/ 332423 w 341947"/>
                      <a:gd name="connsiteY2" fmla="*/ 183833 h 202882"/>
                      <a:gd name="connsiteX3" fmla="*/ 322898 w 341947"/>
                      <a:gd name="connsiteY3" fmla="*/ 193358 h 202882"/>
                      <a:gd name="connsiteX4" fmla="*/ 19050 w 341947"/>
                      <a:gd name="connsiteY4" fmla="*/ 193358 h 202882"/>
                      <a:gd name="connsiteX5" fmla="*/ 9525 w 341947"/>
                      <a:gd name="connsiteY5" fmla="*/ 183833 h 202882"/>
                      <a:gd name="connsiteX6" fmla="*/ 9525 w 341947"/>
                      <a:gd name="connsiteY6" fmla="*/ 19050 h 202882"/>
                      <a:gd name="connsiteX7" fmla="*/ 19050 w 341947"/>
                      <a:gd name="connsiteY7" fmla="*/ 9525 h 202882"/>
                      <a:gd name="connsiteX8" fmla="*/ 322898 w 341947"/>
                      <a:gd name="connsiteY8" fmla="*/ 9525 h 202882"/>
                      <a:gd name="connsiteX9" fmla="*/ 322898 w 341947"/>
                      <a:gd name="connsiteY9" fmla="*/ 0 h 202882"/>
                      <a:gd name="connsiteX10" fmla="*/ 19050 w 341947"/>
                      <a:gd name="connsiteY10" fmla="*/ 0 h 202882"/>
                      <a:gd name="connsiteX11" fmla="*/ 0 w 341947"/>
                      <a:gd name="connsiteY11" fmla="*/ 19050 h 202882"/>
                      <a:gd name="connsiteX12" fmla="*/ 0 w 341947"/>
                      <a:gd name="connsiteY12" fmla="*/ 183833 h 202882"/>
                      <a:gd name="connsiteX13" fmla="*/ 19050 w 341947"/>
                      <a:gd name="connsiteY13" fmla="*/ 202883 h 202882"/>
                      <a:gd name="connsiteX14" fmla="*/ 322898 w 341947"/>
                      <a:gd name="connsiteY14" fmla="*/ 202883 h 202882"/>
                      <a:gd name="connsiteX15" fmla="*/ 341948 w 341947"/>
                      <a:gd name="connsiteY15" fmla="*/ 183833 h 202882"/>
                      <a:gd name="connsiteX16" fmla="*/ 341948 w 341947"/>
                      <a:gd name="connsiteY16" fmla="*/ 19050 h 202882"/>
                      <a:gd name="connsiteX17" fmla="*/ 322898 w 341947"/>
                      <a:gd name="connsiteY17" fmla="*/ 0 h 202882"/>
                      <a:gd name="connsiteX18" fmla="*/ 322898 w 341947"/>
                      <a:gd name="connsiteY18"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947" h="202882">
                        <a:moveTo>
                          <a:pt x="322898" y="9525"/>
                        </a:moveTo>
                        <a:cubicBezTo>
                          <a:pt x="327660" y="9525"/>
                          <a:pt x="332423" y="13335"/>
                          <a:pt x="332423" y="19050"/>
                        </a:cubicBezTo>
                        <a:lnTo>
                          <a:pt x="332423" y="183833"/>
                        </a:lnTo>
                        <a:cubicBezTo>
                          <a:pt x="332423" y="188595"/>
                          <a:pt x="328612" y="193358"/>
                          <a:pt x="322898" y="193358"/>
                        </a:cubicBezTo>
                        <a:lnTo>
                          <a:pt x="19050" y="193358"/>
                        </a:lnTo>
                        <a:cubicBezTo>
                          <a:pt x="14288" y="193358"/>
                          <a:pt x="9525" y="189548"/>
                          <a:pt x="9525" y="183833"/>
                        </a:cubicBezTo>
                        <a:lnTo>
                          <a:pt x="9525" y="19050"/>
                        </a:lnTo>
                        <a:cubicBezTo>
                          <a:pt x="9525" y="14288"/>
                          <a:pt x="13335" y="9525"/>
                          <a:pt x="19050" y="9525"/>
                        </a:cubicBezTo>
                        <a:lnTo>
                          <a:pt x="322898" y="9525"/>
                        </a:lnTo>
                        <a:moveTo>
                          <a:pt x="322898" y="0"/>
                        </a:moveTo>
                        <a:lnTo>
                          <a:pt x="19050" y="0"/>
                        </a:lnTo>
                        <a:cubicBezTo>
                          <a:pt x="8572" y="0"/>
                          <a:pt x="0" y="8572"/>
                          <a:pt x="0" y="19050"/>
                        </a:cubicBezTo>
                        <a:lnTo>
                          <a:pt x="0" y="183833"/>
                        </a:lnTo>
                        <a:cubicBezTo>
                          <a:pt x="0" y="194310"/>
                          <a:pt x="8572" y="202883"/>
                          <a:pt x="19050" y="202883"/>
                        </a:cubicBezTo>
                        <a:lnTo>
                          <a:pt x="322898" y="202883"/>
                        </a:lnTo>
                        <a:cubicBezTo>
                          <a:pt x="333375" y="202883"/>
                          <a:pt x="341948" y="194310"/>
                          <a:pt x="341948" y="183833"/>
                        </a:cubicBezTo>
                        <a:lnTo>
                          <a:pt x="341948" y="19050"/>
                        </a:lnTo>
                        <a:cubicBezTo>
                          <a:pt x="341948" y="8572"/>
                          <a:pt x="333375" y="0"/>
                          <a:pt x="322898" y="0"/>
                        </a:cubicBezTo>
                        <a:lnTo>
                          <a:pt x="322898" y="0"/>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9" name="TextBox 38">
                    <a:extLst>
                      <a:ext uri="{FF2B5EF4-FFF2-40B4-BE49-F238E27FC236}">
                        <a16:creationId xmlns:a16="http://schemas.microsoft.com/office/drawing/2014/main" id="{FBB79E04-0F0E-793C-AB01-553122E1ED23}"/>
                      </a:ext>
                    </a:extLst>
                  </p:cNvPr>
                  <p:cNvSpPr txBox="1"/>
                  <p:nvPr/>
                </p:nvSpPr>
                <p:spPr>
                  <a:xfrm>
                    <a:off x="5293786" y="3368869"/>
                    <a:ext cx="332142" cy="1269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 b="0" i="0" u="none" strike="noStrike" kern="1200" cap="none" spc="0" normalizeH="0" baseline="0" noProof="0">
                        <a:ln/>
                        <a:solidFill>
                          <a:srgbClr val="5C5D60"/>
                        </a:solidFill>
                        <a:effectLst/>
                        <a:uLnTx/>
                        <a:uFillTx/>
                        <a:ea typeface="+mn-ea"/>
                        <a:cs typeface="+mn-cs"/>
                        <a:sym typeface="Barlow-Bold"/>
                        <a:rtl val="0"/>
                      </a:rPr>
                      <a:t>OFFICIAL ID</a:t>
                    </a:r>
                  </a:p>
                </p:txBody>
              </p:sp>
              <p:sp>
                <p:nvSpPr>
                  <p:cNvPr id="40" name="Freeform: Shape 33">
                    <a:extLst>
                      <a:ext uri="{FF2B5EF4-FFF2-40B4-BE49-F238E27FC236}">
                        <a16:creationId xmlns:a16="http://schemas.microsoft.com/office/drawing/2014/main" id="{324E2CD4-70E7-D6EE-F8A7-97DAE8EC28A4}"/>
                      </a:ext>
                    </a:extLst>
                  </p:cNvPr>
                  <p:cNvSpPr/>
                  <p:nvPr/>
                </p:nvSpPr>
                <p:spPr>
                  <a:xfrm>
                    <a:off x="5385436" y="3456599"/>
                    <a:ext cx="97154" cy="9525"/>
                  </a:xfrm>
                  <a:custGeom>
                    <a:avLst/>
                    <a:gdLst>
                      <a:gd name="connsiteX0" fmla="*/ 0 w 97154"/>
                      <a:gd name="connsiteY0" fmla="*/ 0 h 9525"/>
                      <a:gd name="connsiteX1" fmla="*/ 97155 w 97154"/>
                      <a:gd name="connsiteY1" fmla="*/ 0 h 9525"/>
                    </a:gdLst>
                    <a:ahLst/>
                    <a:cxnLst>
                      <a:cxn ang="0">
                        <a:pos x="connsiteX0" y="connsiteY0"/>
                      </a:cxn>
                      <a:cxn ang="0">
                        <a:pos x="connsiteX1" y="connsiteY1"/>
                      </a:cxn>
                    </a:cxnLst>
                    <a:rect l="l" t="t" r="r" b="b"/>
                    <a:pathLst>
                      <a:path w="97154" h="9525">
                        <a:moveTo>
                          <a:pt x="0" y="0"/>
                        </a:moveTo>
                        <a:lnTo>
                          <a:pt x="9715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1" name="Freeform: Shape 34">
                    <a:extLst>
                      <a:ext uri="{FF2B5EF4-FFF2-40B4-BE49-F238E27FC236}">
                        <a16:creationId xmlns:a16="http://schemas.microsoft.com/office/drawing/2014/main" id="{6138E992-A042-D0E5-E82F-AADC21B9CA47}"/>
                      </a:ext>
                    </a:extLst>
                  </p:cNvPr>
                  <p:cNvSpPr/>
                  <p:nvPr/>
                </p:nvSpPr>
                <p:spPr>
                  <a:xfrm>
                    <a:off x="5503546" y="3456599"/>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2" name="Freeform: Shape 35">
                    <a:extLst>
                      <a:ext uri="{FF2B5EF4-FFF2-40B4-BE49-F238E27FC236}">
                        <a16:creationId xmlns:a16="http://schemas.microsoft.com/office/drawing/2014/main" id="{65813E85-3DBD-B332-4F6A-6DEB15A4DD30}"/>
                      </a:ext>
                    </a:extLst>
                  </p:cNvPr>
                  <p:cNvSpPr/>
                  <p:nvPr/>
                </p:nvSpPr>
                <p:spPr>
                  <a:xfrm>
                    <a:off x="5385436" y="3475649"/>
                    <a:ext cx="173354" cy="9525"/>
                  </a:xfrm>
                  <a:custGeom>
                    <a:avLst/>
                    <a:gdLst>
                      <a:gd name="connsiteX0" fmla="*/ 0 w 173354"/>
                      <a:gd name="connsiteY0" fmla="*/ 0 h 9525"/>
                      <a:gd name="connsiteX1" fmla="*/ 173355 w 173354"/>
                      <a:gd name="connsiteY1" fmla="*/ 0 h 9525"/>
                    </a:gdLst>
                    <a:ahLst/>
                    <a:cxnLst>
                      <a:cxn ang="0">
                        <a:pos x="connsiteX0" y="connsiteY0"/>
                      </a:cxn>
                      <a:cxn ang="0">
                        <a:pos x="connsiteX1" y="connsiteY1"/>
                      </a:cxn>
                    </a:cxnLst>
                    <a:rect l="l" t="t" r="r" b="b"/>
                    <a:pathLst>
                      <a:path w="173354" h="9525">
                        <a:moveTo>
                          <a:pt x="0" y="0"/>
                        </a:moveTo>
                        <a:lnTo>
                          <a:pt x="17335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3" name="Freeform: Shape 36">
                    <a:extLst>
                      <a:ext uri="{FF2B5EF4-FFF2-40B4-BE49-F238E27FC236}">
                        <a16:creationId xmlns:a16="http://schemas.microsoft.com/office/drawing/2014/main" id="{C9B68B9E-8E9F-BD4A-080D-C8401DC21431}"/>
                      </a:ext>
                    </a:extLst>
                  </p:cNvPr>
                  <p:cNvSpPr/>
                  <p:nvPr/>
                </p:nvSpPr>
                <p:spPr>
                  <a:xfrm>
                    <a:off x="5385436" y="3494699"/>
                    <a:ext cx="173354" cy="9525"/>
                  </a:xfrm>
                  <a:custGeom>
                    <a:avLst/>
                    <a:gdLst>
                      <a:gd name="connsiteX0" fmla="*/ 0 w 173354"/>
                      <a:gd name="connsiteY0" fmla="*/ 0 h 9525"/>
                      <a:gd name="connsiteX1" fmla="*/ 173355 w 173354"/>
                      <a:gd name="connsiteY1" fmla="*/ 0 h 9525"/>
                    </a:gdLst>
                    <a:ahLst/>
                    <a:cxnLst>
                      <a:cxn ang="0">
                        <a:pos x="connsiteX0" y="connsiteY0"/>
                      </a:cxn>
                      <a:cxn ang="0">
                        <a:pos x="connsiteX1" y="connsiteY1"/>
                      </a:cxn>
                    </a:cxnLst>
                    <a:rect l="l" t="t" r="r" b="b"/>
                    <a:pathLst>
                      <a:path w="173354" h="9525">
                        <a:moveTo>
                          <a:pt x="0" y="0"/>
                        </a:moveTo>
                        <a:lnTo>
                          <a:pt x="17335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4" name="Freeform: Shape 37">
                    <a:extLst>
                      <a:ext uri="{FF2B5EF4-FFF2-40B4-BE49-F238E27FC236}">
                        <a16:creationId xmlns:a16="http://schemas.microsoft.com/office/drawing/2014/main" id="{9A77D66B-4079-D2F6-DB64-2BC4DF291397}"/>
                      </a:ext>
                    </a:extLst>
                  </p:cNvPr>
                  <p:cNvSpPr/>
                  <p:nvPr/>
                </p:nvSpPr>
                <p:spPr>
                  <a:xfrm>
                    <a:off x="5385436" y="3513749"/>
                    <a:ext cx="80009" cy="9525"/>
                  </a:xfrm>
                  <a:custGeom>
                    <a:avLst/>
                    <a:gdLst>
                      <a:gd name="connsiteX0" fmla="*/ 0 w 80009"/>
                      <a:gd name="connsiteY0" fmla="*/ 0 h 9525"/>
                      <a:gd name="connsiteX1" fmla="*/ 80010 w 80009"/>
                      <a:gd name="connsiteY1" fmla="*/ 0 h 9525"/>
                    </a:gdLst>
                    <a:ahLst/>
                    <a:cxnLst>
                      <a:cxn ang="0">
                        <a:pos x="connsiteX0" y="connsiteY0"/>
                      </a:cxn>
                      <a:cxn ang="0">
                        <a:pos x="connsiteX1" y="connsiteY1"/>
                      </a:cxn>
                    </a:cxnLst>
                    <a:rect l="l" t="t" r="r" b="b"/>
                    <a:pathLst>
                      <a:path w="80009" h="9525">
                        <a:moveTo>
                          <a:pt x="0" y="0"/>
                        </a:moveTo>
                        <a:lnTo>
                          <a:pt x="80010"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5" name="Freeform: Shape 38">
                    <a:extLst>
                      <a:ext uri="{FF2B5EF4-FFF2-40B4-BE49-F238E27FC236}">
                        <a16:creationId xmlns:a16="http://schemas.microsoft.com/office/drawing/2014/main" id="{B3F5DE40-C42C-1924-E9CE-2181CA594BCC}"/>
                      </a:ext>
                    </a:extLst>
                  </p:cNvPr>
                  <p:cNvSpPr/>
                  <p:nvPr/>
                </p:nvSpPr>
                <p:spPr>
                  <a:xfrm>
                    <a:off x="5482591" y="3513749"/>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6" name="Freeform: Shape 39">
                    <a:extLst>
                      <a:ext uri="{FF2B5EF4-FFF2-40B4-BE49-F238E27FC236}">
                        <a16:creationId xmlns:a16="http://schemas.microsoft.com/office/drawing/2014/main" id="{24D643B8-256A-9BB7-A783-E9E604058FEB}"/>
                      </a:ext>
                    </a:extLst>
                  </p:cNvPr>
                  <p:cNvSpPr/>
                  <p:nvPr/>
                </p:nvSpPr>
                <p:spPr>
                  <a:xfrm>
                    <a:off x="5460683" y="3531846"/>
                    <a:ext cx="98107" cy="9525"/>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7" name="TextBox 46">
                    <a:extLst>
                      <a:ext uri="{FF2B5EF4-FFF2-40B4-BE49-F238E27FC236}">
                        <a16:creationId xmlns:a16="http://schemas.microsoft.com/office/drawing/2014/main" id="{604851FD-1C94-A535-AE47-93CC75C8A02B}"/>
                      </a:ext>
                    </a:extLst>
                  </p:cNvPr>
                  <p:cNvSpPr txBox="1"/>
                  <p:nvPr/>
                </p:nvSpPr>
                <p:spPr>
                  <a:xfrm>
                    <a:off x="5342703" y="3485053"/>
                    <a:ext cx="297180" cy="1200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 b="0" i="0" u="none" strike="noStrike" kern="1200" cap="none" spc="0" normalizeH="0" baseline="0" noProof="0">
                        <a:ln/>
                        <a:solidFill>
                          <a:srgbClr val="5C5D60"/>
                        </a:solidFill>
                        <a:effectLst/>
                        <a:uLnTx/>
                        <a:uFillTx/>
                        <a:ea typeface="+mn-ea"/>
                        <a:cs typeface="+mn-cs"/>
                        <a:sym typeface="Barlow-Bold"/>
                        <a:rtl val="0"/>
                      </a:rPr>
                      <a:t>ABC-123-XZ-0</a:t>
                    </a:r>
                  </a:p>
                </p:txBody>
              </p:sp>
            </p:grpSp>
          </p:grpSp>
          <p:sp>
            <p:nvSpPr>
              <p:cNvPr id="30" name="Freeform: Shape 69">
                <a:extLst>
                  <a:ext uri="{FF2B5EF4-FFF2-40B4-BE49-F238E27FC236}">
                    <a16:creationId xmlns:a16="http://schemas.microsoft.com/office/drawing/2014/main" id="{F8D63655-84D4-63B1-2F11-055A0012E2E5}"/>
                  </a:ext>
                </a:extLst>
              </p:cNvPr>
              <p:cNvSpPr/>
              <p:nvPr/>
            </p:nvSpPr>
            <p:spPr>
              <a:xfrm>
                <a:off x="3545115" y="3138464"/>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1" name="Freeform: Shape 70">
                <a:extLst>
                  <a:ext uri="{FF2B5EF4-FFF2-40B4-BE49-F238E27FC236}">
                    <a16:creationId xmlns:a16="http://schemas.microsoft.com/office/drawing/2014/main" id="{CD1117D2-DEE3-63A1-C00F-439482BD94C2}"/>
                  </a:ext>
                </a:extLst>
              </p:cNvPr>
              <p:cNvSpPr/>
              <p:nvPr/>
            </p:nvSpPr>
            <p:spPr>
              <a:xfrm>
                <a:off x="3728947" y="3947136"/>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32" name="Graphic 75">
                <a:extLst>
                  <a:ext uri="{FF2B5EF4-FFF2-40B4-BE49-F238E27FC236}">
                    <a16:creationId xmlns:a16="http://schemas.microsoft.com/office/drawing/2014/main" id="{F92E6AB1-6518-0213-902C-AAFE0C7B100E}"/>
                  </a:ext>
                </a:extLst>
              </p:cNvPr>
              <p:cNvGrpSpPr/>
              <p:nvPr/>
            </p:nvGrpSpPr>
            <p:grpSpPr>
              <a:xfrm>
                <a:off x="3714659" y="3743301"/>
                <a:ext cx="156210" cy="156210"/>
                <a:chOff x="3868831" y="1718397"/>
                <a:chExt cx="156210" cy="156210"/>
              </a:xfrm>
              <a:solidFill>
                <a:srgbClr val="FDBB30"/>
              </a:solidFill>
            </p:grpSpPr>
            <p:sp>
              <p:nvSpPr>
                <p:cNvPr id="33" name="Freeform: Shape 92">
                  <a:extLst>
                    <a:ext uri="{FF2B5EF4-FFF2-40B4-BE49-F238E27FC236}">
                      <a16:creationId xmlns:a16="http://schemas.microsoft.com/office/drawing/2014/main" id="{4F50AF98-6536-219B-01A4-0ED8210CFE2F}"/>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 name="Freeform: Shape 93">
                  <a:extLst>
                    <a:ext uri="{FF2B5EF4-FFF2-40B4-BE49-F238E27FC236}">
                      <a16:creationId xmlns:a16="http://schemas.microsoft.com/office/drawing/2014/main" id="{9CA14A84-F391-AB74-0582-9222DC8617D7}"/>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grpSp>
        <p:nvGrpSpPr>
          <p:cNvPr id="565" name="Group 564">
            <a:extLst>
              <a:ext uri="{FF2B5EF4-FFF2-40B4-BE49-F238E27FC236}">
                <a16:creationId xmlns:a16="http://schemas.microsoft.com/office/drawing/2014/main" id="{F0807873-F760-43C7-4357-78CE083618DF}"/>
              </a:ext>
            </a:extLst>
          </p:cNvPr>
          <p:cNvGrpSpPr/>
          <p:nvPr/>
        </p:nvGrpSpPr>
        <p:grpSpPr>
          <a:xfrm>
            <a:off x="4361650" y="4535407"/>
            <a:ext cx="1602849" cy="956812"/>
            <a:chOff x="7273687" y="4919380"/>
            <a:chExt cx="1602849" cy="956812"/>
          </a:xfrm>
        </p:grpSpPr>
        <p:grpSp>
          <p:nvGrpSpPr>
            <p:cNvPr id="61" name="Group 60">
              <a:extLst>
                <a:ext uri="{FF2B5EF4-FFF2-40B4-BE49-F238E27FC236}">
                  <a16:creationId xmlns:a16="http://schemas.microsoft.com/office/drawing/2014/main" id="{8E5F68DE-1B08-1351-D58D-05C168A8BD1C}"/>
                </a:ext>
              </a:extLst>
            </p:cNvPr>
            <p:cNvGrpSpPr/>
            <p:nvPr/>
          </p:nvGrpSpPr>
          <p:grpSpPr>
            <a:xfrm>
              <a:off x="7273687" y="4919380"/>
              <a:ext cx="522357" cy="950519"/>
              <a:chOff x="2857222" y="3106079"/>
              <a:chExt cx="522922" cy="951547"/>
            </a:xfrm>
          </p:grpSpPr>
          <p:sp>
            <p:nvSpPr>
              <p:cNvPr id="62" name="Freeform: Shape 69">
                <a:extLst>
                  <a:ext uri="{FF2B5EF4-FFF2-40B4-BE49-F238E27FC236}">
                    <a16:creationId xmlns:a16="http://schemas.microsoft.com/office/drawing/2014/main" id="{BA60AC1A-DC09-32E9-B0A5-4FFF72565A37}"/>
                  </a:ext>
                </a:extLst>
              </p:cNvPr>
              <p:cNvSpPr/>
              <p:nvPr/>
            </p:nvSpPr>
            <p:spPr>
              <a:xfrm>
                <a:off x="2885797" y="3138464"/>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3" name="Freeform: Shape 70">
                <a:extLst>
                  <a:ext uri="{FF2B5EF4-FFF2-40B4-BE49-F238E27FC236}">
                    <a16:creationId xmlns:a16="http://schemas.microsoft.com/office/drawing/2014/main" id="{0CB6E8A6-F567-57C2-811B-30D9D03EE577}"/>
                  </a:ext>
                </a:extLst>
              </p:cNvPr>
              <p:cNvSpPr/>
              <p:nvPr/>
            </p:nvSpPr>
            <p:spPr>
              <a:xfrm>
                <a:off x="3069629" y="3947136"/>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64" name="Graphic 75">
                <a:extLst>
                  <a:ext uri="{FF2B5EF4-FFF2-40B4-BE49-F238E27FC236}">
                    <a16:creationId xmlns:a16="http://schemas.microsoft.com/office/drawing/2014/main" id="{6575CBF3-44DE-131D-6809-FA8060BDB355}"/>
                  </a:ext>
                </a:extLst>
              </p:cNvPr>
              <p:cNvGrpSpPr/>
              <p:nvPr/>
            </p:nvGrpSpPr>
            <p:grpSpPr>
              <a:xfrm>
                <a:off x="3055341" y="3743301"/>
                <a:ext cx="156210" cy="156210"/>
                <a:chOff x="3868831" y="1718397"/>
                <a:chExt cx="156210" cy="156210"/>
              </a:xfrm>
              <a:solidFill>
                <a:srgbClr val="FDBB30"/>
              </a:solidFill>
            </p:grpSpPr>
            <p:sp>
              <p:nvSpPr>
                <p:cNvPr id="86" name="Freeform: Shape 92">
                  <a:extLst>
                    <a:ext uri="{FF2B5EF4-FFF2-40B4-BE49-F238E27FC236}">
                      <a16:creationId xmlns:a16="http://schemas.microsoft.com/office/drawing/2014/main" id="{B53DFEB9-BFD1-0172-C76D-E603D354BFAB}"/>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7" name="Freeform: Shape 93">
                  <a:extLst>
                    <a:ext uri="{FF2B5EF4-FFF2-40B4-BE49-F238E27FC236}">
                      <a16:creationId xmlns:a16="http://schemas.microsoft.com/office/drawing/2014/main" id="{1BA1B7C6-0C68-2148-BB31-B641FDD16D2D}"/>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65" name="Graphic 75">
                <a:extLst>
                  <a:ext uri="{FF2B5EF4-FFF2-40B4-BE49-F238E27FC236}">
                    <a16:creationId xmlns:a16="http://schemas.microsoft.com/office/drawing/2014/main" id="{A71F20B2-33F1-6D71-355B-60B09BA9EB48}"/>
                  </a:ext>
                </a:extLst>
              </p:cNvPr>
              <p:cNvGrpSpPr/>
              <p:nvPr/>
            </p:nvGrpSpPr>
            <p:grpSpPr>
              <a:xfrm>
                <a:off x="2857222" y="3106079"/>
                <a:ext cx="439525" cy="494347"/>
                <a:chOff x="3670712" y="1081175"/>
                <a:chExt cx="439525" cy="494347"/>
              </a:xfrm>
              <a:solidFill>
                <a:srgbClr val="5C5D60"/>
              </a:solidFill>
            </p:grpSpPr>
            <p:sp>
              <p:nvSpPr>
                <p:cNvPr id="82" name="Freeform: Shape 88">
                  <a:extLst>
                    <a:ext uri="{FF2B5EF4-FFF2-40B4-BE49-F238E27FC236}">
                      <a16:creationId xmlns:a16="http://schemas.microsoft.com/office/drawing/2014/main" id="{54DA5AEC-4466-66F7-037A-D71DD6927B8A}"/>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3" name="Freeform: Shape 89">
                  <a:extLst>
                    <a:ext uri="{FF2B5EF4-FFF2-40B4-BE49-F238E27FC236}">
                      <a16:creationId xmlns:a16="http://schemas.microsoft.com/office/drawing/2014/main" id="{683DF777-CC72-3ECC-C932-CAF9A1C24EB2}"/>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4" name="Freeform: Shape 90">
                  <a:extLst>
                    <a:ext uri="{FF2B5EF4-FFF2-40B4-BE49-F238E27FC236}">
                      <a16:creationId xmlns:a16="http://schemas.microsoft.com/office/drawing/2014/main" id="{F817767D-B143-C724-CB36-87B22E3CD70B}"/>
                    </a:ext>
                  </a:extLst>
                </p:cNvPr>
                <p:cNvSpPr/>
                <p:nvPr/>
              </p:nvSpPr>
              <p:spPr>
                <a:xfrm>
                  <a:off x="3782859" y="1215477"/>
                  <a:ext cx="327378" cy="360045"/>
                </a:xfrm>
                <a:custGeom>
                  <a:avLst/>
                  <a:gdLst>
                    <a:gd name="connsiteX0" fmla="*/ 319335 w 327378"/>
                    <a:gd name="connsiteY0" fmla="*/ 360045 h 360045"/>
                    <a:gd name="connsiteX1" fmla="*/ 321240 w 327378"/>
                    <a:gd name="connsiteY1" fmla="*/ 360045 h 360045"/>
                    <a:gd name="connsiteX2" fmla="*/ 326955 w 327378"/>
                    <a:gd name="connsiteY2" fmla="*/ 355283 h 360045"/>
                    <a:gd name="connsiteX3" fmla="*/ 326955 w 327378"/>
                    <a:gd name="connsiteY3" fmla="*/ 350520 h 360045"/>
                    <a:gd name="connsiteX4" fmla="*/ 323145 w 327378"/>
                    <a:gd name="connsiteY4" fmla="*/ 347662 h 360045"/>
                    <a:gd name="connsiteX5" fmla="*/ 228848 w 327378"/>
                    <a:gd name="connsiteY5" fmla="*/ 319087 h 360045"/>
                    <a:gd name="connsiteX6" fmla="*/ 225990 w 327378"/>
                    <a:gd name="connsiteY6" fmla="*/ 318135 h 360045"/>
                    <a:gd name="connsiteX7" fmla="*/ 225990 w 327378"/>
                    <a:gd name="connsiteY7" fmla="*/ 315278 h 360045"/>
                    <a:gd name="connsiteX8" fmla="*/ 225990 w 327378"/>
                    <a:gd name="connsiteY8" fmla="*/ 290512 h 360045"/>
                    <a:gd name="connsiteX9" fmla="*/ 225990 w 327378"/>
                    <a:gd name="connsiteY9" fmla="*/ 288608 h 360045"/>
                    <a:gd name="connsiteX10" fmla="*/ 227895 w 327378"/>
                    <a:gd name="connsiteY10" fmla="*/ 287655 h 360045"/>
                    <a:gd name="connsiteX11" fmla="*/ 271710 w 327378"/>
                    <a:gd name="connsiteY11" fmla="*/ 230505 h 360045"/>
                    <a:gd name="connsiteX12" fmla="*/ 272663 w 327378"/>
                    <a:gd name="connsiteY12" fmla="*/ 228600 h 360045"/>
                    <a:gd name="connsiteX13" fmla="*/ 274568 w 327378"/>
                    <a:gd name="connsiteY13" fmla="*/ 228600 h 360045"/>
                    <a:gd name="connsiteX14" fmla="*/ 298380 w 327378"/>
                    <a:gd name="connsiteY14" fmla="*/ 197167 h 360045"/>
                    <a:gd name="connsiteX15" fmla="*/ 303143 w 327378"/>
                    <a:gd name="connsiteY15" fmla="*/ 172403 h 360045"/>
                    <a:gd name="connsiteX16" fmla="*/ 296475 w 327378"/>
                    <a:gd name="connsiteY16" fmla="*/ 147638 h 360045"/>
                    <a:gd name="connsiteX17" fmla="*/ 280283 w 327378"/>
                    <a:gd name="connsiteY17" fmla="*/ 136208 h 360045"/>
                    <a:gd name="connsiteX18" fmla="*/ 277425 w 327378"/>
                    <a:gd name="connsiteY18" fmla="*/ 135255 h 360045"/>
                    <a:gd name="connsiteX19" fmla="*/ 278378 w 327378"/>
                    <a:gd name="connsiteY19" fmla="*/ 132398 h 360045"/>
                    <a:gd name="connsiteX20" fmla="*/ 253613 w 327378"/>
                    <a:gd name="connsiteY20" fmla="*/ 30480 h 360045"/>
                    <a:gd name="connsiteX21" fmla="*/ 164078 w 327378"/>
                    <a:gd name="connsiteY21" fmla="*/ 0 h 360045"/>
                    <a:gd name="connsiteX22" fmla="*/ 163125 w 327378"/>
                    <a:gd name="connsiteY22" fmla="*/ 0 h 360045"/>
                    <a:gd name="connsiteX23" fmla="*/ 163125 w 327378"/>
                    <a:gd name="connsiteY23" fmla="*/ 0 h 360045"/>
                    <a:gd name="connsiteX24" fmla="*/ 73590 w 327378"/>
                    <a:gd name="connsiteY24" fmla="*/ 30480 h 360045"/>
                    <a:gd name="connsiteX25" fmla="*/ 48825 w 327378"/>
                    <a:gd name="connsiteY25" fmla="*/ 132398 h 360045"/>
                    <a:gd name="connsiteX26" fmla="*/ 49778 w 327378"/>
                    <a:gd name="connsiteY26" fmla="*/ 135255 h 360045"/>
                    <a:gd name="connsiteX27" fmla="*/ 46920 w 327378"/>
                    <a:gd name="connsiteY27" fmla="*/ 136208 h 360045"/>
                    <a:gd name="connsiteX28" fmla="*/ 30728 w 327378"/>
                    <a:gd name="connsiteY28" fmla="*/ 147638 h 360045"/>
                    <a:gd name="connsiteX29" fmla="*/ 24060 w 327378"/>
                    <a:gd name="connsiteY29" fmla="*/ 172403 h 360045"/>
                    <a:gd name="connsiteX30" fmla="*/ 28823 w 327378"/>
                    <a:gd name="connsiteY30" fmla="*/ 197167 h 360045"/>
                    <a:gd name="connsiteX31" fmla="*/ 52635 w 327378"/>
                    <a:gd name="connsiteY31" fmla="*/ 228600 h 360045"/>
                    <a:gd name="connsiteX32" fmla="*/ 54540 w 327378"/>
                    <a:gd name="connsiteY32" fmla="*/ 228600 h 360045"/>
                    <a:gd name="connsiteX33" fmla="*/ 55493 w 327378"/>
                    <a:gd name="connsiteY33" fmla="*/ 230505 h 360045"/>
                    <a:gd name="connsiteX34" fmla="*/ 99308 w 327378"/>
                    <a:gd name="connsiteY34" fmla="*/ 287655 h 360045"/>
                    <a:gd name="connsiteX35" fmla="*/ 101213 w 327378"/>
                    <a:gd name="connsiteY35" fmla="*/ 288608 h 360045"/>
                    <a:gd name="connsiteX36" fmla="*/ 101213 w 327378"/>
                    <a:gd name="connsiteY36" fmla="*/ 290512 h 360045"/>
                    <a:gd name="connsiteX37" fmla="*/ 101213 w 327378"/>
                    <a:gd name="connsiteY37" fmla="*/ 315278 h 360045"/>
                    <a:gd name="connsiteX38" fmla="*/ 101213 w 327378"/>
                    <a:gd name="connsiteY38" fmla="*/ 318135 h 360045"/>
                    <a:gd name="connsiteX39" fmla="*/ 98355 w 327378"/>
                    <a:gd name="connsiteY39" fmla="*/ 319087 h 360045"/>
                    <a:gd name="connsiteX40" fmla="*/ 4058 w 327378"/>
                    <a:gd name="connsiteY40" fmla="*/ 347662 h 360045"/>
                    <a:gd name="connsiteX41" fmla="*/ 248 w 327378"/>
                    <a:gd name="connsiteY41" fmla="*/ 355283 h 360045"/>
                    <a:gd name="connsiteX42" fmla="*/ 5963 w 327378"/>
                    <a:gd name="connsiteY42" fmla="*/ 360045 h 360045"/>
                    <a:gd name="connsiteX43" fmla="*/ 7868 w 327378"/>
                    <a:gd name="connsiteY43" fmla="*/ 360045 h 360045"/>
                    <a:gd name="connsiteX44" fmla="*/ 109785 w 327378"/>
                    <a:gd name="connsiteY44" fmla="*/ 329565 h 360045"/>
                    <a:gd name="connsiteX45" fmla="*/ 114548 w 327378"/>
                    <a:gd name="connsiteY45" fmla="*/ 323850 h 360045"/>
                    <a:gd name="connsiteX46" fmla="*/ 114548 w 327378"/>
                    <a:gd name="connsiteY46" fmla="*/ 285750 h 360045"/>
                    <a:gd name="connsiteX47" fmla="*/ 111690 w 327378"/>
                    <a:gd name="connsiteY47" fmla="*/ 280987 h 360045"/>
                    <a:gd name="connsiteX48" fmla="*/ 66923 w 327378"/>
                    <a:gd name="connsiteY48" fmla="*/ 221933 h 360045"/>
                    <a:gd name="connsiteX49" fmla="*/ 61208 w 327378"/>
                    <a:gd name="connsiteY49" fmla="*/ 217170 h 360045"/>
                    <a:gd name="connsiteX50" fmla="*/ 42158 w 327378"/>
                    <a:gd name="connsiteY50" fmla="*/ 195262 h 360045"/>
                    <a:gd name="connsiteX51" fmla="*/ 37395 w 327378"/>
                    <a:gd name="connsiteY51" fmla="*/ 170498 h 360045"/>
                    <a:gd name="connsiteX52" fmla="*/ 41205 w 327378"/>
                    <a:gd name="connsiteY52" fmla="*/ 156210 h 360045"/>
                    <a:gd name="connsiteX53" fmla="*/ 58350 w 327378"/>
                    <a:gd name="connsiteY53" fmla="*/ 146685 h 360045"/>
                    <a:gd name="connsiteX54" fmla="*/ 63113 w 327378"/>
                    <a:gd name="connsiteY54" fmla="*/ 143828 h 360045"/>
                    <a:gd name="connsiteX55" fmla="*/ 64065 w 327378"/>
                    <a:gd name="connsiteY55" fmla="*/ 139065 h 360045"/>
                    <a:gd name="connsiteX56" fmla="*/ 83115 w 327378"/>
                    <a:gd name="connsiteY56" fmla="*/ 39053 h 360045"/>
                    <a:gd name="connsiteX57" fmla="*/ 164078 w 327378"/>
                    <a:gd name="connsiteY57" fmla="*/ 12382 h 360045"/>
                    <a:gd name="connsiteX58" fmla="*/ 245040 w 327378"/>
                    <a:gd name="connsiteY58" fmla="*/ 39053 h 360045"/>
                    <a:gd name="connsiteX59" fmla="*/ 264090 w 327378"/>
                    <a:gd name="connsiteY59" fmla="*/ 139065 h 360045"/>
                    <a:gd name="connsiteX60" fmla="*/ 265043 w 327378"/>
                    <a:gd name="connsiteY60" fmla="*/ 143828 h 360045"/>
                    <a:gd name="connsiteX61" fmla="*/ 269805 w 327378"/>
                    <a:gd name="connsiteY61" fmla="*/ 146685 h 360045"/>
                    <a:gd name="connsiteX62" fmla="*/ 286950 w 327378"/>
                    <a:gd name="connsiteY62" fmla="*/ 156210 h 360045"/>
                    <a:gd name="connsiteX63" fmla="*/ 290760 w 327378"/>
                    <a:gd name="connsiteY63" fmla="*/ 170498 h 360045"/>
                    <a:gd name="connsiteX64" fmla="*/ 285998 w 327378"/>
                    <a:gd name="connsiteY64" fmla="*/ 195262 h 360045"/>
                    <a:gd name="connsiteX65" fmla="*/ 266948 w 327378"/>
                    <a:gd name="connsiteY65" fmla="*/ 217170 h 360045"/>
                    <a:gd name="connsiteX66" fmla="*/ 261233 w 327378"/>
                    <a:gd name="connsiteY66" fmla="*/ 221933 h 360045"/>
                    <a:gd name="connsiteX67" fmla="*/ 216465 w 327378"/>
                    <a:gd name="connsiteY67" fmla="*/ 280987 h 360045"/>
                    <a:gd name="connsiteX68" fmla="*/ 213608 w 327378"/>
                    <a:gd name="connsiteY68" fmla="*/ 285750 h 360045"/>
                    <a:gd name="connsiteX69" fmla="*/ 213608 w 327378"/>
                    <a:gd name="connsiteY69" fmla="*/ 323850 h 360045"/>
                    <a:gd name="connsiteX70" fmla="*/ 218370 w 327378"/>
                    <a:gd name="connsiteY70" fmla="*/ 329565 h 360045"/>
                    <a:gd name="connsiteX71" fmla="*/ 319335 w 327378"/>
                    <a:gd name="connsiteY71"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7378" h="360045">
                      <a:moveTo>
                        <a:pt x="319335" y="360045"/>
                      </a:moveTo>
                      <a:cubicBezTo>
                        <a:pt x="320288" y="360045"/>
                        <a:pt x="320288" y="360045"/>
                        <a:pt x="321240" y="360045"/>
                      </a:cubicBezTo>
                      <a:cubicBezTo>
                        <a:pt x="324098" y="360045"/>
                        <a:pt x="326003" y="358140"/>
                        <a:pt x="326955" y="355283"/>
                      </a:cubicBezTo>
                      <a:cubicBezTo>
                        <a:pt x="327908" y="353378"/>
                        <a:pt x="326955" y="352425"/>
                        <a:pt x="326955" y="350520"/>
                      </a:cubicBezTo>
                      <a:cubicBezTo>
                        <a:pt x="326003" y="348615"/>
                        <a:pt x="325050" y="347662"/>
                        <a:pt x="323145" y="347662"/>
                      </a:cubicBezTo>
                      <a:lnTo>
                        <a:pt x="228848" y="319087"/>
                      </a:lnTo>
                      <a:lnTo>
                        <a:pt x="225990" y="318135"/>
                      </a:lnTo>
                      <a:lnTo>
                        <a:pt x="225990" y="315278"/>
                      </a:lnTo>
                      <a:lnTo>
                        <a:pt x="225990" y="290512"/>
                      </a:lnTo>
                      <a:lnTo>
                        <a:pt x="225990" y="288608"/>
                      </a:lnTo>
                      <a:lnTo>
                        <a:pt x="227895" y="287655"/>
                      </a:lnTo>
                      <a:cubicBezTo>
                        <a:pt x="238373" y="280035"/>
                        <a:pt x="263138" y="259080"/>
                        <a:pt x="271710" y="230505"/>
                      </a:cubicBezTo>
                      <a:lnTo>
                        <a:pt x="272663" y="228600"/>
                      </a:lnTo>
                      <a:lnTo>
                        <a:pt x="274568" y="228600"/>
                      </a:lnTo>
                      <a:cubicBezTo>
                        <a:pt x="289808" y="225742"/>
                        <a:pt x="295523" y="214312"/>
                        <a:pt x="298380" y="197167"/>
                      </a:cubicBezTo>
                      <a:lnTo>
                        <a:pt x="303143" y="172403"/>
                      </a:lnTo>
                      <a:cubicBezTo>
                        <a:pt x="305048" y="163830"/>
                        <a:pt x="302190" y="155258"/>
                        <a:pt x="296475" y="147638"/>
                      </a:cubicBezTo>
                      <a:cubicBezTo>
                        <a:pt x="292665" y="142875"/>
                        <a:pt x="286950" y="138113"/>
                        <a:pt x="280283" y="136208"/>
                      </a:cubicBezTo>
                      <a:lnTo>
                        <a:pt x="277425" y="135255"/>
                      </a:lnTo>
                      <a:lnTo>
                        <a:pt x="278378" y="132398"/>
                      </a:lnTo>
                      <a:cubicBezTo>
                        <a:pt x="281235" y="112395"/>
                        <a:pt x="285998" y="62865"/>
                        <a:pt x="253613" y="30480"/>
                      </a:cubicBezTo>
                      <a:cubicBezTo>
                        <a:pt x="233610" y="10477"/>
                        <a:pt x="204083" y="0"/>
                        <a:pt x="164078" y="0"/>
                      </a:cubicBezTo>
                      <a:lnTo>
                        <a:pt x="163125" y="0"/>
                      </a:lnTo>
                      <a:lnTo>
                        <a:pt x="163125" y="0"/>
                      </a:lnTo>
                      <a:cubicBezTo>
                        <a:pt x="123120" y="0"/>
                        <a:pt x="93593" y="10477"/>
                        <a:pt x="73590" y="30480"/>
                      </a:cubicBezTo>
                      <a:cubicBezTo>
                        <a:pt x="41205" y="63817"/>
                        <a:pt x="45968" y="112395"/>
                        <a:pt x="48825" y="132398"/>
                      </a:cubicBezTo>
                      <a:lnTo>
                        <a:pt x="49778" y="135255"/>
                      </a:lnTo>
                      <a:lnTo>
                        <a:pt x="46920" y="136208"/>
                      </a:lnTo>
                      <a:cubicBezTo>
                        <a:pt x="40253" y="138113"/>
                        <a:pt x="34538" y="142875"/>
                        <a:pt x="30728" y="147638"/>
                      </a:cubicBezTo>
                      <a:cubicBezTo>
                        <a:pt x="25013" y="155258"/>
                        <a:pt x="23108" y="163830"/>
                        <a:pt x="24060" y="172403"/>
                      </a:cubicBezTo>
                      <a:lnTo>
                        <a:pt x="28823" y="197167"/>
                      </a:lnTo>
                      <a:cubicBezTo>
                        <a:pt x="32633" y="214312"/>
                        <a:pt x="37395" y="225742"/>
                        <a:pt x="52635" y="228600"/>
                      </a:cubicBezTo>
                      <a:lnTo>
                        <a:pt x="54540" y="228600"/>
                      </a:lnTo>
                      <a:lnTo>
                        <a:pt x="55493" y="230505"/>
                      </a:lnTo>
                      <a:cubicBezTo>
                        <a:pt x="64065" y="259080"/>
                        <a:pt x="88830" y="280035"/>
                        <a:pt x="99308" y="287655"/>
                      </a:cubicBezTo>
                      <a:lnTo>
                        <a:pt x="101213" y="288608"/>
                      </a:lnTo>
                      <a:lnTo>
                        <a:pt x="101213" y="290512"/>
                      </a:lnTo>
                      <a:lnTo>
                        <a:pt x="101213" y="315278"/>
                      </a:lnTo>
                      <a:lnTo>
                        <a:pt x="101213" y="318135"/>
                      </a:lnTo>
                      <a:lnTo>
                        <a:pt x="98355" y="319087"/>
                      </a:lnTo>
                      <a:lnTo>
                        <a:pt x="4058" y="347662"/>
                      </a:lnTo>
                      <a:cubicBezTo>
                        <a:pt x="1200" y="348615"/>
                        <a:pt x="-705" y="352425"/>
                        <a:pt x="248" y="355283"/>
                      </a:cubicBezTo>
                      <a:cubicBezTo>
                        <a:pt x="1200" y="358140"/>
                        <a:pt x="3105" y="360045"/>
                        <a:pt x="5963" y="360045"/>
                      </a:cubicBezTo>
                      <a:cubicBezTo>
                        <a:pt x="6915" y="360045"/>
                        <a:pt x="6915" y="360045"/>
                        <a:pt x="7868" y="360045"/>
                      </a:cubicBezTo>
                      <a:lnTo>
                        <a:pt x="109785" y="329565"/>
                      </a:lnTo>
                      <a:cubicBezTo>
                        <a:pt x="112643" y="328612"/>
                        <a:pt x="114548" y="326708"/>
                        <a:pt x="114548" y="323850"/>
                      </a:cubicBezTo>
                      <a:lnTo>
                        <a:pt x="114548" y="285750"/>
                      </a:lnTo>
                      <a:cubicBezTo>
                        <a:pt x="114548" y="283845"/>
                        <a:pt x="113595" y="281940"/>
                        <a:pt x="111690" y="280987"/>
                      </a:cubicBezTo>
                      <a:cubicBezTo>
                        <a:pt x="111690" y="280987"/>
                        <a:pt x="73590" y="256223"/>
                        <a:pt x="66923" y="221933"/>
                      </a:cubicBezTo>
                      <a:cubicBezTo>
                        <a:pt x="65970" y="219075"/>
                        <a:pt x="64065" y="217170"/>
                        <a:pt x="61208" y="217170"/>
                      </a:cubicBezTo>
                      <a:cubicBezTo>
                        <a:pt x="50730" y="217170"/>
                        <a:pt x="45968" y="214312"/>
                        <a:pt x="42158" y="195262"/>
                      </a:cubicBezTo>
                      <a:lnTo>
                        <a:pt x="37395" y="170498"/>
                      </a:lnTo>
                      <a:cubicBezTo>
                        <a:pt x="36443" y="163830"/>
                        <a:pt x="39300" y="158115"/>
                        <a:pt x="41205" y="156210"/>
                      </a:cubicBezTo>
                      <a:cubicBezTo>
                        <a:pt x="45015" y="150495"/>
                        <a:pt x="51683" y="147638"/>
                        <a:pt x="58350" y="146685"/>
                      </a:cubicBezTo>
                      <a:cubicBezTo>
                        <a:pt x="60255" y="146685"/>
                        <a:pt x="62160" y="145733"/>
                        <a:pt x="63113" y="143828"/>
                      </a:cubicBezTo>
                      <a:cubicBezTo>
                        <a:pt x="64065" y="141923"/>
                        <a:pt x="65018" y="140017"/>
                        <a:pt x="64065" y="139065"/>
                      </a:cubicBezTo>
                      <a:cubicBezTo>
                        <a:pt x="64065" y="138113"/>
                        <a:pt x="47873" y="76200"/>
                        <a:pt x="83115" y="39053"/>
                      </a:cubicBezTo>
                      <a:cubicBezTo>
                        <a:pt x="100260" y="20955"/>
                        <a:pt x="127883" y="12382"/>
                        <a:pt x="164078" y="12382"/>
                      </a:cubicBezTo>
                      <a:cubicBezTo>
                        <a:pt x="200273" y="12382"/>
                        <a:pt x="227895" y="21907"/>
                        <a:pt x="245040" y="39053"/>
                      </a:cubicBezTo>
                      <a:cubicBezTo>
                        <a:pt x="281235" y="76200"/>
                        <a:pt x="264090" y="138113"/>
                        <a:pt x="264090" y="139065"/>
                      </a:cubicBezTo>
                      <a:cubicBezTo>
                        <a:pt x="263138" y="140970"/>
                        <a:pt x="264090" y="142875"/>
                        <a:pt x="265043" y="143828"/>
                      </a:cubicBezTo>
                      <a:cubicBezTo>
                        <a:pt x="265995" y="145733"/>
                        <a:pt x="267900" y="146685"/>
                        <a:pt x="269805" y="146685"/>
                      </a:cubicBezTo>
                      <a:cubicBezTo>
                        <a:pt x="276473" y="146685"/>
                        <a:pt x="283140" y="150495"/>
                        <a:pt x="286950" y="156210"/>
                      </a:cubicBezTo>
                      <a:cubicBezTo>
                        <a:pt x="288855" y="159067"/>
                        <a:pt x="291713" y="163830"/>
                        <a:pt x="290760" y="170498"/>
                      </a:cubicBezTo>
                      <a:lnTo>
                        <a:pt x="285998" y="195262"/>
                      </a:lnTo>
                      <a:cubicBezTo>
                        <a:pt x="282188" y="214312"/>
                        <a:pt x="277425" y="217170"/>
                        <a:pt x="266948" y="217170"/>
                      </a:cubicBezTo>
                      <a:cubicBezTo>
                        <a:pt x="264090" y="217170"/>
                        <a:pt x="261233" y="219075"/>
                        <a:pt x="261233" y="221933"/>
                      </a:cubicBezTo>
                      <a:cubicBezTo>
                        <a:pt x="254565" y="257175"/>
                        <a:pt x="217418" y="280987"/>
                        <a:pt x="216465" y="280987"/>
                      </a:cubicBezTo>
                      <a:cubicBezTo>
                        <a:pt x="214560" y="281940"/>
                        <a:pt x="213608" y="283845"/>
                        <a:pt x="213608" y="285750"/>
                      </a:cubicBezTo>
                      <a:lnTo>
                        <a:pt x="213608" y="323850"/>
                      </a:lnTo>
                      <a:cubicBezTo>
                        <a:pt x="213608" y="326708"/>
                        <a:pt x="215513" y="328612"/>
                        <a:pt x="218370" y="329565"/>
                      </a:cubicBezTo>
                      <a:lnTo>
                        <a:pt x="319335" y="360045"/>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5" name="Freeform: Shape 91">
                  <a:extLst>
                    <a:ext uri="{FF2B5EF4-FFF2-40B4-BE49-F238E27FC236}">
                      <a16:creationId xmlns:a16="http://schemas.microsoft.com/office/drawing/2014/main" id="{A2356B5F-2972-13D1-2225-6CF9CBD63FCA}"/>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66" name="Freeform: Shape 73">
                <a:extLst>
                  <a:ext uri="{FF2B5EF4-FFF2-40B4-BE49-F238E27FC236}">
                    <a16:creationId xmlns:a16="http://schemas.microsoft.com/office/drawing/2014/main" id="{A1C39C3B-C9C5-CA29-AB4A-A3B41CBFC3FF}"/>
                  </a:ext>
                </a:extLst>
              </p:cNvPr>
              <p:cNvSpPr/>
              <p:nvPr/>
            </p:nvSpPr>
            <p:spPr>
              <a:xfrm>
                <a:off x="3055341" y="3283244"/>
                <a:ext cx="153352" cy="250507"/>
              </a:xfrm>
              <a:custGeom>
                <a:avLst/>
                <a:gdLst>
                  <a:gd name="connsiteX0" fmla="*/ 77153 w 153352"/>
                  <a:gd name="connsiteY0" fmla="*/ 0 h 250507"/>
                  <a:gd name="connsiteX1" fmla="*/ 74295 w 153352"/>
                  <a:gd name="connsiteY1" fmla="*/ 1905 h 250507"/>
                  <a:gd name="connsiteX2" fmla="*/ 19050 w 153352"/>
                  <a:gd name="connsiteY2" fmla="*/ 37147 h 250507"/>
                  <a:gd name="connsiteX3" fmla="*/ 0 w 153352"/>
                  <a:gd name="connsiteY3" fmla="*/ 134303 h 250507"/>
                  <a:gd name="connsiteX4" fmla="*/ 39053 w 153352"/>
                  <a:gd name="connsiteY4" fmla="*/ 192405 h 250507"/>
                  <a:gd name="connsiteX5" fmla="*/ 77153 w 153352"/>
                  <a:gd name="connsiteY5" fmla="*/ 250508 h 250507"/>
                  <a:gd name="connsiteX6" fmla="*/ 115253 w 153352"/>
                  <a:gd name="connsiteY6" fmla="*/ 192405 h 250507"/>
                  <a:gd name="connsiteX7" fmla="*/ 153353 w 153352"/>
                  <a:gd name="connsiteY7" fmla="*/ 134303 h 250507"/>
                  <a:gd name="connsiteX8" fmla="*/ 134303 w 153352"/>
                  <a:gd name="connsiteY8" fmla="*/ 37147 h 250507"/>
                  <a:gd name="connsiteX9" fmla="*/ 115253 w 153352"/>
                  <a:gd name="connsiteY9" fmla="*/ 96203 h 250507"/>
                  <a:gd name="connsiteX10" fmla="*/ 77153 w 153352"/>
                  <a:gd name="connsiteY10" fmla="*/ 154305 h 250507"/>
                  <a:gd name="connsiteX11" fmla="*/ 39053 w 153352"/>
                  <a:gd name="connsiteY11" fmla="*/ 96203 h 25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52" h="250507">
                    <a:moveTo>
                      <a:pt x="77153" y="0"/>
                    </a:moveTo>
                    <a:lnTo>
                      <a:pt x="74295" y="1905"/>
                    </a:lnTo>
                    <a:lnTo>
                      <a:pt x="19050" y="37147"/>
                    </a:lnTo>
                    <a:lnTo>
                      <a:pt x="0" y="134303"/>
                    </a:lnTo>
                    <a:lnTo>
                      <a:pt x="39053" y="192405"/>
                    </a:lnTo>
                    <a:lnTo>
                      <a:pt x="77153" y="250508"/>
                    </a:lnTo>
                    <a:lnTo>
                      <a:pt x="115253" y="192405"/>
                    </a:lnTo>
                    <a:lnTo>
                      <a:pt x="153353" y="134303"/>
                    </a:lnTo>
                    <a:lnTo>
                      <a:pt x="134303" y="37147"/>
                    </a:lnTo>
                    <a:lnTo>
                      <a:pt x="115253" y="96203"/>
                    </a:lnTo>
                    <a:lnTo>
                      <a:pt x="77153" y="154305"/>
                    </a:lnTo>
                    <a:lnTo>
                      <a:pt x="39053" y="96203"/>
                    </a:lnTo>
                    <a:close/>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7" name="Freeform: Shape 74">
                <a:extLst>
                  <a:ext uri="{FF2B5EF4-FFF2-40B4-BE49-F238E27FC236}">
                    <a16:creationId xmlns:a16="http://schemas.microsoft.com/office/drawing/2014/main" id="{8F35D156-F540-DA45-FDB6-E12779F06E58}"/>
                  </a:ext>
                </a:extLst>
              </p:cNvPr>
              <p:cNvSpPr/>
              <p:nvPr/>
            </p:nvSpPr>
            <p:spPr>
              <a:xfrm>
                <a:off x="3132494" y="3283244"/>
                <a:ext cx="57150" cy="96202"/>
              </a:xfrm>
              <a:custGeom>
                <a:avLst/>
                <a:gdLst>
                  <a:gd name="connsiteX0" fmla="*/ 38100 w 57150"/>
                  <a:gd name="connsiteY0" fmla="*/ 96203 h 96202"/>
                  <a:gd name="connsiteX1" fmla="*/ 0 w 57150"/>
                  <a:gd name="connsiteY1" fmla="*/ 0 h 96202"/>
                  <a:gd name="connsiteX2" fmla="*/ 57150 w 57150"/>
                  <a:gd name="connsiteY2" fmla="*/ 37147 h 96202"/>
                </a:gdLst>
                <a:ahLst/>
                <a:cxnLst>
                  <a:cxn ang="0">
                    <a:pos x="connsiteX0" y="connsiteY0"/>
                  </a:cxn>
                  <a:cxn ang="0">
                    <a:pos x="connsiteX1" y="connsiteY1"/>
                  </a:cxn>
                  <a:cxn ang="0">
                    <a:pos x="connsiteX2" y="connsiteY2"/>
                  </a:cxn>
                </a:cxnLst>
                <a:rect l="l" t="t" r="r" b="b"/>
                <a:pathLst>
                  <a:path w="57150" h="96202">
                    <a:moveTo>
                      <a:pt x="38100" y="96203"/>
                    </a:moveTo>
                    <a:lnTo>
                      <a:pt x="0" y="0"/>
                    </a:lnTo>
                    <a:lnTo>
                      <a:pt x="57150" y="37147"/>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9" name="Freeform: Shape 75">
                <a:extLst>
                  <a:ext uri="{FF2B5EF4-FFF2-40B4-BE49-F238E27FC236}">
                    <a16:creationId xmlns:a16="http://schemas.microsoft.com/office/drawing/2014/main" id="{7A0189EF-B57D-F979-B5F6-C36D84550827}"/>
                  </a:ext>
                </a:extLst>
              </p:cNvPr>
              <p:cNvSpPr/>
              <p:nvPr/>
            </p:nvSpPr>
            <p:spPr>
              <a:xfrm>
                <a:off x="3055341" y="3379446"/>
                <a:ext cx="153352" cy="96202"/>
              </a:xfrm>
              <a:custGeom>
                <a:avLst/>
                <a:gdLst>
                  <a:gd name="connsiteX0" fmla="*/ 0 w 153352"/>
                  <a:gd name="connsiteY0" fmla="*/ 38100 h 96202"/>
                  <a:gd name="connsiteX1" fmla="*/ 39053 w 153352"/>
                  <a:gd name="connsiteY1" fmla="*/ 0 h 96202"/>
                  <a:gd name="connsiteX2" fmla="*/ 39053 w 153352"/>
                  <a:gd name="connsiteY2" fmla="*/ 96202 h 96202"/>
                  <a:gd name="connsiteX3" fmla="*/ 77153 w 153352"/>
                  <a:gd name="connsiteY3" fmla="*/ 58102 h 96202"/>
                  <a:gd name="connsiteX4" fmla="*/ 115253 w 153352"/>
                  <a:gd name="connsiteY4" fmla="*/ 96202 h 96202"/>
                  <a:gd name="connsiteX5" fmla="*/ 115253 w 153352"/>
                  <a:gd name="connsiteY5" fmla="*/ 0 h 96202"/>
                  <a:gd name="connsiteX6" fmla="*/ 153353 w 153352"/>
                  <a:gd name="connsiteY6" fmla="*/ 3810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 h="96202">
                    <a:moveTo>
                      <a:pt x="0" y="38100"/>
                    </a:moveTo>
                    <a:lnTo>
                      <a:pt x="39053" y="0"/>
                    </a:lnTo>
                    <a:lnTo>
                      <a:pt x="39053" y="96202"/>
                    </a:lnTo>
                    <a:lnTo>
                      <a:pt x="77153" y="58102"/>
                    </a:lnTo>
                    <a:lnTo>
                      <a:pt x="115253" y="96202"/>
                    </a:lnTo>
                    <a:lnTo>
                      <a:pt x="115253" y="0"/>
                    </a:lnTo>
                    <a:lnTo>
                      <a:pt x="153353" y="38100"/>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0" name="Freeform: Shape 76">
                <a:extLst>
                  <a:ext uri="{FF2B5EF4-FFF2-40B4-BE49-F238E27FC236}">
                    <a16:creationId xmlns:a16="http://schemas.microsoft.com/office/drawing/2014/main" id="{96560206-6070-FA80-C1D7-2976768DD355}"/>
                  </a:ext>
                </a:extLst>
              </p:cNvPr>
              <p:cNvSpPr/>
              <p:nvPr/>
            </p:nvSpPr>
            <p:spPr>
              <a:xfrm>
                <a:off x="3074391" y="3320391"/>
                <a:ext cx="96202" cy="59055"/>
              </a:xfrm>
              <a:custGeom>
                <a:avLst/>
                <a:gdLst>
                  <a:gd name="connsiteX0" fmla="*/ 0 w 96202"/>
                  <a:gd name="connsiteY0" fmla="*/ 0 h 59055"/>
                  <a:gd name="connsiteX1" fmla="*/ 20003 w 96202"/>
                  <a:gd name="connsiteY1" fmla="*/ 59055 h 59055"/>
                  <a:gd name="connsiteX2" fmla="*/ 96203 w 96202"/>
                  <a:gd name="connsiteY2" fmla="*/ 59055 h 59055"/>
                </a:gdLst>
                <a:ahLst/>
                <a:cxnLst>
                  <a:cxn ang="0">
                    <a:pos x="connsiteX0" y="connsiteY0"/>
                  </a:cxn>
                  <a:cxn ang="0">
                    <a:pos x="connsiteX1" y="connsiteY1"/>
                  </a:cxn>
                  <a:cxn ang="0">
                    <a:pos x="connsiteX2" y="connsiteY2"/>
                  </a:cxn>
                </a:cxnLst>
                <a:rect l="l" t="t" r="r" b="b"/>
                <a:pathLst>
                  <a:path w="96202" h="59055">
                    <a:moveTo>
                      <a:pt x="0" y="0"/>
                    </a:moveTo>
                    <a:lnTo>
                      <a:pt x="20003" y="59055"/>
                    </a:lnTo>
                    <a:lnTo>
                      <a:pt x="96203" y="5905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1" name="Freeform: Shape 77">
                <a:extLst>
                  <a:ext uri="{FF2B5EF4-FFF2-40B4-BE49-F238E27FC236}">
                    <a16:creationId xmlns:a16="http://schemas.microsoft.com/office/drawing/2014/main" id="{3B4BB957-0624-DE8F-53A7-70089D75378F}"/>
                  </a:ext>
                </a:extLst>
              </p:cNvPr>
              <p:cNvSpPr/>
              <p:nvPr/>
            </p:nvSpPr>
            <p:spPr>
              <a:xfrm>
                <a:off x="3080107" y="336515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2" name="Freeform: Shape 78">
                <a:extLst>
                  <a:ext uri="{FF2B5EF4-FFF2-40B4-BE49-F238E27FC236}">
                    <a16:creationId xmlns:a16="http://schemas.microsoft.com/office/drawing/2014/main" id="{37CBCAE4-D3D5-2A44-132F-B2CE1D0132C9}"/>
                  </a:ext>
                </a:extLst>
              </p:cNvPr>
              <p:cNvSpPr/>
              <p:nvPr/>
            </p:nvSpPr>
            <p:spPr>
              <a:xfrm>
                <a:off x="3156307" y="336515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3" name="Freeform: Shape 79">
                <a:extLst>
                  <a:ext uri="{FF2B5EF4-FFF2-40B4-BE49-F238E27FC236}">
                    <a16:creationId xmlns:a16="http://schemas.microsoft.com/office/drawing/2014/main" id="{E446680D-34DD-796A-850D-50CFBB2D71A3}"/>
                  </a:ext>
                </a:extLst>
              </p:cNvPr>
              <p:cNvSpPr/>
              <p:nvPr/>
            </p:nvSpPr>
            <p:spPr>
              <a:xfrm>
                <a:off x="3118207" y="342326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4" name="Freeform: Shape 80">
                <a:extLst>
                  <a:ext uri="{FF2B5EF4-FFF2-40B4-BE49-F238E27FC236}">
                    <a16:creationId xmlns:a16="http://schemas.microsoft.com/office/drawing/2014/main" id="{09F847E1-7C70-4F28-D8B2-158B61026815}"/>
                  </a:ext>
                </a:extLst>
              </p:cNvPr>
              <p:cNvSpPr/>
              <p:nvPr/>
            </p:nvSpPr>
            <p:spPr>
              <a:xfrm>
                <a:off x="3080107" y="346136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5" name="Freeform: Shape 81">
                <a:extLst>
                  <a:ext uri="{FF2B5EF4-FFF2-40B4-BE49-F238E27FC236}">
                    <a16:creationId xmlns:a16="http://schemas.microsoft.com/office/drawing/2014/main" id="{31B2C22E-41B3-4BCA-A79E-2DBE04E4E812}"/>
                  </a:ext>
                </a:extLst>
              </p:cNvPr>
              <p:cNvSpPr/>
              <p:nvPr/>
            </p:nvSpPr>
            <p:spPr>
              <a:xfrm>
                <a:off x="3156307" y="3461361"/>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6" name="Freeform: Shape 82">
                <a:extLst>
                  <a:ext uri="{FF2B5EF4-FFF2-40B4-BE49-F238E27FC236}">
                    <a16:creationId xmlns:a16="http://schemas.microsoft.com/office/drawing/2014/main" id="{96DDE9A8-F1D5-A125-117D-7403182B237B}"/>
                  </a:ext>
                </a:extLst>
              </p:cNvPr>
              <p:cNvSpPr/>
              <p:nvPr/>
            </p:nvSpPr>
            <p:spPr>
              <a:xfrm>
                <a:off x="3194407" y="340325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7" name="Freeform: Shape 83">
                <a:extLst>
                  <a:ext uri="{FF2B5EF4-FFF2-40B4-BE49-F238E27FC236}">
                    <a16:creationId xmlns:a16="http://schemas.microsoft.com/office/drawing/2014/main" id="{1037DDBC-E79A-80A7-0AC8-46F1306151FE}"/>
                  </a:ext>
                </a:extLst>
              </p:cNvPr>
              <p:cNvSpPr/>
              <p:nvPr/>
            </p:nvSpPr>
            <p:spPr>
              <a:xfrm>
                <a:off x="3041054" y="340325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8" name="Freeform: Shape 84">
                <a:extLst>
                  <a:ext uri="{FF2B5EF4-FFF2-40B4-BE49-F238E27FC236}">
                    <a16:creationId xmlns:a16="http://schemas.microsoft.com/office/drawing/2014/main" id="{65ABD2A9-6AE1-D9BE-E6B5-3B0E1A0E1937}"/>
                  </a:ext>
                </a:extLst>
              </p:cNvPr>
              <p:cNvSpPr/>
              <p:nvPr/>
            </p:nvSpPr>
            <p:spPr>
              <a:xfrm>
                <a:off x="3060104" y="3308009"/>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9" name="Freeform: Shape 85">
                <a:extLst>
                  <a:ext uri="{FF2B5EF4-FFF2-40B4-BE49-F238E27FC236}">
                    <a16:creationId xmlns:a16="http://schemas.microsoft.com/office/drawing/2014/main" id="{99953576-7D76-3DA2-D5ED-F836BA084BEB}"/>
                  </a:ext>
                </a:extLst>
              </p:cNvPr>
              <p:cNvSpPr/>
              <p:nvPr/>
            </p:nvSpPr>
            <p:spPr>
              <a:xfrm>
                <a:off x="3175357" y="3308009"/>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0" name="Freeform: Shape 86">
                <a:extLst>
                  <a:ext uri="{FF2B5EF4-FFF2-40B4-BE49-F238E27FC236}">
                    <a16:creationId xmlns:a16="http://schemas.microsoft.com/office/drawing/2014/main" id="{5AD7F768-7AC5-895A-EA77-FD50AF60E685}"/>
                  </a:ext>
                </a:extLst>
              </p:cNvPr>
              <p:cNvSpPr/>
              <p:nvPr/>
            </p:nvSpPr>
            <p:spPr>
              <a:xfrm>
                <a:off x="3118207" y="3268956"/>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1" name="Freeform: Shape 87">
                <a:extLst>
                  <a:ext uri="{FF2B5EF4-FFF2-40B4-BE49-F238E27FC236}">
                    <a16:creationId xmlns:a16="http://schemas.microsoft.com/office/drawing/2014/main" id="{4D0A2A32-6F45-7FE8-B828-11E37C44028D}"/>
                  </a:ext>
                </a:extLst>
              </p:cNvPr>
              <p:cNvSpPr/>
              <p:nvPr/>
            </p:nvSpPr>
            <p:spPr>
              <a:xfrm>
                <a:off x="3118207" y="3518511"/>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88" name="Group 87">
              <a:extLst>
                <a:ext uri="{FF2B5EF4-FFF2-40B4-BE49-F238E27FC236}">
                  <a16:creationId xmlns:a16="http://schemas.microsoft.com/office/drawing/2014/main" id="{ADA2F429-FD30-04B0-45C7-B5C01E307535}"/>
                </a:ext>
              </a:extLst>
            </p:cNvPr>
            <p:cNvGrpSpPr/>
            <p:nvPr/>
          </p:nvGrpSpPr>
          <p:grpSpPr>
            <a:xfrm>
              <a:off x="7842884" y="4951730"/>
              <a:ext cx="493813" cy="918169"/>
              <a:chOff x="3604255" y="3138464"/>
              <a:chExt cx="494347" cy="919162"/>
            </a:xfrm>
          </p:grpSpPr>
          <p:grpSp>
            <p:nvGrpSpPr>
              <p:cNvPr id="89" name="Graphic 75">
                <a:extLst>
                  <a:ext uri="{FF2B5EF4-FFF2-40B4-BE49-F238E27FC236}">
                    <a16:creationId xmlns:a16="http://schemas.microsoft.com/office/drawing/2014/main" id="{5A13A91F-9904-E6AB-2EB2-207670E16AEE}"/>
                  </a:ext>
                </a:extLst>
              </p:cNvPr>
              <p:cNvGrpSpPr/>
              <p:nvPr/>
            </p:nvGrpSpPr>
            <p:grpSpPr>
              <a:xfrm>
                <a:off x="3638231" y="3345652"/>
                <a:ext cx="426394" cy="178194"/>
                <a:chOff x="4851812" y="1543137"/>
                <a:chExt cx="510540" cy="213360"/>
              </a:xfrm>
            </p:grpSpPr>
            <p:grpSp>
              <p:nvGrpSpPr>
                <p:cNvPr id="95" name="Graphic 75">
                  <a:extLst>
                    <a:ext uri="{FF2B5EF4-FFF2-40B4-BE49-F238E27FC236}">
                      <a16:creationId xmlns:a16="http://schemas.microsoft.com/office/drawing/2014/main" id="{B3DB7FC9-6F00-4523-30D3-F4058C28B3EE}"/>
                    </a:ext>
                  </a:extLst>
                </p:cNvPr>
                <p:cNvGrpSpPr/>
                <p:nvPr/>
              </p:nvGrpSpPr>
              <p:grpSpPr>
                <a:xfrm>
                  <a:off x="4861337" y="1543137"/>
                  <a:ext cx="501015" cy="213360"/>
                  <a:chOff x="4861337" y="1543137"/>
                  <a:chExt cx="501015" cy="213360"/>
                </a:xfrm>
                <a:solidFill>
                  <a:srgbClr val="5C5D60"/>
                </a:solidFill>
              </p:grpSpPr>
              <p:sp>
                <p:nvSpPr>
                  <p:cNvPr id="105" name="Freeform: Shape 115">
                    <a:extLst>
                      <a:ext uri="{FF2B5EF4-FFF2-40B4-BE49-F238E27FC236}">
                        <a16:creationId xmlns:a16="http://schemas.microsoft.com/office/drawing/2014/main" id="{5B522537-D8D2-BF97-FB32-4CE9440103DC}"/>
                      </a:ext>
                    </a:extLst>
                  </p:cNvPr>
                  <p:cNvSpPr/>
                  <p:nvPr/>
                </p:nvSpPr>
                <p:spPr>
                  <a:xfrm>
                    <a:off x="4861337" y="1637435"/>
                    <a:ext cx="17145" cy="25717"/>
                  </a:xfrm>
                  <a:custGeom>
                    <a:avLst/>
                    <a:gdLst>
                      <a:gd name="connsiteX0" fmla="*/ 10477 w 17145"/>
                      <a:gd name="connsiteY0" fmla="*/ 25717 h 25717"/>
                      <a:gd name="connsiteX1" fmla="*/ 6667 w 17145"/>
                      <a:gd name="connsiteY1" fmla="*/ 25717 h 25717"/>
                      <a:gd name="connsiteX2" fmla="*/ 0 w 17145"/>
                      <a:gd name="connsiteY2" fmla="*/ 19050 h 25717"/>
                      <a:gd name="connsiteX3" fmla="*/ 0 w 17145"/>
                      <a:gd name="connsiteY3" fmla="*/ 6667 h 25717"/>
                      <a:gd name="connsiteX4" fmla="*/ 6667 w 17145"/>
                      <a:gd name="connsiteY4" fmla="*/ 0 h 25717"/>
                      <a:gd name="connsiteX5" fmla="*/ 10477 w 17145"/>
                      <a:gd name="connsiteY5" fmla="*/ 0 h 25717"/>
                      <a:gd name="connsiteX6" fmla="*/ 17145 w 17145"/>
                      <a:gd name="connsiteY6" fmla="*/ 6667 h 25717"/>
                      <a:gd name="connsiteX7" fmla="*/ 17145 w 17145"/>
                      <a:gd name="connsiteY7" fmla="*/ 19050 h 25717"/>
                      <a:gd name="connsiteX8" fmla="*/ 10477 w 17145"/>
                      <a:gd name="connsiteY8" fmla="*/ 25717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 h="25717">
                        <a:moveTo>
                          <a:pt x="10477" y="25717"/>
                        </a:moveTo>
                        <a:lnTo>
                          <a:pt x="6667" y="25717"/>
                        </a:lnTo>
                        <a:cubicBezTo>
                          <a:pt x="2858" y="25717"/>
                          <a:pt x="0" y="22860"/>
                          <a:pt x="0" y="19050"/>
                        </a:cubicBezTo>
                        <a:lnTo>
                          <a:pt x="0" y="6667"/>
                        </a:lnTo>
                        <a:cubicBezTo>
                          <a:pt x="0" y="2857"/>
                          <a:pt x="2858" y="0"/>
                          <a:pt x="6667" y="0"/>
                        </a:cubicBezTo>
                        <a:lnTo>
                          <a:pt x="10477" y="0"/>
                        </a:lnTo>
                        <a:cubicBezTo>
                          <a:pt x="14288" y="0"/>
                          <a:pt x="17145" y="2857"/>
                          <a:pt x="17145" y="6667"/>
                        </a:cubicBezTo>
                        <a:lnTo>
                          <a:pt x="17145" y="19050"/>
                        </a:lnTo>
                        <a:cubicBezTo>
                          <a:pt x="17145" y="22860"/>
                          <a:pt x="14288" y="25717"/>
                          <a:pt x="10477" y="2571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6" name="Freeform: Shape 116">
                    <a:extLst>
                      <a:ext uri="{FF2B5EF4-FFF2-40B4-BE49-F238E27FC236}">
                        <a16:creationId xmlns:a16="http://schemas.microsoft.com/office/drawing/2014/main" id="{EA5F6440-E678-F090-14FD-2492167DCD2E}"/>
                      </a:ext>
                    </a:extLst>
                  </p:cNvPr>
                  <p:cNvSpPr/>
                  <p:nvPr/>
                </p:nvSpPr>
                <p:spPr>
                  <a:xfrm>
                    <a:off x="4899437" y="1610764"/>
                    <a:ext cx="16192" cy="79057"/>
                  </a:xfrm>
                  <a:custGeom>
                    <a:avLst/>
                    <a:gdLst>
                      <a:gd name="connsiteX0" fmla="*/ 9525 w 16192"/>
                      <a:gd name="connsiteY0" fmla="*/ 79058 h 79057"/>
                      <a:gd name="connsiteX1" fmla="*/ 6667 w 16192"/>
                      <a:gd name="connsiteY1" fmla="*/ 79058 h 79057"/>
                      <a:gd name="connsiteX2" fmla="*/ 0 w 16192"/>
                      <a:gd name="connsiteY2" fmla="*/ 72390 h 79057"/>
                      <a:gd name="connsiteX3" fmla="*/ 0 w 16192"/>
                      <a:gd name="connsiteY3" fmla="*/ 6668 h 79057"/>
                      <a:gd name="connsiteX4" fmla="*/ 6667 w 16192"/>
                      <a:gd name="connsiteY4" fmla="*/ 0 h 79057"/>
                      <a:gd name="connsiteX5" fmla="*/ 9525 w 16192"/>
                      <a:gd name="connsiteY5" fmla="*/ 0 h 79057"/>
                      <a:gd name="connsiteX6" fmla="*/ 16192 w 16192"/>
                      <a:gd name="connsiteY6" fmla="*/ 6668 h 79057"/>
                      <a:gd name="connsiteX7" fmla="*/ 16192 w 16192"/>
                      <a:gd name="connsiteY7" fmla="*/ 72390 h 79057"/>
                      <a:gd name="connsiteX8" fmla="*/ 9525 w 16192"/>
                      <a:gd name="connsiteY8" fmla="*/ 79058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79057">
                        <a:moveTo>
                          <a:pt x="9525" y="79058"/>
                        </a:moveTo>
                        <a:lnTo>
                          <a:pt x="6667" y="79058"/>
                        </a:lnTo>
                        <a:cubicBezTo>
                          <a:pt x="2858" y="79058"/>
                          <a:pt x="0" y="76200"/>
                          <a:pt x="0" y="72390"/>
                        </a:cubicBezTo>
                        <a:lnTo>
                          <a:pt x="0" y="6668"/>
                        </a:lnTo>
                        <a:cubicBezTo>
                          <a:pt x="0" y="2858"/>
                          <a:pt x="2858" y="0"/>
                          <a:pt x="6667" y="0"/>
                        </a:cubicBezTo>
                        <a:lnTo>
                          <a:pt x="9525" y="0"/>
                        </a:lnTo>
                        <a:cubicBezTo>
                          <a:pt x="13335" y="0"/>
                          <a:pt x="16192" y="2858"/>
                          <a:pt x="16192" y="6668"/>
                        </a:cubicBezTo>
                        <a:lnTo>
                          <a:pt x="16192" y="72390"/>
                        </a:lnTo>
                        <a:cubicBezTo>
                          <a:pt x="16192" y="76200"/>
                          <a:pt x="13335" y="79058"/>
                          <a:pt x="9525" y="7905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7" name="Freeform: Shape 117">
                    <a:extLst>
                      <a:ext uri="{FF2B5EF4-FFF2-40B4-BE49-F238E27FC236}">
                        <a16:creationId xmlns:a16="http://schemas.microsoft.com/office/drawing/2014/main" id="{E61E65F8-0166-5A03-60F2-EB56E842DAEE}"/>
                      </a:ext>
                    </a:extLst>
                  </p:cNvPr>
                  <p:cNvSpPr/>
                  <p:nvPr/>
                </p:nvSpPr>
                <p:spPr>
                  <a:xfrm>
                    <a:off x="4936584" y="1592667"/>
                    <a:ext cx="16192" cy="115252"/>
                  </a:xfrm>
                  <a:custGeom>
                    <a:avLst/>
                    <a:gdLst>
                      <a:gd name="connsiteX0" fmla="*/ 9525 w 16192"/>
                      <a:gd name="connsiteY0" fmla="*/ 115253 h 115252"/>
                      <a:gd name="connsiteX1" fmla="*/ 6668 w 16192"/>
                      <a:gd name="connsiteY1" fmla="*/ 115253 h 115252"/>
                      <a:gd name="connsiteX2" fmla="*/ 0 w 16192"/>
                      <a:gd name="connsiteY2" fmla="*/ 108585 h 115252"/>
                      <a:gd name="connsiteX3" fmla="*/ 0 w 16192"/>
                      <a:gd name="connsiteY3" fmla="*/ 6668 h 115252"/>
                      <a:gd name="connsiteX4" fmla="*/ 6668 w 16192"/>
                      <a:gd name="connsiteY4" fmla="*/ 0 h 115252"/>
                      <a:gd name="connsiteX5" fmla="*/ 9525 w 16192"/>
                      <a:gd name="connsiteY5" fmla="*/ 0 h 115252"/>
                      <a:gd name="connsiteX6" fmla="*/ 16193 w 16192"/>
                      <a:gd name="connsiteY6" fmla="*/ 6668 h 115252"/>
                      <a:gd name="connsiteX7" fmla="*/ 16193 w 16192"/>
                      <a:gd name="connsiteY7" fmla="*/ 108585 h 115252"/>
                      <a:gd name="connsiteX8" fmla="*/ 9525 w 16192"/>
                      <a:gd name="connsiteY8" fmla="*/ 11525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15252">
                        <a:moveTo>
                          <a:pt x="9525" y="115253"/>
                        </a:moveTo>
                        <a:lnTo>
                          <a:pt x="6668" y="115253"/>
                        </a:lnTo>
                        <a:cubicBezTo>
                          <a:pt x="2858" y="115253"/>
                          <a:pt x="0" y="112395"/>
                          <a:pt x="0" y="108585"/>
                        </a:cubicBezTo>
                        <a:lnTo>
                          <a:pt x="0" y="6668"/>
                        </a:lnTo>
                        <a:cubicBezTo>
                          <a:pt x="0" y="2857"/>
                          <a:pt x="2858" y="0"/>
                          <a:pt x="6668" y="0"/>
                        </a:cubicBezTo>
                        <a:lnTo>
                          <a:pt x="9525" y="0"/>
                        </a:lnTo>
                        <a:cubicBezTo>
                          <a:pt x="13335" y="0"/>
                          <a:pt x="16193" y="2857"/>
                          <a:pt x="16193" y="6668"/>
                        </a:cubicBezTo>
                        <a:lnTo>
                          <a:pt x="16193" y="108585"/>
                        </a:lnTo>
                        <a:cubicBezTo>
                          <a:pt x="16193" y="112395"/>
                          <a:pt x="13335" y="115253"/>
                          <a:pt x="9525" y="11525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8" name="Freeform: Shape 118">
                    <a:extLst>
                      <a:ext uri="{FF2B5EF4-FFF2-40B4-BE49-F238E27FC236}">
                        <a16:creationId xmlns:a16="http://schemas.microsoft.com/office/drawing/2014/main" id="{2C0A541A-8F97-617E-4FDE-F9ADC0A7417D}"/>
                      </a:ext>
                    </a:extLst>
                  </p:cNvPr>
                  <p:cNvSpPr/>
                  <p:nvPr/>
                </p:nvSpPr>
                <p:spPr>
                  <a:xfrm>
                    <a:off x="4973732" y="1598382"/>
                    <a:ext cx="16192" cy="103822"/>
                  </a:xfrm>
                  <a:custGeom>
                    <a:avLst/>
                    <a:gdLst>
                      <a:gd name="connsiteX0" fmla="*/ 9525 w 16192"/>
                      <a:gd name="connsiteY0" fmla="*/ 103822 h 103822"/>
                      <a:gd name="connsiteX1" fmla="*/ 6667 w 16192"/>
                      <a:gd name="connsiteY1" fmla="*/ 103822 h 103822"/>
                      <a:gd name="connsiteX2" fmla="*/ 0 w 16192"/>
                      <a:gd name="connsiteY2" fmla="*/ 97155 h 103822"/>
                      <a:gd name="connsiteX3" fmla="*/ 0 w 16192"/>
                      <a:gd name="connsiteY3" fmla="*/ 6668 h 103822"/>
                      <a:gd name="connsiteX4" fmla="*/ 6667 w 16192"/>
                      <a:gd name="connsiteY4" fmla="*/ 0 h 103822"/>
                      <a:gd name="connsiteX5" fmla="*/ 9525 w 16192"/>
                      <a:gd name="connsiteY5" fmla="*/ 0 h 103822"/>
                      <a:gd name="connsiteX6" fmla="*/ 16192 w 16192"/>
                      <a:gd name="connsiteY6" fmla="*/ 6668 h 103822"/>
                      <a:gd name="connsiteX7" fmla="*/ 16192 w 16192"/>
                      <a:gd name="connsiteY7" fmla="*/ 97155 h 103822"/>
                      <a:gd name="connsiteX8" fmla="*/ 9525 w 16192"/>
                      <a:gd name="connsiteY8" fmla="*/ 103822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03822">
                        <a:moveTo>
                          <a:pt x="9525" y="103822"/>
                        </a:moveTo>
                        <a:lnTo>
                          <a:pt x="6667" y="103822"/>
                        </a:lnTo>
                        <a:cubicBezTo>
                          <a:pt x="2858" y="103822"/>
                          <a:pt x="0" y="100965"/>
                          <a:pt x="0" y="97155"/>
                        </a:cubicBezTo>
                        <a:lnTo>
                          <a:pt x="0" y="6668"/>
                        </a:lnTo>
                        <a:cubicBezTo>
                          <a:pt x="0" y="2857"/>
                          <a:pt x="2858" y="0"/>
                          <a:pt x="6667" y="0"/>
                        </a:cubicBezTo>
                        <a:lnTo>
                          <a:pt x="9525" y="0"/>
                        </a:lnTo>
                        <a:cubicBezTo>
                          <a:pt x="13335" y="0"/>
                          <a:pt x="16192" y="2857"/>
                          <a:pt x="16192" y="6668"/>
                        </a:cubicBezTo>
                        <a:lnTo>
                          <a:pt x="16192" y="97155"/>
                        </a:lnTo>
                        <a:cubicBezTo>
                          <a:pt x="16192" y="100965"/>
                          <a:pt x="13335" y="103822"/>
                          <a:pt x="9525" y="103822"/>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9" name="Freeform: Shape 119">
                    <a:extLst>
                      <a:ext uri="{FF2B5EF4-FFF2-40B4-BE49-F238E27FC236}">
                        <a16:creationId xmlns:a16="http://schemas.microsoft.com/office/drawing/2014/main" id="{2171E8DB-4DF5-FE3F-F57B-52D2EF3B9E87}"/>
                      </a:ext>
                    </a:extLst>
                  </p:cNvPr>
                  <p:cNvSpPr/>
                  <p:nvPr/>
                </p:nvSpPr>
                <p:spPr>
                  <a:xfrm>
                    <a:off x="5010879" y="1555519"/>
                    <a:ext cx="16192" cy="189547"/>
                  </a:xfrm>
                  <a:custGeom>
                    <a:avLst/>
                    <a:gdLst>
                      <a:gd name="connsiteX0" fmla="*/ 9525 w 16192"/>
                      <a:gd name="connsiteY0" fmla="*/ 189547 h 189547"/>
                      <a:gd name="connsiteX1" fmla="*/ 6667 w 16192"/>
                      <a:gd name="connsiteY1" fmla="*/ 189547 h 189547"/>
                      <a:gd name="connsiteX2" fmla="*/ 0 w 16192"/>
                      <a:gd name="connsiteY2" fmla="*/ 182880 h 189547"/>
                      <a:gd name="connsiteX3" fmla="*/ 0 w 16192"/>
                      <a:gd name="connsiteY3" fmla="*/ 6668 h 189547"/>
                      <a:gd name="connsiteX4" fmla="*/ 6667 w 16192"/>
                      <a:gd name="connsiteY4" fmla="*/ 0 h 189547"/>
                      <a:gd name="connsiteX5" fmla="*/ 9525 w 16192"/>
                      <a:gd name="connsiteY5" fmla="*/ 0 h 189547"/>
                      <a:gd name="connsiteX6" fmla="*/ 16192 w 16192"/>
                      <a:gd name="connsiteY6" fmla="*/ 6668 h 189547"/>
                      <a:gd name="connsiteX7" fmla="*/ 16192 w 16192"/>
                      <a:gd name="connsiteY7" fmla="*/ 182880 h 189547"/>
                      <a:gd name="connsiteX8" fmla="*/ 9525 w 16192"/>
                      <a:gd name="connsiteY8" fmla="*/ 189547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89547">
                        <a:moveTo>
                          <a:pt x="9525" y="189547"/>
                        </a:moveTo>
                        <a:lnTo>
                          <a:pt x="6667" y="189547"/>
                        </a:lnTo>
                        <a:cubicBezTo>
                          <a:pt x="2858" y="189547"/>
                          <a:pt x="0" y="186690"/>
                          <a:pt x="0" y="182880"/>
                        </a:cubicBezTo>
                        <a:lnTo>
                          <a:pt x="0" y="6668"/>
                        </a:lnTo>
                        <a:cubicBezTo>
                          <a:pt x="0" y="2857"/>
                          <a:pt x="2858" y="0"/>
                          <a:pt x="6667" y="0"/>
                        </a:cubicBezTo>
                        <a:lnTo>
                          <a:pt x="9525" y="0"/>
                        </a:lnTo>
                        <a:cubicBezTo>
                          <a:pt x="13335" y="0"/>
                          <a:pt x="16192" y="2857"/>
                          <a:pt x="16192" y="6668"/>
                        </a:cubicBezTo>
                        <a:lnTo>
                          <a:pt x="16192" y="182880"/>
                        </a:lnTo>
                        <a:cubicBezTo>
                          <a:pt x="16192" y="186690"/>
                          <a:pt x="13335" y="189547"/>
                          <a:pt x="9525" y="1895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0" name="Freeform: Shape 120">
                    <a:extLst>
                      <a:ext uri="{FF2B5EF4-FFF2-40B4-BE49-F238E27FC236}">
                        <a16:creationId xmlns:a16="http://schemas.microsoft.com/office/drawing/2014/main" id="{71A5E796-D3D2-8879-692B-DDE1C1A0D169}"/>
                      </a:ext>
                    </a:extLst>
                  </p:cNvPr>
                  <p:cNvSpPr/>
                  <p:nvPr/>
                </p:nvSpPr>
                <p:spPr>
                  <a:xfrm>
                    <a:off x="5048027" y="1543137"/>
                    <a:ext cx="16192" cy="213360"/>
                  </a:xfrm>
                  <a:custGeom>
                    <a:avLst/>
                    <a:gdLst>
                      <a:gd name="connsiteX0" fmla="*/ 9525 w 16192"/>
                      <a:gd name="connsiteY0" fmla="*/ 213360 h 213360"/>
                      <a:gd name="connsiteX1" fmla="*/ 6667 w 16192"/>
                      <a:gd name="connsiteY1" fmla="*/ 213360 h 213360"/>
                      <a:gd name="connsiteX2" fmla="*/ 0 w 16192"/>
                      <a:gd name="connsiteY2" fmla="*/ 206692 h 213360"/>
                      <a:gd name="connsiteX3" fmla="*/ 0 w 16192"/>
                      <a:gd name="connsiteY3" fmla="*/ 6668 h 213360"/>
                      <a:gd name="connsiteX4" fmla="*/ 6667 w 16192"/>
                      <a:gd name="connsiteY4" fmla="*/ 0 h 213360"/>
                      <a:gd name="connsiteX5" fmla="*/ 9525 w 16192"/>
                      <a:gd name="connsiteY5" fmla="*/ 0 h 213360"/>
                      <a:gd name="connsiteX6" fmla="*/ 16192 w 16192"/>
                      <a:gd name="connsiteY6" fmla="*/ 6668 h 213360"/>
                      <a:gd name="connsiteX7" fmla="*/ 16192 w 16192"/>
                      <a:gd name="connsiteY7" fmla="*/ 206692 h 213360"/>
                      <a:gd name="connsiteX8" fmla="*/ 9525 w 16192"/>
                      <a:gd name="connsiteY8" fmla="*/ 21336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213360">
                        <a:moveTo>
                          <a:pt x="9525" y="213360"/>
                        </a:moveTo>
                        <a:lnTo>
                          <a:pt x="6667" y="213360"/>
                        </a:lnTo>
                        <a:cubicBezTo>
                          <a:pt x="2857" y="213360"/>
                          <a:pt x="0" y="210502"/>
                          <a:pt x="0" y="206692"/>
                        </a:cubicBezTo>
                        <a:lnTo>
                          <a:pt x="0" y="6668"/>
                        </a:lnTo>
                        <a:cubicBezTo>
                          <a:pt x="0" y="2857"/>
                          <a:pt x="2857" y="0"/>
                          <a:pt x="6667" y="0"/>
                        </a:cubicBezTo>
                        <a:lnTo>
                          <a:pt x="9525" y="0"/>
                        </a:lnTo>
                        <a:cubicBezTo>
                          <a:pt x="13335" y="0"/>
                          <a:pt x="16192" y="2857"/>
                          <a:pt x="16192" y="6668"/>
                        </a:cubicBezTo>
                        <a:lnTo>
                          <a:pt x="16192" y="206692"/>
                        </a:lnTo>
                        <a:cubicBezTo>
                          <a:pt x="16192" y="210502"/>
                          <a:pt x="13335" y="213360"/>
                          <a:pt x="9525" y="213360"/>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1" name="Freeform: Shape 121">
                    <a:extLst>
                      <a:ext uri="{FF2B5EF4-FFF2-40B4-BE49-F238E27FC236}">
                        <a16:creationId xmlns:a16="http://schemas.microsoft.com/office/drawing/2014/main" id="{08A0C82A-9B12-C838-0BAC-CB4CEFE1F0CF}"/>
                      </a:ext>
                    </a:extLst>
                  </p:cNvPr>
                  <p:cNvSpPr/>
                  <p:nvPr/>
                </p:nvSpPr>
                <p:spPr>
                  <a:xfrm>
                    <a:off x="5085174" y="1555519"/>
                    <a:ext cx="16192" cy="189547"/>
                  </a:xfrm>
                  <a:custGeom>
                    <a:avLst/>
                    <a:gdLst>
                      <a:gd name="connsiteX0" fmla="*/ 9525 w 16192"/>
                      <a:gd name="connsiteY0" fmla="*/ 189547 h 189547"/>
                      <a:gd name="connsiteX1" fmla="*/ 6667 w 16192"/>
                      <a:gd name="connsiteY1" fmla="*/ 189547 h 189547"/>
                      <a:gd name="connsiteX2" fmla="*/ 0 w 16192"/>
                      <a:gd name="connsiteY2" fmla="*/ 182880 h 189547"/>
                      <a:gd name="connsiteX3" fmla="*/ 0 w 16192"/>
                      <a:gd name="connsiteY3" fmla="*/ 6668 h 189547"/>
                      <a:gd name="connsiteX4" fmla="*/ 6667 w 16192"/>
                      <a:gd name="connsiteY4" fmla="*/ 0 h 189547"/>
                      <a:gd name="connsiteX5" fmla="*/ 9525 w 16192"/>
                      <a:gd name="connsiteY5" fmla="*/ 0 h 189547"/>
                      <a:gd name="connsiteX6" fmla="*/ 16192 w 16192"/>
                      <a:gd name="connsiteY6" fmla="*/ 6668 h 189547"/>
                      <a:gd name="connsiteX7" fmla="*/ 16192 w 16192"/>
                      <a:gd name="connsiteY7" fmla="*/ 182880 h 189547"/>
                      <a:gd name="connsiteX8" fmla="*/ 9525 w 16192"/>
                      <a:gd name="connsiteY8" fmla="*/ 189547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89547">
                        <a:moveTo>
                          <a:pt x="9525" y="189547"/>
                        </a:moveTo>
                        <a:lnTo>
                          <a:pt x="6667" y="189547"/>
                        </a:lnTo>
                        <a:cubicBezTo>
                          <a:pt x="2858" y="189547"/>
                          <a:pt x="0" y="186690"/>
                          <a:pt x="0" y="182880"/>
                        </a:cubicBezTo>
                        <a:lnTo>
                          <a:pt x="0" y="6668"/>
                        </a:lnTo>
                        <a:cubicBezTo>
                          <a:pt x="0" y="2857"/>
                          <a:pt x="2858" y="0"/>
                          <a:pt x="6667" y="0"/>
                        </a:cubicBezTo>
                        <a:lnTo>
                          <a:pt x="9525" y="0"/>
                        </a:lnTo>
                        <a:cubicBezTo>
                          <a:pt x="13335" y="0"/>
                          <a:pt x="16192" y="2857"/>
                          <a:pt x="16192" y="6668"/>
                        </a:cubicBezTo>
                        <a:lnTo>
                          <a:pt x="16192" y="182880"/>
                        </a:lnTo>
                        <a:cubicBezTo>
                          <a:pt x="16192" y="186690"/>
                          <a:pt x="13335" y="189547"/>
                          <a:pt x="9525" y="1895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2" name="Freeform: Shape 122">
                    <a:extLst>
                      <a:ext uri="{FF2B5EF4-FFF2-40B4-BE49-F238E27FC236}">
                        <a16:creationId xmlns:a16="http://schemas.microsoft.com/office/drawing/2014/main" id="{94698EA8-33B1-814F-23EA-98A42076E9B9}"/>
                      </a:ext>
                    </a:extLst>
                  </p:cNvPr>
                  <p:cNvSpPr/>
                  <p:nvPr/>
                </p:nvSpPr>
                <p:spPr>
                  <a:xfrm>
                    <a:off x="5122321" y="1574569"/>
                    <a:ext cx="16192" cy="151447"/>
                  </a:xfrm>
                  <a:custGeom>
                    <a:avLst/>
                    <a:gdLst>
                      <a:gd name="connsiteX0" fmla="*/ 9525 w 16192"/>
                      <a:gd name="connsiteY0" fmla="*/ 151447 h 151447"/>
                      <a:gd name="connsiteX1" fmla="*/ 6668 w 16192"/>
                      <a:gd name="connsiteY1" fmla="*/ 151447 h 151447"/>
                      <a:gd name="connsiteX2" fmla="*/ 0 w 16192"/>
                      <a:gd name="connsiteY2" fmla="*/ 144780 h 151447"/>
                      <a:gd name="connsiteX3" fmla="*/ 0 w 16192"/>
                      <a:gd name="connsiteY3" fmla="*/ 6668 h 151447"/>
                      <a:gd name="connsiteX4" fmla="*/ 6668 w 16192"/>
                      <a:gd name="connsiteY4" fmla="*/ 0 h 151447"/>
                      <a:gd name="connsiteX5" fmla="*/ 9525 w 16192"/>
                      <a:gd name="connsiteY5" fmla="*/ 0 h 151447"/>
                      <a:gd name="connsiteX6" fmla="*/ 16193 w 16192"/>
                      <a:gd name="connsiteY6" fmla="*/ 6668 h 151447"/>
                      <a:gd name="connsiteX7" fmla="*/ 16193 w 16192"/>
                      <a:gd name="connsiteY7" fmla="*/ 145733 h 151447"/>
                      <a:gd name="connsiteX8" fmla="*/ 9525 w 16192"/>
                      <a:gd name="connsiteY8" fmla="*/ 151447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51447">
                        <a:moveTo>
                          <a:pt x="9525" y="151447"/>
                        </a:moveTo>
                        <a:lnTo>
                          <a:pt x="6668" y="151447"/>
                        </a:lnTo>
                        <a:cubicBezTo>
                          <a:pt x="2858" y="151447"/>
                          <a:pt x="0" y="148590"/>
                          <a:pt x="0" y="144780"/>
                        </a:cubicBezTo>
                        <a:lnTo>
                          <a:pt x="0" y="6668"/>
                        </a:lnTo>
                        <a:cubicBezTo>
                          <a:pt x="0" y="2857"/>
                          <a:pt x="2858" y="0"/>
                          <a:pt x="6668" y="0"/>
                        </a:cubicBezTo>
                        <a:lnTo>
                          <a:pt x="9525" y="0"/>
                        </a:lnTo>
                        <a:cubicBezTo>
                          <a:pt x="13335" y="0"/>
                          <a:pt x="16193" y="2857"/>
                          <a:pt x="16193" y="6668"/>
                        </a:cubicBezTo>
                        <a:lnTo>
                          <a:pt x="16193" y="145733"/>
                        </a:lnTo>
                        <a:cubicBezTo>
                          <a:pt x="16193" y="148590"/>
                          <a:pt x="13335" y="151447"/>
                          <a:pt x="9525" y="1514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3" name="Freeform: Shape 123">
                    <a:extLst>
                      <a:ext uri="{FF2B5EF4-FFF2-40B4-BE49-F238E27FC236}">
                        <a16:creationId xmlns:a16="http://schemas.microsoft.com/office/drawing/2014/main" id="{A7940DE7-FD81-51D0-39DA-D19FB84DAD0D}"/>
                      </a:ext>
                    </a:extLst>
                  </p:cNvPr>
                  <p:cNvSpPr/>
                  <p:nvPr/>
                </p:nvSpPr>
                <p:spPr>
                  <a:xfrm>
                    <a:off x="5159469" y="1617432"/>
                    <a:ext cx="16192" cy="66675"/>
                  </a:xfrm>
                  <a:custGeom>
                    <a:avLst/>
                    <a:gdLst>
                      <a:gd name="connsiteX0" fmla="*/ 9525 w 16192"/>
                      <a:gd name="connsiteY0" fmla="*/ 66675 h 66675"/>
                      <a:gd name="connsiteX1" fmla="*/ 6667 w 16192"/>
                      <a:gd name="connsiteY1" fmla="*/ 66675 h 66675"/>
                      <a:gd name="connsiteX2" fmla="*/ 0 w 16192"/>
                      <a:gd name="connsiteY2" fmla="*/ 60007 h 66675"/>
                      <a:gd name="connsiteX3" fmla="*/ 0 w 16192"/>
                      <a:gd name="connsiteY3" fmla="*/ 6668 h 66675"/>
                      <a:gd name="connsiteX4" fmla="*/ 6667 w 16192"/>
                      <a:gd name="connsiteY4" fmla="*/ 0 h 66675"/>
                      <a:gd name="connsiteX5" fmla="*/ 9525 w 16192"/>
                      <a:gd name="connsiteY5" fmla="*/ 0 h 66675"/>
                      <a:gd name="connsiteX6" fmla="*/ 16192 w 16192"/>
                      <a:gd name="connsiteY6" fmla="*/ 6668 h 66675"/>
                      <a:gd name="connsiteX7" fmla="*/ 16192 w 16192"/>
                      <a:gd name="connsiteY7" fmla="*/ 60007 h 66675"/>
                      <a:gd name="connsiteX8" fmla="*/ 9525 w 16192"/>
                      <a:gd name="connsiteY8"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66675">
                        <a:moveTo>
                          <a:pt x="9525" y="66675"/>
                        </a:moveTo>
                        <a:lnTo>
                          <a:pt x="6667" y="66675"/>
                        </a:lnTo>
                        <a:cubicBezTo>
                          <a:pt x="2858" y="66675"/>
                          <a:pt x="0" y="63818"/>
                          <a:pt x="0" y="60007"/>
                        </a:cubicBezTo>
                        <a:lnTo>
                          <a:pt x="0" y="6668"/>
                        </a:lnTo>
                        <a:cubicBezTo>
                          <a:pt x="0" y="2857"/>
                          <a:pt x="2858" y="0"/>
                          <a:pt x="6667" y="0"/>
                        </a:cubicBezTo>
                        <a:lnTo>
                          <a:pt x="9525" y="0"/>
                        </a:lnTo>
                        <a:cubicBezTo>
                          <a:pt x="13335" y="0"/>
                          <a:pt x="16192" y="2857"/>
                          <a:pt x="16192" y="6668"/>
                        </a:cubicBezTo>
                        <a:lnTo>
                          <a:pt x="16192" y="60007"/>
                        </a:lnTo>
                        <a:cubicBezTo>
                          <a:pt x="16192" y="62865"/>
                          <a:pt x="13335" y="66675"/>
                          <a:pt x="9525" y="6667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4" name="Freeform: Shape 124">
                    <a:extLst>
                      <a:ext uri="{FF2B5EF4-FFF2-40B4-BE49-F238E27FC236}">
                        <a16:creationId xmlns:a16="http://schemas.microsoft.com/office/drawing/2014/main" id="{A3799919-3BB4-2E04-B86E-317ABDCA8E8D}"/>
                      </a:ext>
                    </a:extLst>
                  </p:cNvPr>
                  <p:cNvSpPr/>
                  <p:nvPr/>
                </p:nvSpPr>
                <p:spPr>
                  <a:xfrm>
                    <a:off x="5196616" y="1598382"/>
                    <a:ext cx="16192" cy="103822"/>
                  </a:xfrm>
                  <a:custGeom>
                    <a:avLst/>
                    <a:gdLst>
                      <a:gd name="connsiteX0" fmla="*/ 9525 w 16192"/>
                      <a:gd name="connsiteY0" fmla="*/ 103822 h 103822"/>
                      <a:gd name="connsiteX1" fmla="*/ 6667 w 16192"/>
                      <a:gd name="connsiteY1" fmla="*/ 103822 h 103822"/>
                      <a:gd name="connsiteX2" fmla="*/ 0 w 16192"/>
                      <a:gd name="connsiteY2" fmla="*/ 97155 h 103822"/>
                      <a:gd name="connsiteX3" fmla="*/ 0 w 16192"/>
                      <a:gd name="connsiteY3" fmla="*/ 6668 h 103822"/>
                      <a:gd name="connsiteX4" fmla="*/ 6667 w 16192"/>
                      <a:gd name="connsiteY4" fmla="*/ 0 h 103822"/>
                      <a:gd name="connsiteX5" fmla="*/ 9525 w 16192"/>
                      <a:gd name="connsiteY5" fmla="*/ 0 h 103822"/>
                      <a:gd name="connsiteX6" fmla="*/ 16192 w 16192"/>
                      <a:gd name="connsiteY6" fmla="*/ 6668 h 103822"/>
                      <a:gd name="connsiteX7" fmla="*/ 16192 w 16192"/>
                      <a:gd name="connsiteY7" fmla="*/ 97155 h 103822"/>
                      <a:gd name="connsiteX8" fmla="*/ 9525 w 16192"/>
                      <a:gd name="connsiteY8" fmla="*/ 103822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03822">
                        <a:moveTo>
                          <a:pt x="9525" y="103822"/>
                        </a:moveTo>
                        <a:lnTo>
                          <a:pt x="6667" y="103822"/>
                        </a:lnTo>
                        <a:cubicBezTo>
                          <a:pt x="2858" y="103822"/>
                          <a:pt x="0" y="100965"/>
                          <a:pt x="0" y="97155"/>
                        </a:cubicBezTo>
                        <a:lnTo>
                          <a:pt x="0" y="6668"/>
                        </a:lnTo>
                        <a:cubicBezTo>
                          <a:pt x="0" y="2857"/>
                          <a:pt x="2858" y="0"/>
                          <a:pt x="6667" y="0"/>
                        </a:cubicBezTo>
                        <a:lnTo>
                          <a:pt x="9525" y="0"/>
                        </a:lnTo>
                        <a:cubicBezTo>
                          <a:pt x="13335" y="0"/>
                          <a:pt x="16192" y="2857"/>
                          <a:pt x="16192" y="6668"/>
                        </a:cubicBezTo>
                        <a:lnTo>
                          <a:pt x="16192" y="97155"/>
                        </a:lnTo>
                        <a:cubicBezTo>
                          <a:pt x="16192" y="100965"/>
                          <a:pt x="13335" y="103822"/>
                          <a:pt x="9525" y="103822"/>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5" name="Freeform: Shape 125">
                    <a:extLst>
                      <a:ext uri="{FF2B5EF4-FFF2-40B4-BE49-F238E27FC236}">
                        <a16:creationId xmlns:a16="http://schemas.microsoft.com/office/drawing/2014/main" id="{14198D96-AE30-948A-BA77-664532554DD3}"/>
                      </a:ext>
                    </a:extLst>
                  </p:cNvPr>
                  <p:cNvSpPr/>
                  <p:nvPr/>
                </p:nvSpPr>
                <p:spPr>
                  <a:xfrm>
                    <a:off x="5234716" y="1586952"/>
                    <a:ext cx="16192" cy="127635"/>
                  </a:xfrm>
                  <a:custGeom>
                    <a:avLst/>
                    <a:gdLst>
                      <a:gd name="connsiteX0" fmla="*/ 9525 w 16192"/>
                      <a:gd name="connsiteY0" fmla="*/ 127635 h 127635"/>
                      <a:gd name="connsiteX1" fmla="*/ 6667 w 16192"/>
                      <a:gd name="connsiteY1" fmla="*/ 127635 h 127635"/>
                      <a:gd name="connsiteX2" fmla="*/ 0 w 16192"/>
                      <a:gd name="connsiteY2" fmla="*/ 120968 h 127635"/>
                      <a:gd name="connsiteX3" fmla="*/ 0 w 16192"/>
                      <a:gd name="connsiteY3" fmla="*/ 6668 h 127635"/>
                      <a:gd name="connsiteX4" fmla="*/ 6667 w 16192"/>
                      <a:gd name="connsiteY4" fmla="*/ 0 h 127635"/>
                      <a:gd name="connsiteX5" fmla="*/ 9525 w 16192"/>
                      <a:gd name="connsiteY5" fmla="*/ 0 h 127635"/>
                      <a:gd name="connsiteX6" fmla="*/ 16192 w 16192"/>
                      <a:gd name="connsiteY6" fmla="*/ 6668 h 127635"/>
                      <a:gd name="connsiteX7" fmla="*/ 16192 w 16192"/>
                      <a:gd name="connsiteY7" fmla="*/ 120968 h 127635"/>
                      <a:gd name="connsiteX8" fmla="*/ 9525 w 16192"/>
                      <a:gd name="connsiteY8" fmla="*/ 127635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27635">
                        <a:moveTo>
                          <a:pt x="9525" y="127635"/>
                        </a:moveTo>
                        <a:lnTo>
                          <a:pt x="6667" y="127635"/>
                        </a:lnTo>
                        <a:cubicBezTo>
                          <a:pt x="2858" y="127635"/>
                          <a:pt x="0" y="124777"/>
                          <a:pt x="0" y="120968"/>
                        </a:cubicBezTo>
                        <a:lnTo>
                          <a:pt x="0" y="6668"/>
                        </a:lnTo>
                        <a:cubicBezTo>
                          <a:pt x="0" y="2858"/>
                          <a:pt x="2858" y="0"/>
                          <a:pt x="6667" y="0"/>
                        </a:cubicBezTo>
                        <a:lnTo>
                          <a:pt x="9525" y="0"/>
                        </a:lnTo>
                        <a:cubicBezTo>
                          <a:pt x="13335" y="0"/>
                          <a:pt x="16192" y="2858"/>
                          <a:pt x="16192" y="6668"/>
                        </a:cubicBezTo>
                        <a:lnTo>
                          <a:pt x="16192" y="120968"/>
                        </a:lnTo>
                        <a:cubicBezTo>
                          <a:pt x="15240" y="123825"/>
                          <a:pt x="12383" y="127635"/>
                          <a:pt x="9525" y="12763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6" name="Freeform: Shape 126">
                    <a:extLst>
                      <a:ext uri="{FF2B5EF4-FFF2-40B4-BE49-F238E27FC236}">
                        <a16:creationId xmlns:a16="http://schemas.microsoft.com/office/drawing/2014/main" id="{9457EA92-769E-277D-DE19-82622A8FB5DB}"/>
                      </a:ext>
                    </a:extLst>
                  </p:cNvPr>
                  <p:cNvSpPr/>
                  <p:nvPr/>
                </p:nvSpPr>
                <p:spPr>
                  <a:xfrm>
                    <a:off x="5271864" y="1574569"/>
                    <a:ext cx="16192" cy="151447"/>
                  </a:xfrm>
                  <a:custGeom>
                    <a:avLst/>
                    <a:gdLst>
                      <a:gd name="connsiteX0" fmla="*/ 9525 w 16192"/>
                      <a:gd name="connsiteY0" fmla="*/ 151447 h 151447"/>
                      <a:gd name="connsiteX1" fmla="*/ 6667 w 16192"/>
                      <a:gd name="connsiteY1" fmla="*/ 151447 h 151447"/>
                      <a:gd name="connsiteX2" fmla="*/ 0 w 16192"/>
                      <a:gd name="connsiteY2" fmla="*/ 144780 h 151447"/>
                      <a:gd name="connsiteX3" fmla="*/ 0 w 16192"/>
                      <a:gd name="connsiteY3" fmla="*/ 6668 h 151447"/>
                      <a:gd name="connsiteX4" fmla="*/ 6667 w 16192"/>
                      <a:gd name="connsiteY4" fmla="*/ 0 h 151447"/>
                      <a:gd name="connsiteX5" fmla="*/ 9525 w 16192"/>
                      <a:gd name="connsiteY5" fmla="*/ 0 h 151447"/>
                      <a:gd name="connsiteX6" fmla="*/ 16192 w 16192"/>
                      <a:gd name="connsiteY6" fmla="*/ 6668 h 151447"/>
                      <a:gd name="connsiteX7" fmla="*/ 16192 w 16192"/>
                      <a:gd name="connsiteY7" fmla="*/ 145733 h 151447"/>
                      <a:gd name="connsiteX8" fmla="*/ 9525 w 16192"/>
                      <a:gd name="connsiteY8" fmla="*/ 151447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51447">
                        <a:moveTo>
                          <a:pt x="9525" y="151447"/>
                        </a:moveTo>
                        <a:lnTo>
                          <a:pt x="6667" y="151447"/>
                        </a:lnTo>
                        <a:cubicBezTo>
                          <a:pt x="2857" y="151447"/>
                          <a:pt x="0" y="148590"/>
                          <a:pt x="0" y="144780"/>
                        </a:cubicBezTo>
                        <a:lnTo>
                          <a:pt x="0" y="6668"/>
                        </a:lnTo>
                        <a:cubicBezTo>
                          <a:pt x="0" y="2857"/>
                          <a:pt x="2857" y="0"/>
                          <a:pt x="6667" y="0"/>
                        </a:cubicBezTo>
                        <a:lnTo>
                          <a:pt x="9525" y="0"/>
                        </a:lnTo>
                        <a:cubicBezTo>
                          <a:pt x="13335" y="0"/>
                          <a:pt x="16192" y="2857"/>
                          <a:pt x="16192" y="6668"/>
                        </a:cubicBezTo>
                        <a:lnTo>
                          <a:pt x="16192" y="145733"/>
                        </a:lnTo>
                        <a:cubicBezTo>
                          <a:pt x="15240" y="148590"/>
                          <a:pt x="12382" y="151447"/>
                          <a:pt x="9525" y="1514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7" name="Freeform: Shape 127">
                    <a:extLst>
                      <a:ext uri="{FF2B5EF4-FFF2-40B4-BE49-F238E27FC236}">
                        <a16:creationId xmlns:a16="http://schemas.microsoft.com/office/drawing/2014/main" id="{FBBC978B-F75E-C03A-CB41-A03F5DC0EF5E}"/>
                      </a:ext>
                    </a:extLst>
                  </p:cNvPr>
                  <p:cNvSpPr/>
                  <p:nvPr/>
                </p:nvSpPr>
                <p:spPr>
                  <a:xfrm>
                    <a:off x="5309012" y="1610764"/>
                    <a:ext cx="16192" cy="79057"/>
                  </a:xfrm>
                  <a:custGeom>
                    <a:avLst/>
                    <a:gdLst>
                      <a:gd name="connsiteX0" fmla="*/ 9525 w 16192"/>
                      <a:gd name="connsiteY0" fmla="*/ 79058 h 79057"/>
                      <a:gd name="connsiteX1" fmla="*/ 6667 w 16192"/>
                      <a:gd name="connsiteY1" fmla="*/ 79058 h 79057"/>
                      <a:gd name="connsiteX2" fmla="*/ 0 w 16192"/>
                      <a:gd name="connsiteY2" fmla="*/ 72390 h 79057"/>
                      <a:gd name="connsiteX3" fmla="*/ 0 w 16192"/>
                      <a:gd name="connsiteY3" fmla="*/ 6668 h 79057"/>
                      <a:gd name="connsiteX4" fmla="*/ 6667 w 16192"/>
                      <a:gd name="connsiteY4" fmla="*/ 0 h 79057"/>
                      <a:gd name="connsiteX5" fmla="*/ 9525 w 16192"/>
                      <a:gd name="connsiteY5" fmla="*/ 0 h 79057"/>
                      <a:gd name="connsiteX6" fmla="*/ 16192 w 16192"/>
                      <a:gd name="connsiteY6" fmla="*/ 6668 h 79057"/>
                      <a:gd name="connsiteX7" fmla="*/ 16192 w 16192"/>
                      <a:gd name="connsiteY7" fmla="*/ 72390 h 79057"/>
                      <a:gd name="connsiteX8" fmla="*/ 9525 w 16192"/>
                      <a:gd name="connsiteY8" fmla="*/ 79058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79057">
                        <a:moveTo>
                          <a:pt x="9525" y="79058"/>
                        </a:moveTo>
                        <a:lnTo>
                          <a:pt x="6667" y="79058"/>
                        </a:lnTo>
                        <a:cubicBezTo>
                          <a:pt x="2858" y="79058"/>
                          <a:pt x="0" y="76200"/>
                          <a:pt x="0" y="72390"/>
                        </a:cubicBezTo>
                        <a:lnTo>
                          <a:pt x="0" y="6668"/>
                        </a:lnTo>
                        <a:cubicBezTo>
                          <a:pt x="0" y="2858"/>
                          <a:pt x="2858" y="0"/>
                          <a:pt x="6667" y="0"/>
                        </a:cubicBezTo>
                        <a:lnTo>
                          <a:pt x="9525" y="0"/>
                        </a:lnTo>
                        <a:cubicBezTo>
                          <a:pt x="13335" y="0"/>
                          <a:pt x="16192" y="2858"/>
                          <a:pt x="16192" y="6668"/>
                        </a:cubicBezTo>
                        <a:lnTo>
                          <a:pt x="16192" y="72390"/>
                        </a:lnTo>
                        <a:cubicBezTo>
                          <a:pt x="16192" y="76200"/>
                          <a:pt x="12383" y="79058"/>
                          <a:pt x="9525" y="7905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8" name="Freeform: Shape 128">
                    <a:extLst>
                      <a:ext uri="{FF2B5EF4-FFF2-40B4-BE49-F238E27FC236}">
                        <a16:creationId xmlns:a16="http://schemas.microsoft.com/office/drawing/2014/main" id="{3BADA826-4391-E8AD-213B-EB6F8B36A538}"/>
                      </a:ext>
                    </a:extLst>
                  </p:cNvPr>
                  <p:cNvSpPr/>
                  <p:nvPr/>
                </p:nvSpPr>
                <p:spPr>
                  <a:xfrm>
                    <a:off x="5345207" y="1637435"/>
                    <a:ext cx="17145" cy="25717"/>
                  </a:xfrm>
                  <a:custGeom>
                    <a:avLst/>
                    <a:gdLst>
                      <a:gd name="connsiteX0" fmla="*/ 10477 w 17145"/>
                      <a:gd name="connsiteY0" fmla="*/ 25717 h 25717"/>
                      <a:gd name="connsiteX1" fmla="*/ 6667 w 17145"/>
                      <a:gd name="connsiteY1" fmla="*/ 25717 h 25717"/>
                      <a:gd name="connsiteX2" fmla="*/ 0 w 17145"/>
                      <a:gd name="connsiteY2" fmla="*/ 19050 h 25717"/>
                      <a:gd name="connsiteX3" fmla="*/ 0 w 17145"/>
                      <a:gd name="connsiteY3" fmla="*/ 6667 h 25717"/>
                      <a:gd name="connsiteX4" fmla="*/ 6667 w 17145"/>
                      <a:gd name="connsiteY4" fmla="*/ 0 h 25717"/>
                      <a:gd name="connsiteX5" fmla="*/ 10477 w 17145"/>
                      <a:gd name="connsiteY5" fmla="*/ 0 h 25717"/>
                      <a:gd name="connsiteX6" fmla="*/ 17145 w 17145"/>
                      <a:gd name="connsiteY6" fmla="*/ 6667 h 25717"/>
                      <a:gd name="connsiteX7" fmla="*/ 17145 w 17145"/>
                      <a:gd name="connsiteY7" fmla="*/ 19050 h 25717"/>
                      <a:gd name="connsiteX8" fmla="*/ 10477 w 17145"/>
                      <a:gd name="connsiteY8" fmla="*/ 25717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 h="25717">
                        <a:moveTo>
                          <a:pt x="10477" y="25717"/>
                        </a:moveTo>
                        <a:lnTo>
                          <a:pt x="6667" y="25717"/>
                        </a:lnTo>
                        <a:cubicBezTo>
                          <a:pt x="2858" y="25717"/>
                          <a:pt x="0" y="22860"/>
                          <a:pt x="0" y="19050"/>
                        </a:cubicBezTo>
                        <a:lnTo>
                          <a:pt x="0" y="6667"/>
                        </a:lnTo>
                        <a:cubicBezTo>
                          <a:pt x="0" y="2857"/>
                          <a:pt x="2858" y="0"/>
                          <a:pt x="6667" y="0"/>
                        </a:cubicBezTo>
                        <a:lnTo>
                          <a:pt x="10477" y="0"/>
                        </a:lnTo>
                        <a:cubicBezTo>
                          <a:pt x="14288" y="0"/>
                          <a:pt x="17145" y="2857"/>
                          <a:pt x="17145" y="6667"/>
                        </a:cubicBezTo>
                        <a:lnTo>
                          <a:pt x="17145" y="19050"/>
                        </a:lnTo>
                        <a:cubicBezTo>
                          <a:pt x="17145" y="22860"/>
                          <a:pt x="14288" y="25717"/>
                          <a:pt x="10477" y="2571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96" name="Freeform: Shape 106">
                  <a:extLst>
                    <a:ext uri="{FF2B5EF4-FFF2-40B4-BE49-F238E27FC236}">
                      <a16:creationId xmlns:a16="http://schemas.microsoft.com/office/drawing/2014/main" id="{57FD7634-80B9-42F6-CD12-570038515B13}"/>
                    </a:ext>
                  </a:extLst>
                </p:cNvPr>
                <p:cNvSpPr/>
                <p:nvPr/>
              </p:nvSpPr>
              <p:spPr>
                <a:xfrm>
                  <a:off x="4869909" y="1563139"/>
                  <a:ext cx="351472" cy="77152"/>
                </a:xfrm>
                <a:custGeom>
                  <a:avLst/>
                  <a:gdLst>
                    <a:gd name="connsiteX0" fmla="*/ 0 w 351472"/>
                    <a:gd name="connsiteY0" fmla="*/ 77153 h 77152"/>
                    <a:gd name="connsiteX1" fmla="*/ 156210 w 351472"/>
                    <a:gd name="connsiteY1" fmla="*/ 0 h 77152"/>
                    <a:gd name="connsiteX2" fmla="*/ 351473 w 351472"/>
                    <a:gd name="connsiteY2" fmla="*/ 75248 h 77152"/>
                  </a:gdLst>
                  <a:ahLst/>
                  <a:cxnLst>
                    <a:cxn ang="0">
                      <a:pos x="connsiteX0" y="connsiteY0"/>
                    </a:cxn>
                    <a:cxn ang="0">
                      <a:pos x="connsiteX1" y="connsiteY1"/>
                    </a:cxn>
                    <a:cxn ang="0">
                      <a:pos x="connsiteX2" y="connsiteY2"/>
                    </a:cxn>
                  </a:cxnLst>
                  <a:rect l="l" t="t" r="r" b="b"/>
                  <a:pathLst>
                    <a:path w="351472" h="77152">
                      <a:moveTo>
                        <a:pt x="0" y="77153"/>
                      </a:moveTo>
                      <a:lnTo>
                        <a:pt x="156210" y="0"/>
                      </a:lnTo>
                      <a:lnTo>
                        <a:pt x="351473" y="75248"/>
                      </a:lnTo>
                    </a:path>
                  </a:pathLst>
                </a:custGeom>
                <a:noFill/>
                <a:ln w="5241"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107">
                  <a:extLst>
                    <a:ext uri="{FF2B5EF4-FFF2-40B4-BE49-F238E27FC236}">
                      <a16:creationId xmlns:a16="http://schemas.microsoft.com/office/drawing/2014/main" id="{C34B90B9-6133-3344-0681-01F1DE9D3229}"/>
                    </a:ext>
                  </a:extLst>
                </p:cNvPr>
                <p:cNvSpPr/>
                <p:nvPr/>
              </p:nvSpPr>
              <p:spPr>
                <a:xfrm>
                  <a:off x="4869909" y="1563139"/>
                  <a:ext cx="465772" cy="158114"/>
                </a:xfrm>
                <a:custGeom>
                  <a:avLst/>
                  <a:gdLst>
                    <a:gd name="connsiteX0" fmla="*/ 0 w 465772"/>
                    <a:gd name="connsiteY0" fmla="*/ 77153 h 158114"/>
                    <a:gd name="connsiteX1" fmla="*/ 63818 w 465772"/>
                    <a:gd name="connsiteY1" fmla="*/ 123825 h 158114"/>
                    <a:gd name="connsiteX2" fmla="*/ 156210 w 465772"/>
                    <a:gd name="connsiteY2" fmla="*/ 0 h 158114"/>
                    <a:gd name="connsiteX3" fmla="*/ 215265 w 465772"/>
                    <a:gd name="connsiteY3" fmla="*/ 158115 h 158114"/>
                    <a:gd name="connsiteX4" fmla="*/ 351473 w 465772"/>
                    <a:gd name="connsiteY4" fmla="*/ 75248 h 158114"/>
                    <a:gd name="connsiteX5" fmla="*/ 465773 w 465772"/>
                    <a:gd name="connsiteY5" fmla="*/ 87630 h 15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72" h="158114">
                      <a:moveTo>
                        <a:pt x="0" y="77153"/>
                      </a:moveTo>
                      <a:lnTo>
                        <a:pt x="63818" y="123825"/>
                      </a:lnTo>
                      <a:lnTo>
                        <a:pt x="156210" y="0"/>
                      </a:lnTo>
                      <a:lnTo>
                        <a:pt x="215265" y="158115"/>
                      </a:lnTo>
                      <a:lnTo>
                        <a:pt x="351473" y="75248"/>
                      </a:lnTo>
                      <a:lnTo>
                        <a:pt x="465773" y="87630"/>
                      </a:lnTo>
                    </a:path>
                  </a:pathLst>
                </a:custGeom>
                <a:noFill/>
                <a:ln w="5241"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108">
                  <a:extLst>
                    <a:ext uri="{FF2B5EF4-FFF2-40B4-BE49-F238E27FC236}">
                      <a16:creationId xmlns:a16="http://schemas.microsoft.com/office/drawing/2014/main" id="{22B63E0E-159C-93CB-FBA8-10A3A9AB4A23}"/>
                    </a:ext>
                  </a:extLst>
                </p:cNvPr>
                <p:cNvSpPr/>
                <p:nvPr/>
              </p:nvSpPr>
              <p:spPr>
                <a:xfrm>
                  <a:off x="5008022" y="1545042"/>
                  <a:ext cx="36195" cy="36194"/>
                </a:xfrm>
                <a:custGeom>
                  <a:avLst/>
                  <a:gdLst>
                    <a:gd name="connsiteX0" fmla="*/ 36195 w 36195"/>
                    <a:gd name="connsiteY0" fmla="*/ 18097 h 36194"/>
                    <a:gd name="connsiteX1" fmla="*/ 18098 w 36195"/>
                    <a:gd name="connsiteY1" fmla="*/ 36195 h 36194"/>
                    <a:gd name="connsiteX2" fmla="*/ 0 w 36195"/>
                    <a:gd name="connsiteY2" fmla="*/ 18097 h 36194"/>
                    <a:gd name="connsiteX3" fmla="*/ 18098 w 36195"/>
                    <a:gd name="connsiteY3" fmla="*/ 0 h 36194"/>
                    <a:gd name="connsiteX4" fmla="*/ 36195 w 36195"/>
                    <a:gd name="connsiteY4" fmla="*/ 18097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7"/>
                      </a:moveTo>
                      <a:cubicBezTo>
                        <a:pt x="36195" y="28092"/>
                        <a:pt x="28092" y="36195"/>
                        <a:pt x="18098" y="36195"/>
                      </a:cubicBezTo>
                      <a:cubicBezTo>
                        <a:pt x="8102" y="36195"/>
                        <a:pt x="0" y="28092"/>
                        <a:pt x="0" y="18097"/>
                      </a:cubicBezTo>
                      <a:cubicBezTo>
                        <a:pt x="0" y="8103"/>
                        <a:pt x="8103" y="0"/>
                        <a:pt x="18098" y="0"/>
                      </a:cubicBezTo>
                      <a:cubicBezTo>
                        <a:pt x="28093" y="0"/>
                        <a:pt x="36195" y="8102"/>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9" name="Freeform: Shape 109">
                  <a:extLst>
                    <a:ext uri="{FF2B5EF4-FFF2-40B4-BE49-F238E27FC236}">
                      <a16:creationId xmlns:a16="http://schemas.microsoft.com/office/drawing/2014/main" id="{780AAA23-CF83-42D2-E7DC-5170631BF676}"/>
                    </a:ext>
                  </a:extLst>
                </p:cNvPr>
                <p:cNvSpPr/>
                <p:nvPr/>
              </p:nvSpPr>
              <p:spPr>
                <a:xfrm>
                  <a:off x="4933727" y="1650769"/>
                  <a:ext cx="401954" cy="70484"/>
                </a:xfrm>
                <a:custGeom>
                  <a:avLst/>
                  <a:gdLst>
                    <a:gd name="connsiteX0" fmla="*/ 0 w 401954"/>
                    <a:gd name="connsiteY0" fmla="*/ 36195 h 70484"/>
                    <a:gd name="connsiteX1" fmla="*/ 151447 w 401954"/>
                    <a:gd name="connsiteY1" fmla="*/ 70485 h 70484"/>
                    <a:gd name="connsiteX2" fmla="*/ 401955 w 401954"/>
                    <a:gd name="connsiteY2" fmla="*/ 0 h 70484"/>
                  </a:gdLst>
                  <a:ahLst/>
                  <a:cxnLst>
                    <a:cxn ang="0">
                      <a:pos x="connsiteX0" y="connsiteY0"/>
                    </a:cxn>
                    <a:cxn ang="0">
                      <a:pos x="connsiteX1" y="connsiteY1"/>
                    </a:cxn>
                    <a:cxn ang="0">
                      <a:pos x="connsiteX2" y="connsiteY2"/>
                    </a:cxn>
                  </a:cxnLst>
                  <a:rect l="l" t="t" r="r" b="b"/>
                  <a:pathLst>
                    <a:path w="401954" h="70484">
                      <a:moveTo>
                        <a:pt x="0" y="36195"/>
                      </a:moveTo>
                      <a:lnTo>
                        <a:pt x="151447" y="70485"/>
                      </a:lnTo>
                      <a:lnTo>
                        <a:pt x="401955" y="0"/>
                      </a:lnTo>
                    </a:path>
                  </a:pathLst>
                </a:custGeom>
                <a:noFill/>
                <a:ln w="5241"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0" name="Freeform: Shape 110">
                  <a:extLst>
                    <a:ext uri="{FF2B5EF4-FFF2-40B4-BE49-F238E27FC236}">
                      <a16:creationId xmlns:a16="http://schemas.microsoft.com/office/drawing/2014/main" id="{D0749256-64A7-C5E7-A174-89BD7E51031A}"/>
                    </a:ext>
                  </a:extLst>
                </p:cNvPr>
                <p:cNvSpPr/>
                <p:nvPr/>
              </p:nvSpPr>
              <p:spPr>
                <a:xfrm>
                  <a:off x="5067077" y="1703157"/>
                  <a:ext cx="36195" cy="36195"/>
                </a:xfrm>
                <a:custGeom>
                  <a:avLst/>
                  <a:gdLst>
                    <a:gd name="connsiteX0" fmla="*/ 36195 w 36195"/>
                    <a:gd name="connsiteY0" fmla="*/ 18097 h 36195"/>
                    <a:gd name="connsiteX1" fmla="*/ 18098 w 36195"/>
                    <a:gd name="connsiteY1" fmla="*/ 36195 h 36195"/>
                    <a:gd name="connsiteX2" fmla="*/ 0 w 36195"/>
                    <a:gd name="connsiteY2" fmla="*/ 18097 h 36195"/>
                    <a:gd name="connsiteX3" fmla="*/ 18098 w 36195"/>
                    <a:gd name="connsiteY3" fmla="*/ 0 h 36195"/>
                    <a:gd name="connsiteX4" fmla="*/ 36195 w 36195"/>
                    <a:gd name="connsiteY4" fmla="*/ 18097 h 3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5">
                      <a:moveTo>
                        <a:pt x="36195" y="18097"/>
                      </a:moveTo>
                      <a:cubicBezTo>
                        <a:pt x="36195" y="28092"/>
                        <a:pt x="28092" y="36195"/>
                        <a:pt x="18098" y="36195"/>
                      </a:cubicBezTo>
                      <a:cubicBezTo>
                        <a:pt x="8102" y="36195"/>
                        <a:pt x="0" y="28092"/>
                        <a:pt x="0" y="18097"/>
                      </a:cubicBezTo>
                      <a:cubicBezTo>
                        <a:pt x="0" y="8103"/>
                        <a:pt x="8103" y="0"/>
                        <a:pt x="18098" y="0"/>
                      </a:cubicBezTo>
                      <a:cubicBezTo>
                        <a:pt x="28093" y="0"/>
                        <a:pt x="36195" y="8103"/>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1" name="Freeform: Shape 111">
                  <a:extLst>
                    <a:ext uri="{FF2B5EF4-FFF2-40B4-BE49-F238E27FC236}">
                      <a16:creationId xmlns:a16="http://schemas.microsoft.com/office/drawing/2014/main" id="{22E95388-FED3-EC65-E0C5-530DF21B84C1}"/>
                    </a:ext>
                  </a:extLst>
                </p:cNvPr>
                <p:cNvSpPr/>
                <p:nvPr/>
              </p:nvSpPr>
              <p:spPr>
                <a:xfrm>
                  <a:off x="5203284" y="1620290"/>
                  <a:ext cx="36195" cy="36194"/>
                </a:xfrm>
                <a:custGeom>
                  <a:avLst/>
                  <a:gdLst>
                    <a:gd name="connsiteX0" fmla="*/ 36195 w 36195"/>
                    <a:gd name="connsiteY0" fmla="*/ 18098 h 36194"/>
                    <a:gd name="connsiteX1" fmla="*/ 18098 w 36195"/>
                    <a:gd name="connsiteY1" fmla="*/ 36195 h 36194"/>
                    <a:gd name="connsiteX2" fmla="*/ 0 w 36195"/>
                    <a:gd name="connsiteY2" fmla="*/ 18098 h 36194"/>
                    <a:gd name="connsiteX3" fmla="*/ 18098 w 36195"/>
                    <a:gd name="connsiteY3" fmla="*/ 0 h 36194"/>
                    <a:gd name="connsiteX4" fmla="*/ 36195 w 36195"/>
                    <a:gd name="connsiteY4" fmla="*/ 18098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8"/>
                      </a:moveTo>
                      <a:cubicBezTo>
                        <a:pt x="36195" y="28092"/>
                        <a:pt x="28092" y="36195"/>
                        <a:pt x="18098" y="36195"/>
                      </a:cubicBezTo>
                      <a:cubicBezTo>
                        <a:pt x="8102" y="36195"/>
                        <a:pt x="0" y="28092"/>
                        <a:pt x="0" y="18098"/>
                      </a:cubicBezTo>
                      <a:cubicBezTo>
                        <a:pt x="0" y="8103"/>
                        <a:pt x="8103" y="0"/>
                        <a:pt x="18098" y="0"/>
                      </a:cubicBezTo>
                      <a:cubicBezTo>
                        <a:pt x="28093" y="0"/>
                        <a:pt x="36195" y="8103"/>
                        <a:pt x="36195" y="1809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2" name="Freeform: Shape 112">
                  <a:extLst>
                    <a:ext uri="{FF2B5EF4-FFF2-40B4-BE49-F238E27FC236}">
                      <a16:creationId xmlns:a16="http://schemas.microsoft.com/office/drawing/2014/main" id="{7330B626-1C6D-FA5A-1AA7-07E3E47B6B01}"/>
                    </a:ext>
                  </a:extLst>
                </p:cNvPr>
                <p:cNvSpPr/>
                <p:nvPr/>
              </p:nvSpPr>
              <p:spPr>
                <a:xfrm>
                  <a:off x="5317584" y="1632672"/>
                  <a:ext cx="36195" cy="36194"/>
                </a:xfrm>
                <a:custGeom>
                  <a:avLst/>
                  <a:gdLst>
                    <a:gd name="connsiteX0" fmla="*/ 36195 w 36195"/>
                    <a:gd name="connsiteY0" fmla="*/ 18097 h 36194"/>
                    <a:gd name="connsiteX1" fmla="*/ 18098 w 36195"/>
                    <a:gd name="connsiteY1" fmla="*/ 36195 h 36194"/>
                    <a:gd name="connsiteX2" fmla="*/ 0 w 36195"/>
                    <a:gd name="connsiteY2" fmla="*/ 18097 h 36194"/>
                    <a:gd name="connsiteX3" fmla="*/ 18098 w 36195"/>
                    <a:gd name="connsiteY3" fmla="*/ 0 h 36194"/>
                    <a:gd name="connsiteX4" fmla="*/ 36195 w 36195"/>
                    <a:gd name="connsiteY4" fmla="*/ 18097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7"/>
                      </a:moveTo>
                      <a:cubicBezTo>
                        <a:pt x="36195" y="28092"/>
                        <a:pt x="28092" y="36195"/>
                        <a:pt x="18098" y="36195"/>
                      </a:cubicBezTo>
                      <a:cubicBezTo>
                        <a:pt x="8102" y="36195"/>
                        <a:pt x="0" y="28092"/>
                        <a:pt x="0" y="18097"/>
                      </a:cubicBezTo>
                      <a:cubicBezTo>
                        <a:pt x="0" y="8103"/>
                        <a:pt x="8103" y="0"/>
                        <a:pt x="18098" y="0"/>
                      </a:cubicBezTo>
                      <a:cubicBezTo>
                        <a:pt x="28093" y="0"/>
                        <a:pt x="36195" y="8102"/>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3" name="Freeform: Shape 113">
                  <a:extLst>
                    <a:ext uri="{FF2B5EF4-FFF2-40B4-BE49-F238E27FC236}">
                      <a16:creationId xmlns:a16="http://schemas.microsoft.com/office/drawing/2014/main" id="{DFE5E5FE-60BB-F664-5979-0370CC75C175}"/>
                    </a:ext>
                  </a:extLst>
                </p:cNvPr>
                <p:cNvSpPr/>
                <p:nvPr/>
              </p:nvSpPr>
              <p:spPr>
                <a:xfrm>
                  <a:off x="4915629" y="1668867"/>
                  <a:ext cx="36195" cy="36194"/>
                </a:xfrm>
                <a:custGeom>
                  <a:avLst/>
                  <a:gdLst>
                    <a:gd name="connsiteX0" fmla="*/ 36195 w 36195"/>
                    <a:gd name="connsiteY0" fmla="*/ 18097 h 36194"/>
                    <a:gd name="connsiteX1" fmla="*/ 18098 w 36195"/>
                    <a:gd name="connsiteY1" fmla="*/ 36195 h 36194"/>
                    <a:gd name="connsiteX2" fmla="*/ 0 w 36195"/>
                    <a:gd name="connsiteY2" fmla="*/ 18097 h 36194"/>
                    <a:gd name="connsiteX3" fmla="*/ 18098 w 36195"/>
                    <a:gd name="connsiteY3" fmla="*/ 0 h 36194"/>
                    <a:gd name="connsiteX4" fmla="*/ 36195 w 36195"/>
                    <a:gd name="connsiteY4" fmla="*/ 18097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7"/>
                      </a:moveTo>
                      <a:cubicBezTo>
                        <a:pt x="36195" y="28092"/>
                        <a:pt x="28092" y="36195"/>
                        <a:pt x="18098" y="36195"/>
                      </a:cubicBezTo>
                      <a:cubicBezTo>
                        <a:pt x="8103" y="36195"/>
                        <a:pt x="0" y="28092"/>
                        <a:pt x="0" y="18097"/>
                      </a:cubicBezTo>
                      <a:cubicBezTo>
                        <a:pt x="0" y="8103"/>
                        <a:pt x="8103" y="0"/>
                        <a:pt x="18098" y="0"/>
                      </a:cubicBezTo>
                      <a:cubicBezTo>
                        <a:pt x="28093" y="0"/>
                        <a:pt x="36195" y="8102"/>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4" name="Freeform: Shape 114">
                  <a:extLst>
                    <a:ext uri="{FF2B5EF4-FFF2-40B4-BE49-F238E27FC236}">
                      <a16:creationId xmlns:a16="http://schemas.microsoft.com/office/drawing/2014/main" id="{8C52EDBC-0C03-EB08-6739-8734431D9479}"/>
                    </a:ext>
                  </a:extLst>
                </p:cNvPr>
                <p:cNvSpPr/>
                <p:nvPr/>
              </p:nvSpPr>
              <p:spPr>
                <a:xfrm>
                  <a:off x="4851812" y="1622195"/>
                  <a:ext cx="36195" cy="36194"/>
                </a:xfrm>
                <a:custGeom>
                  <a:avLst/>
                  <a:gdLst>
                    <a:gd name="connsiteX0" fmla="*/ 36195 w 36195"/>
                    <a:gd name="connsiteY0" fmla="*/ 18098 h 36194"/>
                    <a:gd name="connsiteX1" fmla="*/ 18098 w 36195"/>
                    <a:gd name="connsiteY1" fmla="*/ 36195 h 36194"/>
                    <a:gd name="connsiteX2" fmla="*/ 0 w 36195"/>
                    <a:gd name="connsiteY2" fmla="*/ 18098 h 36194"/>
                    <a:gd name="connsiteX3" fmla="*/ 18098 w 36195"/>
                    <a:gd name="connsiteY3" fmla="*/ 0 h 36194"/>
                    <a:gd name="connsiteX4" fmla="*/ 36195 w 36195"/>
                    <a:gd name="connsiteY4" fmla="*/ 18098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8"/>
                      </a:moveTo>
                      <a:cubicBezTo>
                        <a:pt x="36195" y="28092"/>
                        <a:pt x="28092" y="36195"/>
                        <a:pt x="18098" y="36195"/>
                      </a:cubicBezTo>
                      <a:cubicBezTo>
                        <a:pt x="8103" y="36195"/>
                        <a:pt x="0" y="28093"/>
                        <a:pt x="0" y="18098"/>
                      </a:cubicBezTo>
                      <a:cubicBezTo>
                        <a:pt x="0" y="8103"/>
                        <a:pt x="8103" y="0"/>
                        <a:pt x="18098" y="0"/>
                      </a:cubicBezTo>
                      <a:cubicBezTo>
                        <a:pt x="28092" y="0"/>
                        <a:pt x="36195" y="8103"/>
                        <a:pt x="36195" y="1809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90" name="Freeform: Shape 69">
                <a:extLst>
                  <a:ext uri="{FF2B5EF4-FFF2-40B4-BE49-F238E27FC236}">
                    <a16:creationId xmlns:a16="http://schemas.microsoft.com/office/drawing/2014/main" id="{4D090557-BC24-E748-D886-33574B31F41B}"/>
                  </a:ext>
                </a:extLst>
              </p:cNvPr>
              <p:cNvSpPr/>
              <p:nvPr/>
            </p:nvSpPr>
            <p:spPr>
              <a:xfrm>
                <a:off x="3604255" y="3138464"/>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70">
                <a:extLst>
                  <a:ext uri="{FF2B5EF4-FFF2-40B4-BE49-F238E27FC236}">
                    <a16:creationId xmlns:a16="http://schemas.microsoft.com/office/drawing/2014/main" id="{1817B83C-D2C6-C21E-8D75-801F90F5C745}"/>
                  </a:ext>
                </a:extLst>
              </p:cNvPr>
              <p:cNvSpPr/>
              <p:nvPr/>
            </p:nvSpPr>
            <p:spPr>
              <a:xfrm>
                <a:off x="3788087" y="3947136"/>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2" name="Graphic 75">
                <a:extLst>
                  <a:ext uri="{FF2B5EF4-FFF2-40B4-BE49-F238E27FC236}">
                    <a16:creationId xmlns:a16="http://schemas.microsoft.com/office/drawing/2014/main" id="{52F788A8-5420-3D48-0920-24379948C2F4}"/>
                  </a:ext>
                </a:extLst>
              </p:cNvPr>
              <p:cNvGrpSpPr/>
              <p:nvPr/>
            </p:nvGrpSpPr>
            <p:grpSpPr>
              <a:xfrm>
                <a:off x="3773799" y="3743301"/>
                <a:ext cx="156210" cy="156210"/>
                <a:chOff x="3868831" y="1718397"/>
                <a:chExt cx="156210" cy="156210"/>
              </a:xfrm>
              <a:solidFill>
                <a:srgbClr val="FDBB30"/>
              </a:solidFill>
            </p:grpSpPr>
            <p:sp>
              <p:nvSpPr>
                <p:cNvPr id="93" name="Freeform: Shape 92">
                  <a:extLst>
                    <a:ext uri="{FF2B5EF4-FFF2-40B4-BE49-F238E27FC236}">
                      <a16:creationId xmlns:a16="http://schemas.microsoft.com/office/drawing/2014/main" id="{C9B60281-DE16-F2EE-4379-8D23BF92CE76}"/>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4" name="Freeform: Shape 93">
                  <a:extLst>
                    <a:ext uri="{FF2B5EF4-FFF2-40B4-BE49-F238E27FC236}">
                      <a16:creationId xmlns:a16="http://schemas.microsoft.com/office/drawing/2014/main" id="{DE62DD3E-A042-A3F2-4143-1D7353D6BE06}"/>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nvGrpSpPr>
            <p:cNvPr id="119" name="Group 118">
              <a:extLst>
                <a:ext uri="{FF2B5EF4-FFF2-40B4-BE49-F238E27FC236}">
                  <a16:creationId xmlns:a16="http://schemas.microsoft.com/office/drawing/2014/main" id="{FF3735F6-36C3-FFB1-1C12-966EFEA184D3}"/>
                </a:ext>
              </a:extLst>
            </p:cNvPr>
            <p:cNvGrpSpPr/>
            <p:nvPr/>
          </p:nvGrpSpPr>
          <p:grpSpPr>
            <a:xfrm>
              <a:off x="8382724" y="4958023"/>
              <a:ext cx="493812" cy="918169"/>
              <a:chOff x="4251955" y="3138464"/>
              <a:chExt cx="494347" cy="919162"/>
            </a:xfrm>
          </p:grpSpPr>
          <p:sp>
            <p:nvSpPr>
              <p:cNvPr id="120" name="Freeform: Shape 69">
                <a:extLst>
                  <a:ext uri="{FF2B5EF4-FFF2-40B4-BE49-F238E27FC236}">
                    <a16:creationId xmlns:a16="http://schemas.microsoft.com/office/drawing/2014/main" id="{3AAE968C-8592-8CC8-CDE6-9974441391AB}"/>
                  </a:ext>
                </a:extLst>
              </p:cNvPr>
              <p:cNvSpPr/>
              <p:nvPr/>
            </p:nvSpPr>
            <p:spPr>
              <a:xfrm>
                <a:off x="4251955" y="3138464"/>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1" name="Freeform: Shape 70">
                <a:extLst>
                  <a:ext uri="{FF2B5EF4-FFF2-40B4-BE49-F238E27FC236}">
                    <a16:creationId xmlns:a16="http://schemas.microsoft.com/office/drawing/2014/main" id="{8331BA88-7132-7A5D-C19E-EE4F9E1F93BE}"/>
                  </a:ext>
                </a:extLst>
              </p:cNvPr>
              <p:cNvSpPr/>
              <p:nvPr/>
            </p:nvSpPr>
            <p:spPr>
              <a:xfrm>
                <a:off x="4435787" y="3947136"/>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22" name="Graphic 75">
                <a:extLst>
                  <a:ext uri="{FF2B5EF4-FFF2-40B4-BE49-F238E27FC236}">
                    <a16:creationId xmlns:a16="http://schemas.microsoft.com/office/drawing/2014/main" id="{408CE081-9F23-015F-2683-4EB14FE02DB9}"/>
                  </a:ext>
                </a:extLst>
              </p:cNvPr>
              <p:cNvGrpSpPr/>
              <p:nvPr/>
            </p:nvGrpSpPr>
            <p:grpSpPr>
              <a:xfrm>
                <a:off x="4421499" y="3743301"/>
                <a:ext cx="156210" cy="156210"/>
                <a:chOff x="3868831" y="1718397"/>
                <a:chExt cx="156210" cy="156210"/>
              </a:xfrm>
              <a:solidFill>
                <a:srgbClr val="FDBB30"/>
              </a:solidFill>
            </p:grpSpPr>
            <p:sp>
              <p:nvSpPr>
                <p:cNvPr id="124" name="Freeform: Shape 92">
                  <a:extLst>
                    <a:ext uri="{FF2B5EF4-FFF2-40B4-BE49-F238E27FC236}">
                      <a16:creationId xmlns:a16="http://schemas.microsoft.com/office/drawing/2014/main" id="{F3110AAA-8460-ACFA-6CCE-79D6BCBB28E5}"/>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5" name="Freeform: Shape 93">
                  <a:extLst>
                    <a:ext uri="{FF2B5EF4-FFF2-40B4-BE49-F238E27FC236}">
                      <a16:creationId xmlns:a16="http://schemas.microsoft.com/office/drawing/2014/main" id="{EB750A43-843E-42BA-4A6D-FF57E83AAEE4}"/>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nvGrpSpPr>
            <p:cNvPr id="538" name="Group 537">
              <a:extLst>
                <a:ext uri="{FF2B5EF4-FFF2-40B4-BE49-F238E27FC236}">
                  <a16:creationId xmlns:a16="http://schemas.microsoft.com/office/drawing/2014/main" id="{C331708E-34B0-7034-AF11-416074E0F340}"/>
                </a:ext>
              </a:extLst>
            </p:cNvPr>
            <p:cNvGrpSpPr/>
            <p:nvPr/>
          </p:nvGrpSpPr>
          <p:grpSpPr>
            <a:xfrm>
              <a:off x="8500285" y="5099911"/>
              <a:ext cx="254317" cy="327352"/>
              <a:chOff x="5441815" y="2094625"/>
              <a:chExt cx="254317" cy="327352"/>
            </a:xfrm>
          </p:grpSpPr>
          <p:grpSp>
            <p:nvGrpSpPr>
              <p:cNvPr id="539" name="Graphic 75">
                <a:extLst>
                  <a:ext uri="{FF2B5EF4-FFF2-40B4-BE49-F238E27FC236}">
                    <a16:creationId xmlns:a16="http://schemas.microsoft.com/office/drawing/2014/main" id="{1FCD1452-65DF-4FF7-923B-AE29ED2333D5}"/>
                  </a:ext>
                </a:extLst>
              </p:cNvPr>
              <p:cNvGrpSpPr/>
              <p:nvPr/>
            </p:nvGrpSpPr>
            <p:grpSpPr>
              <a:xfrm>
                <a:off x="5441815" y="2094625"/>
                <a:ext cx="254317" cy="327352"/>
                <a:chOff x="4376514" y="1253885"/>
                <a:chExt cx="254317" cy="327352"/>
              </a:xfrm>
              <a:solidFill>
                <a:srgbClr val="5C5D60"/>
              </a:solidFill>
            </p:grpSpPr>
            <p:sp>
              <p:nvSpPr>
                <p:cNvPr id="548" name="Freeform: Shape 174">
                  <a:extLst>
                    <a:ext uri="{FF2B5EF4-FFF2-40B4-BE49-F238E27FC236}">
                      <a16:creationId xmlns:a16="http://schemas.microsoft.com/office/drawing/2014/main" id="{719A0AAC-45D7-2202-FC84-90C1003108AC}"/>
                    </a:ext>
                  </a:extLst>
                </p:cNvPr>
                <p:cNvSpPr/>
                <p:nvPr/>
              </p:nvSpPr>
              <p:spPr>
                <a:xfrm>
                  <a:off x="4498434" y="1275484"/>
                  <a:ext cx="132397" cy="223837"/>
                </a:xfrm>
                <a:custGeom>
                  <a:avLst/>
                  <a:gdLst>
                    <a:gd name="connsiteX0" fmla="*/ 122873 w 132397"/>
                    <a:gd name="connsiteY0" fmla="*/ 223838 h 223837"/>
                    <a:gd name="connsiteX1" fmla="*/ 122873 w 132397"/>
                    <a:gd name="connsiteY1" fmla="*/ 223838 h 223837"/>
                    <a:gd name="connsiteX2" fmla="*/ 118110 w 132397"/>
                    <a:gd name="connsiteY2" fmla="*/ 218123 h 223837"/>
                    <a:gd name="connsiteX3" fmla="*/ 121920 w 132397"/>
                    <a:gd name="connsiteY3" fmla="*/ 168592 h 223837"/>
                    <a:gd name="connsiteX4" fmla="*/ 121920 w 132397"/>
                    <a:gd name="connsiteY4" fmla="*/ 126683 h 223837"/>
                    <a:gd name="connsiteX5" fmla="*/ 4763 w 132397"/>
                    <a:gd name="connsiteY5" fmla="*/ 9525 h 223837"/>
                    <a:gd name="connsiteX6" fmla="*/ 0 w 132397"/>
                    <a:gd name="connsiteY6" fmla="*/ 4763 h 223837"/>
                    <a:gd name="connsiteX7" fmla="*/ 4763 w 132397"/>
                    <a:gd name="connsiteY7" fmla="*/ 0 h 223837"/>
                    <a:gd name="connsiteX8" fmla="*/ 132398 w 132397"/>
                    <a:gd name="connsiteY8" fmla="*/ 127635 h 223837"/>
                    <a:gd name="connsiteX9" fmla="*/ 132398 w 132397"/>
                    <a:gd name="connsiteY9" fmla="*/ 169545 h 223837"/>
                    <a:gd name="connsiteX10" fmla="*/ 128588 w 132397"/>
                    <a:gd name="connsiteY10" fmla="*/ 220980 h 223837"/>
                    <a:gd name="connsiteX11" fmla="*/ 122873 w 132397"/>
                    <a:gd name="connsiteY11" fmla="*/ 223838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97" h="223837">
                      <a:moveTo>
                        <a:pt x="122873" y="223838"/>
                      </a:moveTo>
                      <a:cubicBezTo>
                        <a:pt x="122873" y="223838"/>
                        <a:pt x="122873" y="223838"/>
                        <a:pt x="122873" y="223838"/>
                      </a:cubicBezTo>
                      <a:cubicBezTo>
                        <a:pt x="119063" y="222885"/>
                        <a:pt x="117157" y="220980"/>
                        <a:pt x="118110" y="218123"/>
                      </a:cubicBezTo>
                      <a:cubicBezTo>
                        <a:pt x="120967" y="200978"/>
                        <a:pt x="121920" y="184785"/>
                        <a:pt x="121920" y="168592"/>
                      </a:cubicBezTo>
                      <a:lnTo>
                        <a:pt x="121920" y="126683"/>
                      </a:lnTo>
                      <a:cubicBezTo>
                        <a:pt x="121920" y="61913"/>
                        <a:pt x="69532" y="9525"/>
                        <a:pt x="4763" y="9525"/>
                      </a:cubicBezTo>
                      <a:cubicBezTo>
                        <a:pt x="1905" y="9525"/>
                        <a:pt x="0" y="7620"/>
                        <a:pt x="0" y="4763"/>
                      </a:cubicBezTo>
                      <a:cubicBezTo>
                        <a:pt x="0" y="1905"/>
                        <a:pt x="1905" y="0"/>
                        <a:pt x="4763" y="0"/>
                      </a:cubicBezTo>
                      <a:cubicBezTo>
                        <a:pt x="75248" y="0"/>
                        <a:pt x="132398" y="57150"/>
                        <a:pt x="132398" y="127635"/>
                      </a:cubicBezTo>
                      <a:lnTo>
                        <a:pt x="132398" y="169545"/>
                      </a:lnTo>
                      <a:cubicBezTo>
                        <a:pt x="132398" y="186690"/>
                        <a:pt x="130492" y="203835"/>
                        <a:pt x="128588" y="220980"/>
                      </a:cubicBezTo>
                      <a:cubicBezTo>
                        <a:pt x="127635" y="221933"/>
                        <a:pt x="125730" y="223838"/>
                        <a:pt x="122873" y="22383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9" name="Freeform: Shape 175">
                  <a:extLst>
                    <a:ext uri="{FF2B5EF4-FFF2-40B4-BE49-F238E27FC236}">
                      <a16:creationId xmlns:a16="http://schemas.microsoft.com/office/drawing/2014/main" id="{3A33558D-2361-8F2D-D261-619F4B3D5A6A}"/>
                    </a:ext>
                  </a:extLst>
                </p:cNvPr>
                <p:cNvSpPr/>
                <p:nvPr/>
              </p:nvSpPr>
              <p:spPr>
                <a:xfrm>
                  <a:off x="4376514" y="1276437"/>
                  <a:ext cx="111442" cy="130492"/>
                </a:xfrm>
                <a:custGeom>
                  <a:avLst/>
                  <a:gdLst>
                    <a:gd name="connsiteX0" fmla="*/ 4763 w 111442"/>
                    <a:gd name="connsiteY0" fmla="*/ 130493 h 130492"/>
                    <a:gd name="connsiteX1" fmla="*/ 0 w 111442"/>
                    <a:gd name="connsiteY1" fmla="*/ 125730 h 130492"/>
                    <a:gd name="connsiteX2" fmla="*/ 105727 w 111442"/>
                    <a:gd name="connsiteY2" fmla="*/ 0 h 130492"/>
                    <a:gd name="connsiteX3" fmla="*/ 111443 w 111442"/>
                    <a:gd name="connsiteY3" fmla="*/ 3810 h 130492"/>
                    <a:gd name="connsiteX4" fmla="*/ 107633 w 111442"/>
                    <a:gd name="connsiteY4" fmla="*/ 9525 h 130492"/>
                    <a:gd name="connsiteX5" fmla="*/ 9525 w 111442"/>
                    <a:gd name="connsiteY5" fmla="*/ 125730 h 130492"/>
                    <a:gd name="connsiteX6" fmla="*/ 4763 w 111442"/>
                    <a:gd name="connsiteY6" fmla="*/ 130493 h 13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2" h="130492">
                      <a:moveTo>
                        <a:pt x="4763" y="130493"/>
                      </a:moveTo>
                      <a:cubicBezTo>
                        <a:pt x="1905" y="130493"/>
                        <a:pt x="0" y="128588"/>
                        <a:pt x="0" y="125730"/>
                      </a:cubicBezTo>
                      <a:cubicBezTo>
                        <a:pt x="0" y="62865"/>
                        <a:pt x="44768" y="10478"/>
                        <a:pt x="105727" y="0"/>
                      </a:cubicBezTo>
                      <a:cubicBezTo>
                        <a:pt x="108585" y="0"/>
                        <a:pt x="111443" y="953"/>
                        <a:pt x="111443" y="3810"/>
                      </a:cubicBezTo>
                      <a:cubicBezTo>
                        <a:pt x="111443" y="6668"/>
                        <a:pt x="110490" y="9525"/>
                        <a:pt x="107633" y="9525"/>
                      </a:cubicBezTo>
                      <a:cubicBezTo>
                        <a:pt x="51435" y="19050"/>
                        <a:pt x="9525" y="67628"/>
                        <a:pt x="9525" y="125730"/>
                      </a:cubicBezTo>
                      <a:cubicBezTo>
                        <a:pt x="9525" y="128588"/>
                        <a:pt x="7620" y="130493"/>
                        <a:pt x="4763" y="13049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0" name="Freeform: Shape 176">
                  <a:extLst>
                    <a:ext uri="{FF2B5EF4-FFF2-40B4-BE49-F238E27FC236}">
                      <a16:creationId xmlns:a16="http://schemas.microsoft.com/office/drawing/2014/main" id="{3B57691C-0226-D914-AAA5-8CFEB266E6F2}"/>
                    </a:ext>
                  </a:extLst>
                </p:cNvPr>
                <p:cNvSpPr/>
                <p:nvPr/>
              </p:nvSpPr>
              <p:spPr>
                <a:xfrm>
                  <a:off x="4578087" y="1439314"/>
                  <a:ext cx="30837" cy="120967"/>
                </a:xfrm>
                <a:custGeom>
                  <a:avLst/>
                  <a:gdLst>
                    <a:gd name="connsiteX0" fmla="*/ 5120 w 30837"/>
                    <a:gd name="connsiteY0" fmla="*/ 120968 h 120967"/>
                    <a:gd name="connsiteX1" fmla="*/ 3215 w 30837"/>
                    <a:gd name="connsiteY1" fmla="*/ 120968 h 120967"/>
                    <a:gd name="connsiteX2" fmla="*/ 357 w 30837"/>
                    <a:gd name="connsiteY2" fmla="*/ 114300 h 120967"/>
                    <a:gd name="connsiteX3" fmla="*/ 21312 w 30837"/>
                    <a:gd name="connsiteY3" fmla="*/ 4763 h 120967"/>
                    <a:gd name="connsiteX4" fmla="*/ 26075 w 30837"/>
                    <a:gd name="connsiteY4" fmla="*/ 0 h 120967"/>
                    <a:gd name="connsiteX5" fmla="*/ 30837 w 30837"/>
                    <a:gd name="connsiteY5" fmla="*/ 4763 h 120967"/>
                    <a:gd name="connsiteX6" fmla="*/ 8930 w 30837"/>
                    <a:gd name="connsiteY6" fmla="*/ 118110 h 120967"/>
                    <a:gd name="connsiteX7" fmla="*/ 5120 w 30837"/>
                    <a:gd name="connsiteY7" fmla="*/ 120968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37" h="120967">
                      <a:moveTo>
                        <a:pt x="5120" y="120968"/>
                      </a:moveTo>
                      <a:cubicBezTo>
                        <a:pt x="4167" y="120968"/>
                        <a:pt x="4167" y="120968"/>
                        <a:pt x="3215" y="120968"/>
                      </a:cubicBezTo>
                      <a:cubicBezTo>
                        <a:pt x="357" y="120015"/>
                        <a:pt x="-595" y="117158"/>
                        <a:pt x="357" y="114300"/>
                      </a:cubicBezTo>
                      <a:cubicBezTo>
                        <a:pt x="13692" y="80010"/>
                        <a:pt x="21312" y="40958"/>
                        <a:pt x="21312" y="4763"/>
                      </a:cubicBezTo>
                      <a:cubicBezTo>
                        <a:pt x="21312" y="1905"/>
                        <a:pt x="23217" y="0"/>
                        <a:pt x="26075" y="0"/>
                      </a:cubicBezTo>
                      <a:cubicBezTo>
                        <a:pt x="28932" y="0"/>
                        <a:pt x="30837" y="1905"/>
                        <a:pt x="30837" y="4763"/>
                      </a:cubicBezTo>
                      <a:cubicBezTo>
                        <a:pt x="30837" y="42863"/>
                        <a:pt x="23217" y="82868"/>
                        <a:pt x="8930" y="118110"/>
                      </a:cubicBezTo>
                      <a:cubicBezTo>
                        <a:pt x="8930" y="120015"/>
                        <a:pt x="7025" y="120968"/>
                        <a:pt x="5120" y="12096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1" name="Freeform: Shape 177">
                  <a:extLst>
                    <a:ext uri="{FF2B5EF4-FFF2-40B4-BE49-F238E27FC236}">
                      <a16:creationId xmlns:a16="http://schemas.microsoft.com/office/drawing/2014/main" id="{E4B200E9-6D84-F7E1-6C1A-29BFD0719F25}"/>
                    </a:ext>
                  </a:extLst>
                </p:cNvPr>
                <p:cNvSpPr/>
                <p:nvPr/>
              </p:nvSpPr>
              <p:spPr>
                <a:xfrm>
                  <a:off x="4396516" y="1294534"/>
                  <a:ext cx="213360" cy="154304"/>
                </a:xfrm>
                <a:custGeom>
                  <a:avLst/>
                  <a:gdLst>
                    <a:gd name="connsiteX0" fmla="*/ 4763 w 213360"/>
                    <a:gd name="connsiteY0" fmla="*/ 154305 h 154304"/>
                    <a:gd name="connsiteX1" fmla="*/ 0 w 213360"/>
                    <a:gd name="connsiteY1" fmla="*/ 149542 h 154304"/>
                    <a:gd name="connsiteX2" fmla="*/ 0 w 213360"/>
                    <a:gd name="connsiteY2" fmla="*/ 107633 h 154304"/>
                    <a:gd name="connsiteX3" fmla="*/ 106680 w 213360"/>
                    <a:gd name="connsiteY3" fmla="*/ 0 h 154304"/>
                    <a:gd name="connsiteX4" fmla="*/ 213360 w 213360"/>
                    <a:gd name="connsiteY4" fmla="*/ 107633 h 154304"/>
                    <a:gd name="connsiteX5" fmla="*/ 208598 w 213360"/>
                    <a:gd name="connsiteY5" fmla="*/ 112395 h 154304"/>
                    <a:gd name="connsiteX6" fmla="*/ 203835 w 213360"/>
                    <a:gd name="connsiteY6" fmla="*/ 107633 h 154304"/>
                    <a:gd name="connsiteX7" fmla="*/ 106680 w 213360"/>
                    <a:gd name="connsiteY7" fmla="*/ 10478 h 154304"/>
                    <a:gd name="connsiteX8" fmla="*/ 9525 w 213360"/>
                    <a:gd name="connsiteY8" fmla="*/ 107633 h 154304"/>
                    <a:gd name="connsiteX9" fmla="*/ 9525 w 213360"/>
                    <a:gd name="connsiteY9" fmla="*/ 149542 h 154304"/>
                    <a:gd name="connsiteX10" fmla="*/ 4763 w 213360"/>
                    <a:gd name="connsiteY10" fmla="*/ 154305 h 1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360" h="154304">
                      <a:moveTo>
                        <a:pt x="4763" y="154305"/>
                      </a:moveTo>
                      <a:cubicBezTo>
                        <a:pt x="1905" y="154305"/>
                        <a:pt x="0" y="152400"/>
                        <a:pt x="0" y="149542"/>
                      </a:cubicBezTo>
                      <a:lnTo>
                        <a:pt x="0" y="107633"/>
                      </a:lnTo>
                      <a:cubicBezTo>
                        <a:pt x="0" y="48578"/>
                        <a:pt x="47625" y="0"/>
                        <a:pt x="106680" y="0"/>
                      </a:cubicBezTo>
                      <a:cubicBezTo>
                        <a:pt x="165735" y="0"/>
                        <a:pt x="213360" y="47625"/>
                        <a:pt x="213360" y="107633"/>
                      </a:cubicBezTo>
                      <a:cubicBezTo>
                        <a:pt x="213360" y="110490"/>
                        <a:pt x="211455" y="112395"/>
                        <a:pt x="208598" y="112395"/>
                      </a:cubicBezTo>
                      <a:cubicBezTo>
                        <a:pt x="205740" y="112395"/>
                        <a:pt x="203835" y="110490"/>
                        <a:pt x="203835" y="107633"/>
                      </a:cubicBezTo>
                      <a:cubicBezTo>
                        <a:pt x="203835" y="54293"/>
                        <a:pt x="160020" y="10478"/>
                        <a:pt x="106680" y="10478"/>
                      </a:cubicBezTo>
                      <a:cubicBezTo>
                        <a:pt x="53340" y="10478"/>
                        <a:pt x="9525" y="54293"/>
                        <a:pt x="9525" y="107633"/>
                      </a:cubicBezTo>
                      <a:lnTo>
                        <a:pt x="9525" y="149542"/>
                      </a:lnTo>
                      <a:cubicBezTo>
                        <a:pt x="9525" y="152400"/>
                        <a:pt x="7620" y="154305"/>
                        <a:pt x="4763" y="15430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2" name="Freeform: Shape 178">
                  <a:extLst>
                    <a:ext uri="{FF2B5EF4-FFF2-40B4-BE49-F238E27FC236}">
                      <a16:creationId xmlns:a16="http://schemas.microsoft.com/office/drawing/2014/main" id="{8A56989B-6086-07C3-8ED6-9BD1D757EBF4}"/>
                    </a:ext>
                  </a:extLst>
                </p:cNvPr>
                <p:cNvSpPr/>
                <p:nvPr/>
              </p:nvSpPr>
              <p:spPr>
                <a:xfrm>
                  <a:off x="4458812" y="1315490"/>
                  <a:ext cx="132967" cy="255270"/>
                </a:xfrm>
                <a:custGeom>
                  <a:avLst/>
                  <a:gdLst>
                    <a:gd name="connsiteX0" fmla="*/ 97725 w 132967"/>
                    <a:gd name="connsiteY0" fmla="*/ 255270 h 255270"/>
                    <a:gd name="connsiteX1" fmla="*/ 95820 w 132967"/>
                    <a:gd name="connsiteY1" fmla="*/ 254317 h 255270"/>
                    <a:gd name="connsiteX2" fmla="*/ 93915 w 132967"/>
                    <a:gd name="connsiteY2" fmla="*/ 247650 h 255270"/>
                    <a:gd name="connsiteX3" fmla="*/ 121537 w 132967"/>
                    <a:gd name="connsiteY3" fmla="*/ 127635 h 255270"/>
                    <a:gd name="connsiteX4" fmla="*/ 121537 w 132967"/>
                    <a:gd name="connsiteY4" fmla="*/ 85725 h 255270"/>
                    <a:gd name="connsiteX5" fmla="*/ 45337 w 132967"/>
                    <a:gd name="connsiteY5" fmla="*/ 9525 h 255270"/>
                    <a:gd name="connsiteX6" fmla="*/ 7237 w 132967"/>
                    <a:gd name="connsiteY6" fmla="*/ 20003 h 255270"/>
                    <a:gd name="connsiteX7" fmla="*/ 570 w 132967"/>
                    <a:gd name="connsiteY7" fmla="*/ 18097 h 255270"/>
                    <a:gd name="connsiteX8" fmla="*/ 2475 w 132967"/>
                    <a:gd name="connsiteY8" fmla="*/ 11430 h 255270"/>
                    <a:gd name="connsiteX9" fmla="*/ 46290 w 132967"/>
                    <a:gd name="connsiteY9" fmla="*/ 0 h 255270"/>
                    <a:gd name="connsiteX10" fmla="*/ 132967 w 132967"/>
                    <a:gd name="connsiteY10" fmla="*/ 86678 h 255270"/>
                    <a:gd name="connsiteX11" fmla="*/ 132967 w 132967"/>
                    <a:gd name="connsiteY11" fmla="*/ 128587 h 255270"/>
                    <a:gd name="connsiteX12" fmla="*/ 104392 w 132967"/>
                    <a:gd name="connsiteY12" fmla="*/ 252412 h 255270"/>
                    <a:gd name="connsiteX13" fmla="*/ 97725 w 132967"/>
                    <a:gd name="connsiteY13"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967" h="255270">
                      <a:moveTo>
                        <a:pt x="97725" y="255270"/>
                      </a:moveTo>
                      <a:cubicBezTo>
                        <a:pt x="96772" y="255270"/>
                        <a:pt x="95820" y="255270"/>
                        <a:pt x="95820" y="254317"/>
                      </a:cubicBezTo>
                      <a:cubicBezTo>
                        <a:pt x="92962" y="253365"/>
                        <a:pt x="92010" y="249555"/>
                        <a:pt x="93915" y="247650"/>
                      </a:cubicBezTo>
                      <a:cubicBezTo>
                        <a:pt x="112012" y="211455"/>
                        <a:pt x="121537" y="169545"/>
                        <a:pt x="121537" y="127635"/>
                      </a:cubicBezTo>
                      <a:lnTo>
                        <a:pt x="121537" y="85725"/>
                      </a:lnTo>
                      <a:cubicBezTo>
                        <a:pt x="121537" y="43815"/>
                        <a:pt x="87247" y="9525"/>
                        <a:pt x="45337" y="9525"/>
                      </a:cubicBezTo>
                      <a:cubicBezTo>
                        <a:pt x="32002" y="9525"/>
                        <a:pt x="18667" y="13335"/>
                        <a:pt x="7237" y="20003"/>
                      </a:cubicBezTo>
                      <a:cubicBezTo>
                        <a:pt x="4380" y="20955"/>
                        <a:pt x="1522" y="20955"/>
                        <a:pt x="570" y="18097"/>
                      </a:cubicBezTo>
                      <a:cubicBezTo>
                        <a:pt x="-383" y="15240"/>
                        <a:pt x="-383" y="12382"/>
                        <a:pt x="2475" y="11430"/>
                      </a:cubicBezTo>
                      <a:cubicBezTo>
                        <a:pt x="15810" y="3810"/>
                        <a:pt x="31050" y="0"/>
                        <a:pt x="46290" y="0"/>
                      </a:cubicBezTo>
                      <a:cubicBezTo>
                        <a:pt x="93915" y="0"/>
                        <a:pt x="132967" y="39053"/>
                        <a:pt x="132967" y="86678"/>
                      </a:cubicBezTo>
                      <a:lnTo>
                        <a:pt x="132967" y="128587"/>
                      </a:lnTo>
                      <a:cubicBezTo>
                        <a:pt x="132967" y="171450"/>
                        <a:pt x="122490" y="215265"/>
                        <a:pt x="104392" y="252412"/>
                      </a:cubicBezTo>
                      <a:cubicBezTo>
                        <a:pt x="101535" y="254317"/>
                        <a:pt x="99630" y="255270"/>
                        <a:pt x="97725" y="255270"/>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3" name="Freeform: Shape 179">
                  <a:extLst>
                    <a:ext uri="{FF2B5EF4-FFF2-40B4-BE49-F238E27FC236}">
                      <a16:creationId xmlns:a16="http://schemas.microsoft.com/office/drawing/2014/main" id="{AB8883A5-7A09-96B7-2BEF-4B6F9BE9973F}"/>
                    </a:ext>
                  </a:extLst>
                </p:cNvPr>
                <p:cNvSpPr/>
                <p:nvPr/>
              </p:nvSpPr>
              <p:spPr>
                <a:xfrm>
                  <a:off x="4410804" y="1345884"/>
                  <a:ext cx="33423" cy="138198"/>
                </a:xfrm>
                <a:custGeom>
                  <a:avLst/>
                  <a:gdLst>
                    <a:gd name="connsiteX0" fmla="*/ 5715 w 33423"/>
                    <a:gd name="connsiteY0" fmla="*/ 138198 h 138198"/>
                    <a:gd name="connsiteX1" fmla="*/ 3810 w 33423"/>
                    <a:gd name="connsiteY1" fmla="*/ 138198 h 138198"/>
                    <a:gd name="connsiteX2" fmla="*/ 0 w 33423"/>
                    <a:gd name="connsiteY2" fmla="*/ 131531 h 138198"/>
                    <a:gd name="connsiteX3" fmla="*/ 4763 w 33423"/>
                    <a:gd name="connsiteY3" fmla="*/ 98193 h 138198"/>
                    <a:gd name="connsiteX4" fmla="*/ 4763 w 33423"/>
                    <a:gd name="connsiteY4" fmla="*/ 56283 h 138198"/>
                    <a:gd name="connsiteX5" fmla="*/ 23813 w 33423"/>
                    <a:gd name="connsiteY5" fmla="*/ 1991 h 138198"/>
                    <a:gd name="connsiteX6" fmla="*/ 31433 w 33423"/>
                    <a:gd name="connsiteY6" fmla="*/ 1038 h 138198"/>
                    <a:gd name="connsiteX7" fmla="*/ 32385 w 33423"/>
                    <a:gd name="connsiteY7" fmla="*/ 8658 h 138198"/>
                    <a:gd name="connsiteX8" fmla="*/ 15240 w 33423"/>
                    <a:gd name="connsiteY8" fmla="*/ 56283 h 138198"/>
                    <a:gd name="connsiteX9" fmla="*/ 15240 w 33423"/>
                    <a:gd name="connsiteY9" fmla="*/ 98193 h 138198"/>
                    <a:gd name="connsiteX10" fmla="*/ 9525 w 33423"/>
                    <a:gd name="connsiteY10" fmla="*/ 134388 h 138198"/>
                    <a:gd name="connsiteX11" fmla="*/ 5715 w 33423"/>
                    <a:gd name="connsiteY11" fmla="*/ 138198 h 13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23" h="138198">
                      <a:moveTo>
                        <a:pt x="5715" y="138198"/>
                      </a:moveTo>
                      <a:cubicBezTo>
                        <a:pt x="5715" y="138198"/>
                        <a:pt x="4763" y="138198"/>
                        <a:pt x="3810" y="138198"/>
                      </a:cubicBezTo>
                      <a:cubicBezTo>
                        <a:pt x="953" y="137246"/>
                        <a:pt x="0" y="134388"/>
                        <a:pt x="0" y="131531"/>
                      </a:cubicBezTo>
                      <a:cubicBezTo>
                        <a:pt x="1905" y="123911"/>
                        <a:pt x="4763" y="111528"/>
                        <a:pt x="4763" y="98193"/>
                      </a:cubicBezTo>
                      <a:lnTo>
                        <a:pt x="4763" y="56283"/>
                      </a:lnTo>
                      <a:cubicBezTo>
                        <a:pt x="4763" y="36281"/>
                        <a:pt x="11430" y="17231"/>
                        <a:pt x="23813" y="1991"/>
                      </a:cubicBezTo>
                      <a:cubicBezTo>
                        <a:pt x="25718" y="86"/>
                        <a:pt x="28575" y="-867"/>
                        <a:pt x="31433" y="1038"/>
                      </a:cubicBezTo>
                      <a:cubicBezTo>
                        <a:pt x="33338" y="2943"/>
                        <a:pt x="34290" y="5801"/>
                        <a:pt x="32385" y="8658"/>
                      </a:cubicBezTo>
                      <a:cubicBezTo>
                        <a:pt x="20955" y="21993"/>
                        <a:pt x="15240" y="39138"/>
                        <a:pt x="15240" y="56283"/>
                      </a:cubicBezTo>
                      <a:lnTo>
                        <a:pt x="15240" y="98193"/>
                      </a:lnTo>
                      <a:cubicBezTo>
                        <a:pt x="15240" y="113433"/>
                        <a:pt x="12383" y="126768"/>
                        <a:pt x="9525" y="134388"/>
                      </a:cubicBezTo>
                      <a:cubicBezTo>
                        <a:pt x="10478" y="136293"/>
                        <a:pt x="7620" y="138198"/>
                        <a:pt x="5715" y="13819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4" name="Freeform: Shape 180">
                  <a:extLst>
                    <a:ext uri="{FF2B5EF4-FFF2-40B4-BE49-F238E27FC236}">
                      <a16:creationId xmlns:a16="http://schemas.microsoft.com/office/drawing/2014/main" id="{3DFE04D7-298D-00FF-120C-BEE1B06E117A}"/>
                    </a:ext>
                  </a:extLst>
                </p:cNvPr>
                <p:cNvSpPr/>
                <p:nvPr/>
              </p:nvSpPr>
              <p:spPr>
                <a:xfrm>
                  <a:off x="4525487" y="1355018"/>
                  <a:ext cx="42479" cy="220503"/>
                </a:xfrm>
                <a:custGeom>
                  <a:avLst/>
                  <a:gdLst>
                    <a:gd name="connsiteX0" fmla="*/ 5332 w 42479"/>
                    <a:gd name="connsiteY0" fmla="*/ 220504 h 220503"/>
                    <a:gd name="connsiteX1" fmla="*/ 2475 w 42479"/>
                    <a:gd name="connsiteY1" fmla="*/ 219551 h 220503"/>
                    <a:gd name="connsiteX2" fmla="*/ 570 w 42479"/>
                    <a:gd name="connsiteY2" fmla="*/ 212884 h 220503"/>
                    <a:gd name="connsiteX3" fmla="*/ 32955 w 42479"/>
                    <a:gd name="connsiteY3" fmla="*/ 88106 h 220503"/>
                    <a:gd name="connsiteX4" fmla="*/ 32955 w 42479"/>
                    <a:gd name="connsiteY4" fmla="*/ 46196 h 220503"/>
                    <a:gd name="connsiteX5" fmla="*/ 18667 w 42479"/>
                    <a:gd name="connsiteY5" fmla="*/ 9049 h 220503"/>
                    <a:gd name="connsiteX6" fmla="*/ 18667 w 42479"/>
                    <a:gd name="connsiteY6" fmla="*/ 1429 h 220503"/>
                    <a:gd name="connsiteX7" fmla="*/ 26287 w 42479"/>
                    <a:gd name="connsiteY7" fmla="*/ 1429 h 220503"/>
                    <a:gd name="connsiteX8" fmla="*/ 42480 w 42479"/>
                    <a:gd name="connsiteY8" fmla="*/ 45244 h 220503"/>
                    <a:gd name="connsiteX9" fmla="*/ 42480 w 42479"/>
                    <a:gd name="connsiteY9" fmla="*/ 87154 h 220503"/>
                    <a:gd name="connsiteX10" fmla="*/ 8190 w 42479"/>
                    <a:gd name="connsiteY10" fmla="*/ 216694 h 220503"/>
                    <a:gd name="connsiteX11" fmla="*/ 5332 w 42479"/>
                    <a:gd name="connsiteY11" fmla="*/ 220504 h 22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79" h="220503">
                      <a:moveTo>
                        <a:pt x="5332" y="220504"/>
                      </a:moveTo>
                      <a:cubicBezTo>
                        <a:pt x="4380" y="220504"/>
                        <a:pt x="3427" y="220504"/>
                        <a:pt x="2475" y="219551"/>
                      </a:cubicBezTo>
                      <a:cubicBezTo>
                        <a:pt x="-383" y="217646"/>
                        <a:pt x="-383" y="214789"/>
                        <a:pt x="570" y="212884"/>
                      </a:cubicBezTo>
                      <a:cubicBezTo>
                        <a:pt x="21525" y="177641"/>
                        <a:pt x="32955" y="132874"/>
                        <a:pt x="32955" y="88106"/>
                      </a:cubicBezTo>
                      <a:lnTo>
                        <a:pt x="32955" y="46196"/>
                      </a:lnTo>
                      <a:cubicBezTo>
                        <a:pt x="32955" y="32861"/>
                        <a:pt x="28192" y="19526"/>
                        <a:pt x="18667" y="9049"/>
                      </a:cubicBezTo>
                      <a:cubicBezTo>
                        <a:pt x="16762" y="7144"/>
                        <a:pt x="16762" y="3334"/>
                        <a:pt x="18667" y="1429"/>
                      </a:cubicBezTo>
                      <a:cubicBezTo>
                        <a:pt x="20572" y="-476"/>
                        <a:pt x="24382" y="-476"/>
                        <a:pt x="26287" y="1429"/>
                      </a:cubicBezTo>
                      <a:cubicBezTo>
                        <a:pt x="36765" y="13811"/>
                        <a:pt x="42480" y="29051"/>
                        <a:pt x="42480" y="45244"/>
                      </a:cubicBezTo>
                      <a:lnTo>
                        <a:pt x="42480" y="87154"/>
                      </a:lnTo>
                      <a:cubicBezTo>
                        <a:pt x="42480" y="132874"/>
                        <a:pt x="30097" y="180499"/>
                        <a:pt x="8190" y="216694"/>
                      </a:cubicBezTo>
                      <a:cubicBezTo>
                        <a:pt x="9142" y="219551"/>
                        <a:pt x="7237" y="220504"/>
                        <a:pt x="5332" y="220504"/>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5" name="Freeform: Shape 181">
                  <a:extLst>
                    <a:ext uri="{FF2B5EF4-FFF2-40B4-BE49-F238E27FC236}">
                      <a16:creationId xmlns:a16="http://schemas.microsoft.com/office/drawing/2014/main" id="{5CD2BD21-42B1-2EAC-F9C5-A88CD2981B5F}"/>
                    </a:ext>
                  </a:extLst>
                </p:cNvPr>
                <p:cNvSpPr/>
                <p:nvPr/>
              </p:nvSpPr>
              <p:spPr>
                <a:xfrm>
                  <a:off x="4408525" y="1335492"/>
                  <a:ext cx="131435" cy="192405"/>
                </a:xfrm>
                <a:custGeom>
                  <a:avLst/>
                  <a:gdLst>
                    <a:gd name="connsiteX0" fmla="*/ 5136 w 131435"/>
                    <a:gd name="connsiteY0" fmla="*/ 192405 h 192405"/>
                    <a:gd name="connsiteX1" fmla="*/ 374 w 131435"/>
                    <a:gd name="connsiteY1" fmla="*/ 189547 h 192405"/>
                    <a:gd name="connsiteX2" fmla="*/ 2279 w 131435"/>
                    <a:gd name="connsiteY2" fmla="*/ 182880 h 192405"/>
                    <a:gd name="connsiteX3" fmla="*/ 28949 w 131435"/>
                    <a:gd name="connsiteY3" fmla="*/ 108585 h 192405"/>
                    <a:gd name="connsiteX4" fmla="*/ 28949 w 131435"/>
                    <a:gd name="connsiteY4" fmla="*/ 66675 h 192405"/>
                    <a:gd name="connsiteX5" fmla="*/ 95624 w 131435"/>
                    <a:gd name="connsiteY5" fmla="*/ 0 h 192405"/>
                    <a:gd name="connsiteX6" fmla="*/ 128961 w 131435"/>
                    <a:gd name="connsiteY6" fmla="*/ 8572 h 192405"/>
                    <a:gd name="connsiteX7" fmla="*/ 130866 w 131435"/>
                    <a:gd name="connsiteY7" fmla="*/ 15240 h 192405"/>
                    <a:gd name="connsiteX8" fmla="*/ 124199 w 131435"/>
                    <a:gd name="connsiteY8" fmla="*/ 17145 h 192405"/>
                    <a:gd name="connsiteX9" fmla="*/ 96576 w 131435"/>
                    <a:gd name="connsiteY9" fmla="*/ 9525 h 192405"/>
                    <a:gd name="connsiteX10" fmla="*/ 40379 w 131435"/>
                    <a:gd name="connsiteY10" fmla="*/ 65722 h 192405"/>
                    <a:gd name="connsiteX11" fmla="*/ 40379 w 131435"/>
                    <a:gd name="connsiteY11" fmla="*/ 107632 h 192405"/>
                    <a:gd name="connsiteX12" fmla="*/ 8946 w 131435"/>
                    <a:gd name="connsiteY12" fmla="*/ 190500 h 192405"/>
                    <a:gd name="connsiteX13" fmla="*/ 5136 w 131435"/>
                    <a:gd name="connsiteY13" fmla="*/ 192405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435" h="192405">
                      <a:moveTo>
                        <a:pt x="5136" y="192405"/>
                      </a:moveTo>
                      <a:cubicBezTo>
                        <a:pt x="3231" y="192405"/>
                        <a:pt x="1326" y="191452"/>
                        <a:pt x="374" y="189547"/>
                      </a:cubicBezTo>
                      <a:cubicBezTo>
                        <a:pt x="-579" y="186690"/>
                        <a:pt x="374" y="183833"/>
                        <a:pt x="2279" y="182880"/>
                      </a:cubicBezTo>
                      <a:cubicBezTo>
                        <a:pt x="14661" y="176213"/>
                        <a:pt x="28949" y="143827"/>
                        <a:pt x="28949" y="108585"/>
                      </a:cubicBezTo>
                      <a:lnTo>
                        <a:pt x="28949" y="66675"/>
                      </a:lnTo>
                      <a:cubicBezTo>
                        <a:pt x="28949" y="30480"/>
                        <a:pt x="58476" y="0"/>
                        <a:pt x="95624" y="0"/>
                      </a:cubicBezTo>
                      <a:cubicBezTo>
                        <a:pt x="107054" y="0"/>
                        <a:pt x="118484" y="2857"/>
                        <a:pt x="128961" y="8572"/>
                      </a:cubicBezTo>
                      <a:cubicBezTo>
                        <a:pt x="131819" y="9525"/>
                        <a:pt x="131819" y="13335"/>
                        <a:pt x="130866" y="15240"/>
                      </a:cubicBezTo>
                      <a:cubicBezTo>
                        <a:pt x="129914" y="18097"/>
                        <a:pt x="126104" y="18097"/>
                        <a:pt x="124199" y="17145"/>
                      </a:cubicBezTo>
                      <a:cubicBezTo>
                        <a:pt x="115626" y="12382"/>
                        <a:pt x="106101" y="9525"/>
                        <a:pt x="96576" y="9525"/>
                      </a:cubicBezTo>
                      <a:cubicBezTo>
                        <a:pt x="66096" y="9525"/>
                        <a:pt x="40379" y="34290"/>
                        <a:pt x="40379" y="65722"/>
                      </a:cubicBezTo>
                      <a:lnTo>
                        <a:pt x="40379" y="107632"/>
                      </a:lnTo>
                      <a:cubicBezTo>
                        <a:pt x="40379" y="143827"/>
                        <a:pt x="26091" y="181927"/>
                        <a:pt x="8946" y="190500"/>
                      </a:cubicBezTo>
                      <a:cubicBezTo>
                        <a:pt x="6089" y="191452"/>
                        <a:pt x="5136" y="192405"/>
                        <a:pt x="5136" y="19240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7" name="Freeform: Shape 182">
                  <a:extLst>
                    <a:ext uri="{FF2B5EF4-FFF2-40B4-BE49-F238E27FC236}">
                      <a16:creationId xmlns:a16="http://schemas.microsoft.com/office/drawing/2014/main" id="{F3707807-2749-7EBC-325D-F97A432444BD}"/>
                    </a:ext>
                  </a:extLst>
                </p:cNvPr>
                <p:cNvSpPr/>
                <p:nvPr/>
              </p:nvSpPr>
              <p:spPr>
                <a:xfrm>
                  <a:off x="4498348" y="1439314"/>
                  <a:ext cx="50568" cy="141922"/>
                </a:xfrm>
                <a:custGeom>
                  <a:avLst/>
                  <a:gdLst>
                    <a:gd name="connsiteX0" fmla="*/ 4848 w 50568"/>
                    <a:gd name="connsiteY0" fmla="*/ 141923 h 141922"/>
                    <a:gd name="connsiteX1" fmla="*/ 1991 w 50568"/>
                    <a:gd name="connsiteY1" fmla="*/ 140970 h 141922"/>
                    <a:gd name="connsiteX2" fmla="*/ 1038 w 50568"/>
                    <a:gd name="connsiteY2" fmla="*/ 134303 h 141922"/>
                    <a:gd name="connsiteX3" fmla="*/ 41043 w 50568"/>
                    <a:gd name="connsiteY3" fmla="*/ 4763 h 141922"/>
                    <a:gd name="connsiteX4" fmla="*/ 45806 w 50568"/>
                    <a:gd name="connsiteY4" fmla="*/ 0 h 141922"/>
                    <a:gd name="connsiteX5" fmla="*/ 50568 w 50568"/>
                    <a:gd name="connsiteY5" fmla="*/ 4763 h 141922"/>
                    <a:gd name="connsiteX6" fmla="*/ 8658 w 50568"/>
                    <a:gd name="connsiteY6" fmla="*/ 140970 h 141922"/>
                    <a:gd name="connsiteX7" fmla="*/ 4848 w 50568"/>
                    <a:gd name="connsiteY7" fmla="*/ 14192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8" h="141922">
                      <a:moveTo>
                        <a:pt x="4848" y="141923"/>
                      </a:moveTo>
                      <a:cubicBezTo>
                        <a:pt x="3896" y="141923"/>
                        <a:pt x="2943" y="141923"/>
                        <a:pt x="1991" y="140970"/>
                      </a:cubicBezTo>
                      <a:cubicBezTo>
                        <a:pt x="86" y="139065"/>
                        <a:pt x="-867" y="136208"/>
                        <a:pt x="1038" y="134303"/>
                      </a:cubicBezTo>
                      <a:cubicBezTo>
                        <a:pt x="25803" y="100965"/>
                        <a:pt x="41043" y="52388"/>
                        <a:pt x="41043" y="4763"/>
                      </a:cubicBezTo>
                      <a:cubicBezTo>
                        <a:pt x="41043" y="1905"/>
                        <a:pt x="42948" y="0"/>
                        <a:pt x="45806" y="0"/>
                      </a:cubicBezTo>
                      <a:cubicBezTo>
                        <a:pt x="48663" y="0"/>
                        <a:pt x="50568" y="1905"/>
                        <a:pt x="50568" y="4763"/>
                      </a:cubicBezTo>
                      <a:cubicBezTo>
                        <a:pt x="50568" y="55245"/>
                        <a:pt x="35328" y="105728"/>
                        <a:pt x="8658" y="140970"/>
                      </a:cubicBezTo>
                      <a:cubicBezTo>
                        <a:pt x="7706" y="140970"/>
                        <a:pt x="6753" y="141923"/>
                        <a:pt x="4848" y="14192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8" name="Freeform: Shape 183">
                  <a:extLst>
                    <a:ext uri="{FF2B5EF4-FFF2-40B4-BE49-F238E27FC236}">
                      <a16:creationId xmlns:a16="http://schemas.microsoft.com/office/drawing/2014/main" id="{9BA6BD65-3640-A262-94EC-7F634AEC8F14}"/>
                    </a:ext>
                  </a:extLst>
                </p:cNvPr>
                <p:cNvSpPr/>
                <p:nvPr/>
              </p:nvSpPr>
              <p:spPr>
                <a:xfrm>
                  <a:off x="4418050" y="1356447"/>
                  <a:ext cx="130866" cy="189547"/>
                </a:xfrm>
                <a:custGeom>
                  <a:avLst/>
                  <a:gdLst>
                    <a:gd name="connsiteX0" fmla="*/ 5136 w 130866"/>
                    <a:gd name="connsiteY0" fmla="*/ 189548 h 189547"/>
                    <a:gd name="connsiteX1" fmla="*/ 374 w 130866"/>
                    <a:gd name="connsiteY1" fmla="*/ 186690 h 189547"/>
                    <a:gd name="connsiteX2" fmla="*/ 2279 w 130866"/>
                    <a:gd name="connsiteY2" fmla="*/ 180023 h 189547"/>
                    <a:gd name="connsiteX3" fmla="*/ 39426 w 130866"/>
                    <a:gd name="connsiteY3" fmla="*/ 87630 h 189547"/>
                    <a:gd name="connsiteX4" fmla="*/ 39426 w 130866"/>
                    <a:gd name="connsiteY4" fmla="*/ 45720 h 189547"/>
                    <a:gd name="connsiteX5" fmla="*/ 85146 w 130866"/>
                    <a:gd name="connsiteY5" fmla="*/ 0 h 189547"/>
                    <a:gd name="connsiteX6" fmla="*/ 130866 w 130866"/>
                    <a:gd name="connsiteY6" fmla="*/ 45720 h 189547"/>
                    <a:gd name="connsiteX7" fmla="*/ 130866 w 130866"/>
                    <a:gd name="connsiteY7" fmla="*/ 65723 h 189547"/>
                    <a:gd name="connsiteX8" fmla="*/ 126104 w 130866"/>
                    <a:gd name="connsiteY8" fmla="*/ 70485 h 189547"/>
                    <a:gd name="connsiteX9" fmla="*/ 121341 w 130866"/>
                    <a:gd name="connsiteY9" fmla="*/ 65723 h 189547"/>
                    <a:gd name="connsiteX10" fmla="*/ 121341 w 130866"/>
                    <a:gd name="connsiteY10" fmla="*/ 45720 h 189547"/>
                    <a:gd name="connsiteX11" fmla="*/ 86099 w 130866"/>
                    <a:gd name="connsiteY11" fmla="*/ 9525 h 189547"/>
                    <a:gd name="connsiteX12" fmla="*/ 50856 w 130866"/>
                    <a:gd name="connsiteY12" fmla="*/ 45720 h 189547"/>
                    <a:gd name="connsiteX13" fmla="*/ 50856 w 130866"/>
                    <a:gd name="connsiteY13" fmla="*/ 87630 h 189547"/>
                    <a:gd name="connsiteX14" fmla="*/ 8946 w 130866"/>
                    <a:gd name="connsiteY14" fmla="*/ 188595 h 189547"/>
                    <a:gd name="connsiteX15" fmla="*/ 5136 w 130866"/>
                    <a:gd name="connsiteY15" fmla="*/ 189548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866" h="189547">
                      <a:moveTo>
                        <a:pt x="5136" y="189548"/>
                      </a:moveTo>
                      <a:cubicBezTo>
                        <a:pt x="3231" y="189548"/>
                        <a:pt x="1326" y="188595"/>
                        <a:pt x="374" y="186690"/>
                      </a:cubicBezTo>
                      <a:cubicBezTo>
                        <a:pt x="-579" y="183833"/>
                        <a:pt x="374" y="180975"/>
                        <a:pt x="2279" y="180023"/>
                      </a:cubicBezTo>
                      <a:cubicBezTo>
                        <a:pt x="25139" y="167640"/>
                        <a:pt x="39426" y="122873"/>
                        <a:pt x="39426" y="87630"/>
                      </a:cubicBezTo>
                      <a:lnTo>
                        <a:pt x="39426" y="45720"/>
                      </a:lnTo>
                      <a:cubicBezTo>
                        <a:pt x="39426" y="20003"/>
                        <a:pt x="60381" y="0"/>
                        <a:pt x="85146" y="0"/>
                      </a:cubicBezTo>
                      <a:cubicBezTo>
                        <a:pt x="109911" y="0"/>
                        <a:pt x="130866" y="20955"/>
                        <a:pt x="130866" y="45720"/>
                      </a:cubicBezTo>
                      <a:lnTo>
                        <a:pt x="130866" y="65723"/>
                      </a:lnTo>
                      <a:cubicBezTo>
                        <a:pt x="130866" y="68580"/>
                        <a:pt x="128961" y="70485"/>
                        <a:pt x="126104" y="70485"/>
                      </a:cubicBezTo>
                      <a:cubicBezTo>
                        <a:pt x="123246" y="70485"/>
                        <a:pt x="121341" y="68580"/>
                        <a:pt x="121341" y="65723"/>
                      </a:cubicBezTo>
                      <a:lnTo>
                        <a:pt x="121341" y="45720"/>
                      </a:lnTo>
                      <a:cubicBezTo>
                        <a:pt x="121341" y="25718"/>
                        <a:pt x="105149" y="9525"/>
                        <a:pt x="86099" y="9525"/>
                      </a:cubicBezTo>
                      <a:cubicBezTo>
                        <a:pt x="67049" y="9525"/>
                        <a:pt x="50856" y="25718"/>
                        <a:pt x="50856" y="45720"/>
                      </a:cubicBezTo>
                      <a:lnTo>
                        <a:pt x="50856" y="87630"/>
                      </a:lnTo>
                      <a:cubicBezTo>
                        <a:pt x="50856" y="139065"/>
                        <a:pt x="29901" y="177165"/>
                        <a:pt x="8946" y="188595"/>
                      </a:cubicBezTo>
                      <a:cubicBezTo>
                        <a:pt x="6089" y="188595"/>
                        <a:pt x="6089" y="189548"/>
                        <a:pt x="5136" y="18954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9" name="Freeform: Shape 184">
                  <a:extLst>
                    <a:ext uri="{FF2B5EF4-FFF2-40B4-BE49-F238E27FC236}">
                      <a16:creationId xmlns:a16="http://schemas.microsoft.com/office/drawing/2014/main" id="{310E7D30-A9DE-56B9-C0F4-C31AFA8F054E}"/>
                    </a:ext>
                  </a:extLst>
                </p:cNvPr>
                <p:cNvSpPr/>
                <p:nvPr/>
              </p:nvSpPr>
              <p:spPr>
                <a:xfrm>
                  <a:off x="4471288" y="1376450"/>
                  <a:ext cx="58578" cy="204787"/>
                </a:xfrm>
                <a:custGeom>
                  <a:avLst/>
                  <a:gdLst>
                    <a:gd name="connsiteX0" fmla="*/ 5239 w 58578"/>
                    <a:gd name="connsiteY0" fmla="*/ 204788 h 204787"/>
                    <a:gd name="connsiteX1" fmla="*/ 1429 w 58578"/>
                    <a:gd name="connsiteY1" fmla="*/ 202883 h 204787"/>
                    <a:gd name="connsiteX2" fmla="*/ 1429 w 58578"/>
                    <a:gd name="connsiteY2" fmla="*/ 195263 h 204787"/>
                    <a:gd name="connsiteX3" fmla="*/ 47149 w 58578"/>
                    <a:gd name="connsiteY3" fmla="*/ 67627 h 204787"/>
                    <a:gd name="connsiteX4" fmla="*/ 47149 w 58578"/>
                    <a:gd name="connsiteY4" fmla="*/ 25718 h 204787"/>
                    <a:gd name="connsiteX5" fmla="*/ 31909 w 58578"/>
                    <a:gd name="connsiteY5" fmla="*/ 10477 h 204787"/>
                    <a:gd name="connsiteX6" fmla="*/ 16669 w 58578"/>
                    <a:gd name="connsiteY6" fmla="*/ 25718 h 204787"/>
                    <a:gd name="connsiteX7" fmla="*/ 11906 w 58578"/>
                    <a:gd name="connsiteY7" fmla="*/ 30480 h 204787"/>
                    <a:gd name="connsiteX8" fmla="*/ 7144 w 58578"/>
                    <a:gd name="connsiteY8" fmla="*/ 25718 h 204787"/>
                    <a:gd name="connsiteX9" fmla="*/ 32861 w 58578"/>
                    <a:gd name="connsiteY9" fmla="*/ 0 h 204787"/>
                    <a:gd name="connsiteX10" fmla="*/ 58579 w 58578"/>
                    <a:gd name="connsiteY10" fmla="*/ 25718 h 204787"/>
                    <a:gd name="connsiteX11" fmla="*/ 58579 w 58578"/>
                    <a:gd name="connsiteY11" fmla="*/ 67627 h 204787"/>
                    <a:gd name="connsiteX12" fmla="*/ 10001 w 58578"/>
                    <a:gd name="connsiteY12" fmla="*/ 202883 h 204787"/>
                    <a:gd name="connsiteX13" fmla="*/ 5239 w 58578"/>
                    <a:gd name="connsiteY13" fmla="*/ 204788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78" h="204787">
                      <a:moveTo>
                        <a:pt x="5239" y="204788"/>
                      </a:moveTo>
                      <a:cubicBezTo>
                        <a:pt x="4286" y="204788"/>
                        <a:pt x="2381" y="203835"/>
                        <a:pt x="1429" y="202883"/>
                      </a:cubicBezTo>
                      <a:cubicBezTo>
                        <a:pt x="-476" y="200977"/>
                        <a:pt x="-476" y="198120"/>
                        <a:pt x="1429" y="195263"/>
                      </a:cubicBezTo>
                      <a:cubicBezTo>
                        <a:pt x="35719" y="161925"/>
                        <a:pt x="47149" y="106680"/>
                        <a:pt x="47149" y="67627"/>
                      </a:cubicBezTo>
                      <a:lnTo>
                        <a:pt x="47149" y="25718"/>
                      </a:lnTo>
                      <a:cubicBezTo>
                        <a:pt x="47149" y="17145"/>
                        <a:pt x="40481" y="10477"/>
                        <a:pt x="31909" y="10477"/>
                      </a:cubicBezTo>
                      <a:cubicBezTo>
                        <a:pt x="23336" y="10477"/>
                        <a:pt x="16669" y="17145"/>
                        <a:pt x="16669" y="25718"/>
                      </a:cubicBezTo>
                      <a:cubicBezTo>
                        <a:pt x="16669" y="28575"/>
                        <a:pt x="14764" y="30480"/>
                        <a:pt x="11906" y="30480"/>
                      </a:cubicBezTo>
                      <a:cubicBezTo>
                        <a:pt x="9049" y="30480"/>
                        <a:pt x="7144" y="28575"/>
                        <a:pt x="7144" y="25718"/>
                      </a:cubicBezTo>
                      <a:cubicBezTo>
                        <a:pt x="7144" y="11430"/>
                        <a:pt x="18574" y="0"/>
                        <a:pt x="32861" y="0"/>
                      </a:cubicBezTo>
                      <a:cubicBezTo>
                        <a:pt x="47149" y="0"/>
                        <a:pt x="58579" y="11430"/>
                        <a:pt x="58579" y="25718"/>
                      </a:cubicBezTo>
                      <a:lnTo>
                        <a:pt x="58579" y="67627"/>
                      </a:lnTo>
                      <a:cubicBezTo>
                        <a:pt x="58579" y="109538"/>
                        <a:pt x="46196" y="166688"/>
                        <a:pt x="10001" y="202883"/>
                      </a:cubicBezTo>
                      <a:cubicBezTo>
                        <a:pt x="8096" y="203835"/>
                        <a:pt x="6191" y="204788"/>
                        <a:pt x="5239" y="20478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0" name="Freeform: Shape 185">
                  <a:extLst>
                    <a:ext uri="{FF2B5EF4-FFF2-40B4-BE49-F238E27FC236}">
                      <a16:creationId xmlns:a16="http://schemas.microsoft.com/office/drawing/2014/main" id="{3B959657-4B11-5124-B0B8-26A4068CA262}"/>
                    </a:ext>
                  </a:extLst>
                </p:cNvPr>
                <p:cNvSpPr/>
                <p:nvPr/>
              </p:nvSpPr>
              <p:spPr>
                <a:xfrm>
                  <a:off x="4427575" y="1417407"/>
                  <a:ext cx="59428" cy="145732"/>
                </a:xfrm>
                <a:custGeom>
                  <a:avLst/>
                  <a:gdLst>
                    <a:gd name="connsiteX0" fmla="*/ 5136 w 59428"/>
                    <a:gd name="connsiteY0" fmla="*/ 145733 h 145732"/>
                    <a:gd name="connsiteX1" fmla="*/ 374 w 59428"/>
                    <a:gd name="connsiteY1" fmla="*/ 142875 h 145732"/>
                    <a:gd name="connsiteX2" fmla="*/ 2279 w 59428"/>
                    <a:gd name="connsiteY2" fmla="*/ 136208 h 145732"/>
                    <a:gd name="connsiteX3" fmla="*/ 49904 w 59428"/>
                    <a:gd name="connsiteY3" fmla="*/ 25718 h 145732"/>
                    <a:gd name="connsiteX4" fmla="*/ 49904 w 59428"/>
                    <a:gd name="connsiteY4" fmla="*/ 4763 h 145732"/>
                    <a:gd name="connsiteX5" fmla="*/ 54666 w 59428"/>
                    <a:gd name="connsiteY5" fmla="*/ 0 h 145732"/>
                    <a:gd name="connsiteX6" fmla="*/ 59429 w 59428"/>
                    <a:gd name="connsiteY6" fmla="*/ 4763 h 145732"/>
                    <a:gd name="connsiteX7" fmla="*/ 59429 w 59428"/>
                    <a:gd name="connsiteY7" fmla="*/ 25718 h 145732"/>
                    <a:gd name="connsiteX8" fmla="*/ 6089 w 59428"/>
                    <a:gd name="connsiteY8" fmla="*/ 144780 h 145732"/>
                    <a:gd name="connsiteX9" fmla="*/ 5136 w 59428"/>
                    <a:gd name="connsiteY9"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28" h="145732">
                      <a:moveTo>
                        <a:pt x="5136" y="145733"/>
                      </a:moveTo>
                      <a:cubicBezTo>
                        <a:pt x="3231" y="145733"/>
                        <a:pt x="1326" y="144780"/>
                        <a:pt x="374" y="142875"/>
                      </a:cubicBezTo>
                      <a:cubicBezTo>
                        <a:pt x="-579" y="140018"/>
                        <a:pt x="374" y="137160"/>
                        <a:pt x="2279" y="136208"/>
                      </a:cubicBezTo>
                      <a:cubicBezTo>
                        <a:pt x="34664" y="118110"/>
                        <a:pt x="49904" y="66675"/>
                        <a:pt x="49904" y="25718"/>
                      </a:cubicBezTo>
                      <a:lnTo>
                        <a:pt x="49904" y="4763"/>
                      </a:lnTo>
                      <a:cubicBezTo>
                        <a:pt x="49904" y="1905"/>
                        <a:pt x="51809" y="0"/>
                        <a:pt x="54666" y="0"/>
                      </a:cubicBezTo>
                      <a:cubicBezTo>
                        <a:pt x="57524" y="0"/>
                        <a:pt x="59429" y="1905"/>
                        <a:pt x="59429" y="4763"/>
                      </a:cubicBezTo>
                      <a:lnTo>
                        <a:pt x="59429" y="25718"/>
                      </a:lnTo>
                      <a:cubicBezTo>
                        <a:pt x="59429" y="69532"/>
                        <a:pt x="43236" y="125730"/>
                        <a:pt x="6089" y="144780"/>
                      </a:cubicBezTo>
                      <a:cubicBezTo>
                        <a:pt x="7041" y="145733"/>
                        <a:pt x="6089" y="145733"/>
                        <a:pt x="5136" y="14573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1" name="Freeform: Shape 186">
                  <a:extLst>
                    <a:ext uri="{FF2B5EF4-FFF2-40B4-BE49-F238E27FC236}">
                      <a16:creationId xmlns:a16="http://schemas.microsoft.com/office/drawing/2014/main" id="{27A4BDDE-1CE1-C849-FAA9-86E16F417D99}"/>
                    </a:ext>
                  </a:extLst>
                </p:cNvPr>
                <p:cNvSpPr/>
                <p:nvPr/>
              </p:nvSpPr>
              <p:spPr>
                <a:xfrm>
                  <a:off x="4437100" y="1458364"/>
                  <a:ext cx="69906" cy="122872"/>
                </a:xfrm>
                <a:custGeom>
                  <a:avLst/>
                  <a:gdLst>
                    <a:gd name="connsiteX0" fmla="*/ 5136 w 69906"/>
                    <a:gd name="connsiteY0" fmla="*/ 122873 h 122872"/>
                    <a:gd name="connsiteX1" fmla="*/ 374 w 69906"/>
                    <a:gd name="connsiteY1" fmla="*/ 120015 h 122872"/>
                    <a:gd name="connsiteX2" fmla="*/ 2279 w 69906"/>
                    <a:gd name="connsiteY2" fmla="*/ 113348 h 122872"/>
                    <a:gd name="connsiteX3" fmla="*/ 59429 w 69906"/>
                    <a:gd name="connsiteY3" fmla="*/ 4763 h 122872"/>
                    <a:gd name="connsiteX4" fmla="*/ 65144 w 69906"/>
                    <a:gd name="connsiteY4" fmla="*/ 0 h 122872"/>
                    <a:gd name="connsiteX5" fmla="*/ 69906 w 69906"/>
                    <a:gd name="connsiteY5" fmla="*/ 5715 h 122872"/>
                    <a:gd name="connsiteX6" fmla="*/ 7041 w 69906"/>
                    <a:gd name="connsiteY6" fmla="*/ 121920 h 122872"/>
                    <a:gd name="connsiteX7" fmla="*/ 5136 w 69906"/>
                    <a:gd name="connsiteY7" fmla="*/ 122873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06" h="122872">
                      <a:moveTo>
                        <a:pt x="5136" y="122873"/>
                      </a:moveTo>
                      <a:cubicBezTo>
                        <a:pt x="3231" y="122873"/>
                        <a:pt x="1326" y="121920"/>
                        <a:pt x="374" y="120015"/>
                      </a:cubicBezTo>
                      <a:cubicBezTo>
                        <a:pt x="-579" y="117158"/>
                        <a:pt x="374" y="114300"/>
                        <a:pt x="2279" y="113348"/>
                      </a:cubicBezTo>
                      <a:cubicBezTo>
                        <a:pt x="38474" y="93345"/>
                        <a:pt x="55619" y="44768"/>
                        <a:pt x="59429" y="4763"/>
                      </a:cubicBezTo>
                      <a:cubicBezTo>
                        <a:pt x="59429" y="1905"/>
                        <a:pt x="62286" y="0"/>
                        <a:pt x="65144" y="0"/>
                      </a:cubicBezTo>
                      <a:cubicBezTo>
                        <a:pt x="68001" y="0"/>
                        <a:pt x="69906" y="2858"/>
                        <a:pt x="69906" y="5715"/>
                      </a:cubicBezTo>
                      <a:cubicBezTo>
                        <a:pt x="64191" y="60008"/>
                        <a:pt x="41331" y="103823"/>
                        <a:pt x="7041" y="121920"/>
                      </a:cubicBezTo>
                      <a:cubicBezTo>
                        <a:pt x="7041" y="122873"/>
                        <a:pt x="6089" y="122873"/>
                        <a:pt x="5136" y="12287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2" name="Freeform: Shape 187">
                  <a:extLst>
                    <a:ext uri="{FF2B5EF4-FFF2-40B4-BE49-F238E27FC236}">
                      <a16:creationId xmlns:a16="http://schemas.microsoft.com/office/drawing/2014/main" id="{8D73352B-0BCA-ACD3-B392-5013C9FD548F}"/>
                    </a:ext>
                  </a:extLst>
                </p:cNvPr>
                <p:cNvSpPr/>
                <p:nvPr/>
              </p:nvSpPr>
              <p:spPr>
                <a:xfrm>
                  <a:off x="4498434" y="1397405"/>
                  <a:ext cx="9525" cy="51434"/>
                </a:xfrm>
                <a:custGeom>
                  <a:avLst/>
                  <a:gdLst>
                    <a:gd name="connsiteX0" fmla="*/ 4763 w 9525"/>
                    <a:gd name="connsiteY0" fmla="*/ 51435 h 51434"/>
                    <a:gd name="connsiteX1" fmla="*/ 0 w 9525"/>
                    <a:gd name="connsiteY1" fmla="*/ 46672 h 51434"/>
                    <a:gd name="connsiteX2" fmla="*/ 0 w 9525"/>
                    <a:gd name="connsiteY2" fmla="*/ 4763 h 51434"/>
                    <a:gd name="connsiteX3" fmla="*/ 4763 w 9525"/>
                    <a:gd name="connsiteY3" fmla="*/ 0 h 51434"/>
                    <a:gd name="connsiteX4" fmla="*/ 9525 w 9525"/>
                    <a:gd name="connsiteY4" fmla="*/ 4763 h 51434"/>
                    <a:gd name="connsiteX5" fmla="*/ 9525 w 9525"/>
                    <a:gd name="connsiteY5" fmla="*/ 46672 h 51434"/>
                    <a:gd name="connsiteX6" fmla="*/ 4763 w 9525"/>
                    <a:gd name="connsiteY6" fmla="*/ 51435 h 5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51434">
                      <a:moveTo>
                        <a:pt x="4763" y="51435"/>
                      </a:moveTo>
                      <a:cubicBezTo>
                        <a:pt x="1905" y="51435"/>
                        <a:pt x="0" y="49530"/>
                        <a:pt x="0" y="46672"/>
                      </a:cubicBezTo>
                      <a:lnTo>
                        <a:pt x="0" y="4763"/>
                      </a:lnTo>
                      <a:cubicBezTo>
                        <a:pt x="0" y="1905"/>
                        <a:pt x="1905" y="0"/>
                        <a:pt x="4763" y="0"/>
                      </a:cubicBezTo>
                      <a:cubicBezTo>
                        <a:pt x="7620" y="0"/>
                        <a:pt x="9525" y="1905"/>
                        <a:pt x="9525" y="4763"/>
                      </a:cubicBezTo>
                      <a:lnTo>
                        <a:pt x="9525" y="46672"/>
                      </a:lnTo>
                      <a:cubicBezTo>
                        <a:pt x="9525" y="49530"/>
                        <a:pt x="7620" y="51435"/>
                        <a:pt x="4763" y="5143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3" name="Freeform: Shape 188">
                  <a:extLst>
                    <a:ext uri="{FF2B5EF4-FFF2-40B4-BE49-F238E27FC236}">
                      <a16:creationId xmlns:a16="http://schemas.microsoft.com/office/drawing/2014/main" id="{74EB2862-F2FE-A38C-1BEE-3AB755B20F7E}"/>
                    </a:ext>
                  </a:extLst>
                </p:cNvPr>
                <p:cNvSpPr/>
                <p:nvPr/>
              </p:nvSpPr>
              <p:spPr>
                <a:xfrm>
                  <a:off x="4396993" y="1253885"/>
                  <a:ext cx="172283" cy="53032"/>
                </a:xfrm>
                <a:custGeom>
                  <a:avLst/>
                  <a:gdLst>
                    <a:gd name="connsiteX0" fmla="*/ 5239 w 172283"/>
                    <a:gd name="connsiteY0" fmla="*/ 53032 h 53032"/>
                    <a:gd name="connsiteX1" fmla="*/ 1429 w 172283"/>
                    <a:gd name="connsiteY1" fmla="*/ 51127 h 53032"/>
                    <a:gd name="connsiteX2" fmla="*/ 1429 w 172283"/>
                    <a:gd name="connsiteY2" fmla="*/ 43507 h 53032"/>
                    <a:gd name="connsiteX3" fmla="*/ 169069 w 172283"/>
                    <a:gd name="connsiteY3" fmla="*/ 13980 h 53032"/>
                    <a:gd name="connsiteX4" fmla="*/ 171926 w 172283"/>
                    <a:gd name="connsiteY4" fmla="*/ 20647 h 53032"/>
                    <a:gd name="connsiteX5" fmla="*/ 165259 w 172283"/>
                    <a:gd name="connsiteY5" fmla="*/ 23505 h 53032"/>
                    <a:gd name="connsiteX6" fmla="*/ 9049 w 172283"/>
                    <a:gd name="connsiteY6" fmla="*/ 50175 h 53032"/>
                    <a:gd name="connsiteX7" fmla="*/ 5239 w 172283"/>
                    <a:gd name="connsiteY7" fmla="*/ 53032 h 5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83" h="53032">
                      <a:moveTo>
                        <a:pt x="5239" y="53032"/>
                      </a:moveTo>
                      <a:cubicBezTo>
                        <a:pt x="4286" y="53032"/>
                        <a:pt x="2381" y="52080"/>
                        <a:pt x="1429" y="51127"/>
                      </a:cubicBezTo>
                      <a:cubicBezTo>
                        <a:pt x="-476" y="49222"/>
                        <a:pt x="-476" y="46365"/>
                        <a:pt x="1429" y="43507"/>
                      </a:cubicBezTo>
                      <a:cubicBezTo>
                        <a:pt x="45244" y="-308"/>
                        <a:pt x="112871" y="-12690"/>
                        <a:pt x="169069" y="13980"/>
                      </a:cubicBezTo>
                      <a:cubicBezTo>
                        <a:pt x="171926" y="14932"/>
                        <a:pt x="172879" y="17790"/>
                        <a:pt x="171926" y="20647"/>
                      </a:cubicBezTo>
                      <a:cubicBezTo>
                        <a:pt x="170974" y="23505"/>
                        <a:pt x="168116" y="24457"/>
                        <a:pt x="165259" y="23505"/>
                      </a:cubicBezTo>
                      <a:cubicBezTo>
                        <a:pt x="112871" y="-1260"/>
                        <a:pt x="50006" y="9217"/>
                        <a:pt x="9049" y="50175"/>
                      </a:cubicBezTo>
                      <a:cubicBezTo>
                        <a:pt x="8096" y="52080"/>
                        <a:pt x="7144" y="53032"/>
                        <a:pt x="5239" y="53032"/>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4" name="Freeform: Shape 189">
                  <a:extLst>
                    <a:ext uri="{FF2B5EF4-FFF2-40B4-BE49-F238E27FC236}">
                      <a16:creationId xmlns:a16="http://schemas.microsoft.com/office/drawing/2014/main" id="{1C59DE48-5AB2-4651-1345-C17929444A8A}"/>
                    </a:ext>
                  </a:extLst>
                </p:cNvPr>
                <p:cNvSpPr/>
                <p:nvPr/>
              </p:nvSpPr>
              <p:spPr>
                <a:xfrm>
                  <a:off x="4579311" y="1281114"/>
                  <a:ext cx="29137" cy="25803"/>
                </a:xfrm>
                <a:custGeom>
                  <a:avLst/>
                  <a:gdLst>
                    <a:gd name="connsiteX0" fmla="*/ 24851 w 29137"/>
                    <a:gd name="connsiteY0" fmla="*/ 25803 h 25803"/>
                    <a:gd name="connsiteX1" fmla="*/ 21041 w 29137"/>
                    <a:gd name="connsiteY1" fmla="*/ 23898 h 25803"/>
                    <a:gd name="connsiteX2" fmla="*/ 1991 w 29137"/>
                    <a:gd name="connsiteY2" fmla="*/ 8658 h 25803"/>
                    <a:gd name="connsiteX3" fmla="*/ 1038 w 29137"/>
                    <a:gd name="connsiteY3" fmla="*/ 1991 h 25803"/>
                    <a:gd name="connsiteX4" fmla="*/ 7706 w 29137"/>
                    <a:gd name="connsiteY4" fmla="*/ 1038 h 25803"/>
                    <a:gd name="connsiteX5" fmla="*/ 27708 w 29137"/>
                    <a:gd name="connsiteY5" fmla="*/ 18183 h 25803"/>
                    <a:gd name="connsiteX6" fmla="*/ 27708 w 29137"/>
                    <a:gd name="connsiteY6" fmla="*/ 25803 h 25803"/>
                    <a:gd name="connsiteX7" fmla="*/ 24851 w 29137"/>
                    <a:gd name="connsiteY7" fmla="*/ 25803 h 2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37" h="25803">
                      <a:moveTo>
                        <a:pt x="24851" y="25803"/>
                      </a:moveTo>
                      <a:cubicBezTo>
                        <a:pt x="23898" y="25803"/>
                        <a:pt x="21993" y="24851"/>
                        <a:pt x="21041" y="23898"/>
                      </a:cubicBezTo>
                      <a:cubicBezTo>
                        <a:pt x="15326" y="18183"/>
                        <a:pt x="8658" y="12468"/>
                        <a:pt x="1991" y="8658"/>
                      </a:cubicBezTo>
                      <a:cubicBezTo>
                        <a:pt x="86" y="6753"/>
                        <a:pt x="-867" y="3896"/>
                        <a:pt x="1038" y="1991"/>
                      </a:cubicBezTo>
                      <a:cubicBezTo>
                        <a:pt x="2943" y="86"/>
                        <a:pt x="5801" y="-867"/>
                        <a:pt x="7706" y="1038"/>
                      </a:cubicBezTo>
                      <a:cubicBezTo>
                        <a:pt x="14373" y="5801"/>
                        <a:pt x="21993" y="11516"/>
                        <a:pt x="27708" y="18183"/>
                      </a:cubicBezTo>
                      <a:cubicBezTo>
                        <a:pt x="29613" y="20088"/>
                        <a:pt x="29613" y="22946"/>
                        <a:pt x="27708" y="25803"/>
                      </a:cubicBezTo>
                      <a:cubicBezTo>
                        <a:pt x="27708" y="24851"/>
                        <a:pt x="25803" y="25803"/>
                        <a:pt x="24851" y="2580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540" name="Freeform: Shape 166">
                <a:extLst>
                  <a:ext uri="{FF2B5EF4-FFF2-40B4-BE49-F238E27FC236}">
                    <a16:creationId xmlns:a16="http://schemas.microsoft.com/office/drawing/2014/main" id="{423C8F68-22C4-D557-D3CF-A75A1AE0F818}"/>
                  </a:ext>
                </a:extLst>
              </p:cNvPr>
              <p:cNvSpPr/>
              <p:nvPr/>
            </p:nvSpPr>
            <p:spPr>
              <a:xfrm>
                <a:off x="5492298" y="2139084"/>
                <a:ext cx="142875" cy="210502"/>
              </a:xfrm>
              <a:custGeom>
                <a:avLst/>
                <a:gdLst>
                  <a:gd name="connsiteX0" fmla="*/ 23813 w 142875"/>
                  <a:gd name="connsiteY0" fmla="*/ 210503 h 210502"/>
                  <a:gd name="connsiteX1" fmla="*/ 63817 w 142875"/>
                  <a:gd name="connsiteY1" fmla="*/ 95250 h 210502"/>
                  <a:gd name="connsiteX2" fmla="*/ 0 w 142875"/>
                  <a:gd name="connsiteY2" fmla="*/ 19050 h 210502"/>
                  <a:gd name="connsiteX3" fmla="*/ 139065 w 142875"/>
                  <a:gd name="connsiteY3" fmla="*/ 0 h 210502"/>
                  <a:gd name="connsiteX4" fmla="*/ 142875 w 142875"/>
                  <a:gd name="connsiteY4" fmla="*/ 153353 h 210502"/>
                  <a:gd name="connsiteX5" fmla="*/ 23813 w 142875"/>
                  <a:gd name="connsiteY5" fmla="*/ 210503 h 210502"/>
                  <a:gd name="connsiteX6" fmla="*/ 4763 w 142875"/>
                  <a:gd name="connsiteY6" fmla="*/ 17145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10502">
                    <a:moveTo>
                      <a:pt x="23813" y="210503"/>
                    </a:moveTo>
                    <a:lnTo>
                      <a:pt x="63817" y="95250"/>
                    </a:lnTo>
                    <a:lnTo>
                      <a:pt x="0" y="19050"/>
                    </a:lnTo>
                    <a:lnTo>
                      <a:pt x="139065" y="0"/>
                    </a:lnTo>
                    <a:lnTo>
                      <a:pt x="142875" y="153353"/>
                    </a:lnTo>
                    <a:lnTo>
                      <a:pt x="23813" y="210503"/>
                    </a:lnTo>
                    <a:lnTo>
                      <a:pt x="4763" y="1714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1" name="Freeform: Shape 167">
                <a:extLst>
                  <a:ext uri="{FF2B5EF4-FFF2-40B4-BE49-F238E27FC236}">
                    <a16:creationId xmlns:a16="http://schemas.microsoft.com/office/drawing/2014/main" id="{DD184E09-7DDA-6C31-211B-C0AE131D8049}"/>
                  </a:ext>
                </a:extLst>
              </p:cNvPr>
              <p:cNvSpPr/>
              <p:nvPr/>
            </p:nvSpPr>
            <p:spPr>
              <a:xfrm>
                <a:off x="5556115" y="2139085"/>
                <a:ext cx="75247" cy="95249"/>
              </a:xfrm>
              <a:custGeom>
                <a:avLst/>
                <a:gdLst>
                  <a:gd name="connsiteX0" fmla="*/ 0 w 75247"/>
                  <a:gd name="connsiteY0" fmla="*/ 95250 h 95249"/>
                  <a:gd name="connsiteX1" fmla="*/ 75248 w 75247"/>
                  <a:gd name="connsiteY1" fmla="*/ 0 h 95249"/>
                </a:gdLst>
                <a:ahLst/>
                <a:cxnLst>
                  <a:cxn ang="0">
                    <a:pos x="connsiteX0" y="connsiteY0"/>
                  </a:cxn>
                  <a:cxn ang="0">
                    <a:pos x="connsiteX1" y="connsiteY1"/>
                  </a:cxn>
                </a:cxnLst>
                <a:rect l="l" t="t" r="r" b="b"/>
                <a:pathLst>
                  <a:path w="75247" h="95249">
                    <a:moveTo>
                      <a:pt x="0" y="95250"/>
                    </a:moveTo>
                    <a:lnTo>
                      <a:pt x="75248" y="0"/>
                    </a:lnTo>
                  </a:path>
                </a:pathLst>
              </a:custGeom>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2" name="Freeform: Shape 168">
                <a:extLst>
                  <a:ext uri="{FF2B5EF4-FFF2-40B4-BE49-F238E27FC236}">
                    <a16:creationId xmlns:a16="http://schemas.microsoft.com/office/drawing/2014/main" id="{88159F2D-35C2-F880-43F7-48316F250496}"/>
                  </a:ext>
                </a:extLst>
              </p:cNvPr>
              <p:cNvSpPr/>
              <p:nvPr/>
            </p:nvSpPr>
            <p:spPr>
              <a:xfrm>
                <a:off x="5556115" y="2234335"/>
                <a:ext cx="79057" cy="58102"/>
              </a:xfrm>
              <a:custGeom>
                <a:avLst/>
                <a:gdLst>
                  <a:gd name="connsiteX0" fmla="*/ 0 w 79057"/>
                  <a:gd name="connsiteY0" fmla="*/ 0 h 58102"/>
                  <a:gd name="connsiteX1" fmla="*/ 79058 w 79057"/>
                  <a:gd name="connsiteY1" fmla="*/ 58103 h 58102"/>
                </a:gdLst>
                <a:ahLst/>
                <a:cxnLst>
                  <a:cxn ang="0">
                    <a:pos x="connsiteX0" y="connsiteY0"/>
                  </a:cxn>
                  <a:cxn ang="0">
                    <a:pos x="connsiteX1" y="connsiteY1"/>
                  </a:cxn>
                </a:cxnLst>
                <a:rect l="l" t="t" r="r" b="b"/>
                <a:pathLst>
                  <a:path w="79057" h="58102">
                    <a:moveTo>
                      <a:pt x="0" y="0"/>
                    </a:moveTo>
                    <a:lnTo>
                      <a:pt x="79058" y="58103"/>
                    </a:lnTo>
                  </a:path>
                </a:pathLst>
              </a:custGeom>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3" name="Freeform: Shape 169">
                <a:extLst>
                  <a:ext uri="{FF2B5EF4-FFF2-40B4-BE49-F238E27FC236}">
                    <a16:creationId xmlns:a16="http://schemas.microsoft.com/office/drawing/2014/main" id="{D9BDBCA4-8F29-AE58-430F-652D7786828C}"/>
                  </a:ext>
                </a:extLst>
              </p:cNvPr>
              <p:cNvSpPr/>
              <p:nvPr/>
            </p:nvSpPr>
            <p:spPr>
              <a:xfrm>
                <a:off x="5482773" y="2143847"/>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4" name="Freeform: Shape 170">
                <a:extLst>
                  <a:ext uri="{FF2B5EF4-FFF2-40B4-BE49-F238E27FC236}">
                    <a16:creationId xmlns:a16="http://schemas.microsoft.com/office/drawing/2014/main" id="{905D3944-8F85-8B43-3439-E34BB5EC2048}"/>
                  </a:ext>
                </a:extLst>
              </p:cNvPr>
              <p:cNvSpPr/>
              <p:nvPr/>
            </p:nvSpPr>
            <p:spPr>
              <a:xfrm>
                <a:off x="5501823" y="233530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5" name="Freeform: Shape 171">
                <a:extLst>
                  <a:ext uri="{FF2B5EF4-FFF2-40B4-BE49-F238E27FC236}">
                    <a16:creationId xmlns:a16="http://schemas.microsoft.com/office/drawing/2014/main" id="{745306CF-A4B4-D270-37C1-BA1FC1F303E9}"/>
                  </a:ext>
                </a:extLst>
              </p:cNvPr>
              <p:cNvSpPr/>
              <p:nvPr/>
            </p:nvSpPr>
            <p:spPr>
              <a:xfrm>
                <a:off x="5617075" y="227815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6" name="Freeform: Shape 172">
                <a:extLst>
                  <a:ext uri="{FF2B5EF4-FFF2-40B4-BE49-F238E27FC236}">
                    <a16:creationId xmlns:a16="http://schemas.microsoft.com/office/drawing/2014/main" id="{670C5BB9-1D3A-0479-7B33-E8F697BB4B18}"/>
                  </a:ext>
                </a:extLst>
              </p:cNvPr>
              <p:cNvSpPr/>
              <p:nvPr/>
            </p:nvSpPr>
            <p:spPr>
              <a:xfrm>
                <a:off x="5540875" y="2220047"/>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7" name="Freeform: Shape 173">
                <a:extLst>
                  <a:ext uri="{FF2B5EF4-FFF2-40B4-BE49-F238E27FC236}">
                    <a16:creationId xmlns:a16="http://schemas.microsoft.com/office/drawing/2014/main" id="{7A49D7B1-8EAE-213B-3706-DE98B97672F8}"/>
                  </a:ext>
                </a:extLst>
              </p:cNvPr>
              <p:cNvSpPr/>
              <p:nvPr/>
            </p:nvSpPr>
            <p:spPr>
              <a:xfrm>
                <a:off x="5617075" y="2124797"/>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sp>
        <p:nvSpPr>
          <p:cNvPr id="572" name="Rectangle: Rounded Corners 571">
            <a:extLst>
              <a:ext uri="{FF2B5EF4-FFF2-40B4-BE49-F238E27FC236}">
                <a16:creationId xmlns:a16="http://schemas.microsoft.com/office/drawing/2014/main" id="{6BB9B9B9-B97C-EB9A-C1FD-A80818B85FAD}"/>
              </a:ext>
            </a:extLst>
          </p:cNvPr>
          <p:cNvSpPr/>
          <p:nvPr/>
        </p:nvSpPr>
        <p:spPr>
          <a:xfrm>
            <a:off x="644779" y="2504018"/>
            <a:ext cx="370573" cy="124643"/>
          </a:xfrm>
          <a:prstGeom prst="roundRect">
            <a:avLst/>
          </a:prstGeom>
          <a:solidFill>
            <a:srgbClr val="FDBB3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500" b="1">
                <a:solidFill>
                  <a:schemeClr val="tx1"/>
                </a:solidFill>
              </a:rPr>
              <a:t>REGISTER</a:t>
            </a:r>
          </a:p>
        </p:txBody>
      </p:sp>
    </p:spTree>
    <p:extLst>
      <p:ext uri="{BB962C8B-B14F-4D97-AF65-F5344CB8AC3E}">
        <p14:creationId xmlns:p14="http://schemas.microsoft.com/office/powerpoint/2010/main" val="42650817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6DFD5905-6C8F-8278-8569-F21DBB2CBB86}"/>
              </a:ext>
            </a:extLst>
          </p:cNvPr>
          <p:cNvSpPr>
            <a:spLocks noGrp="1"/>
          </p:cNvSpPr>
          <p:nvPr>
            <p:ph type="title"/>
          </p:nvPr>
        </p:nvSpPr>
        <p:spPr/>
        <p:txBody>
          <a:bodyPr/>
          <a:lstStyle/>
          <a:p>
            <a:r>
              <a:rPr lang="en-GB" dirty="0">
                <a:cs typeface="Arial"/>
              </a:rPr>
              <a:t>Identity Continuity – Member Journey Flow</a:t>
            </a:r>
            <a:endParaRPr lang="en-US" dirty="0">
              <a:cs typeface="Arial"/>
            </a:endParaRPr>
          </a:p>
        </p:txBody>
      </p:sp>
      <p:sp>
        <p:nvSpPr>
          <p:cNvPr id="556" name="Slide Number Placeholder 1">
            <a:extLst>
              <a:ext uri="{FF2B5EF4-FFF2-40B4-BE49-F238E27FC236}">
                <a16:creationId xmlns:a16="http://schemas.microsoft.com/office/drawing/2014/main" id="{E612F39B-FB9F-56B0-80F4-5C1F65693FED}"/>
              </a:ext>
            </a:extLst>
          </p:cNvPr>
          <p:cNvSpPr>
            <a:spLocks noGrp="1"/>
          </p:cNvSpPr>
          <p:nvPr>
            <p:ph type="sldNum" sz="quarter" idx="12"/>
          </p:nvPr>
        </p:nvSpPr>
        <p:spPr/>
        <p:txBody>
          <a:bodyPr/>
          <a:lstStyle/>
          <a:p>
            <a:fld id="{30AAE873-A0DF-644A-89C0-2EB6779F832C}" type="slidenum">
              <a:rPr lang="en-US" smtClean="0"/>
              <a:pPr/>
              <a:t>7</a:t>
            </a:fld>
            <a:endParaRPr lang="en-US"/>
          </a:p>
        </p:txBody>
      </p:sp>
      <p:cxnSp>
        <p:nvCxnSpPr>
          <p:cNvPr id="2" name="Straight Arrow Connector 1">
            <a:extLst>
              <a:ext uri="{FF2B5EF4-FFF2-40B4-BE49-F238E27FC236}">
                <a16:creationId xmlns:a16="http://schemas.microsoft.com/office/drawing/2014/main" id="{687156D8-0DA7-82F0-23AC-442160FC8B1F}"/>
              </a:ext>
            </a:extLst>
          </p:cNvPr>
          <p:cNvCxnSpPr>
            <a:cxnSpLocks/>
          </p:cNvCxnSpPr>
          <p:nvPr/>
        </p:nvCxnSpPr>
        <p:spPr>
          <a:xfrm flipV="1">
            <a:off x="7838788" y="3330893"/>
            <a:ext cx="6364" cy="241335"/>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977BE23-1ACC-7DBA-9322-42BFEA4E6E7E}"/>
              </a:ext>
            </a:extLst>
          </p:cNvPr>
          <p:cNvCxnSpPr>
            <a:cxnSpLocks/>
          </p:cNvCxnSpPr>
          <p:nvPr/>
        </p:nvCxnSpPr>
        <p:spPr>
          <a:xfrm>
            <a:off x="4205342" y="1562798"/>
            <a:ext cx="0" cy="386157"/>
          </a:xfrm>
          <a:prstGeom prst="line">
            <a:avLst/>
          </a:prstGeom>
          <a:ln w="38100">
            <a:solidFill>
              <a:srgbClr val="FDBB3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E02C9E6-0BDB-E4CB-C871-046840D6BCAA}"/>
              </a:ext>
            </a:extLst>
          </p:cNvPr>
          <p:cNvCxnSpPr>
            <a:cxnSpLocks/>
            <a:stCxn id="520" idx="2"/>
          </p:cNvCxnSpPr>
          <p:nvPr/>
        </p:nvCxnSpPr>
        <p:spPr>
          <a:xfrm>
            <a:off x="4868110" y="4535781"/>
            <a:ext cx="0" cy="539718"/>
          </a:xfrm>
          <a:prstGeom prst="line">
            <a:avLst/>
          </a:prstGeom>
          <a:ln w="38100">
            <a:solidFill>
              <a:srgbClr val="FDBB3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AF2E111-1F66-F153-4FEC-A5ED6836B5A0}"/>
              </a:ext>
            </a:extLst>
          </p:cNvPr>
          <p:cNvCxnSpPr>
            <a:cxnSpLocks/>
          </p:cNvCxnSpPr>
          <p:nvPr/>
        </p:nvCxnSpPr>
        <p:spPr>
          <a:xfrm flipV="1">
            <a:off x="4840136" y="3323354"/>
            <a:ext cx="0" cy="220753"/>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B511877-79C8-33AE-A302-D842FA8C7E0D}"/>
              </a:ext>
            </a:extLst>
          </p:cNvPr>
          <p:cNvCxnSpPr>
            <a:cxnSpLocks/>
          </p:cNvCxnSpPr>
          <p:nvPr/>
        </p:nvCxnSpPr>
        <p:spPr>
          <a:xfrm>
            <a:off x="5563649" y="2871029"/>
            <a:ext cx="0" cy="225866"/>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C57D0F4-F1BE-6B66-AB16-F9D5D8A85112}"/>
              </a:ext>
            </a:extLst>
          </p:cNvPr>
          <p:cNvCxnSpPr>
            <a:cxnSpLocks/>
          </p:cNvCxnSpPr>
          <p:nvPr/>
        </p:nvCxnSpPr>
        <p:spPr>
          <a:xfrm>
            <a:off x="4206905" y="2865242"/>
            <a:ext cx="0" cy="225866"/>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935A788-E20A-D789-FD08-1085C9574B63}"/>
              </a:ext>
            </a:extLst>
          </p:cNvPr>
          <p:cNvGrpSpPr/>
          <p:nvPr/>
        </p:nvGrpSpPr>
        <p:grpSpPr>
          <a:xfrm>
            <a:off x="3588264" y="2974866"/>
            <a:ext cx="6062291" cy="476388"/>
            <a:chOff x="653308" y="3914715"/>
            <a:chExt cx="5537496" cy="476388"/>
          </a:xfrm>
        </p:grpSpPr>
        <p:sp>
          <p:nvSpPr>
            <p:cNvPr id="9" name="Right Arrow 8">
              <a:extLst>
                <a:ext uri="{FF2B5EF4-FFF2-40B4-BE49-F238E27FC236}">
                  <a16:creationId xmlns:a16="http://schemas.microsoft.com/office/drawing/2014/main" id="{1CB14B70-43DE-AEC7-F200-EB4D168C81E8}"/>
                </a:ext>
              </a:extLst>
            </p:cNvPr>
            <p:cNvSpPr/>
            <p:nvPr/>
          </p:nvSpPr>
          <p:spPr>
            <a:xfrm>
              <a:off x="653308" y="3914715"/>
              <a:ext cx="5537496" cy="476388"/>
            </a:xfrm>
            <a:prstGeom prst="rightArrow">
              <a:avLst/>
            </a:prstGeom>
            <a:solidFill>
              <a:srgbClr val="FDBB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6410CF02-19B7-57AF-271B-A4F84FD36381}"/>
                </a:ext>
              </a:extLst>
            </p:cNvPr>
            <p:cNvSpPr txBox="1"/>
            <p:nvPr/>
          </p:nvSpPr>
          <p:spPr>
            <a:xfrm>
              <a:off x="1064001" y="4014409"/>
              <a:ext cx="46843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ea typeface="+mn-ea"/>
                  <a:cs typeface="+mn-cs"/>
                </a:rPr>
                <a:t>Authentication and fraud protection for the Entire Identity Journey</a:t>
              </a:r>
            </a:p>
          </p:txBody>
        </p:sp>
      </p:grpSp>
      <p:grpSp>
        <p:nvGrpSpPr>
          <p:cNvPr id="11" name="Group 10">
            <a:extLst>
              <a:ext uri="{FF2B5EF4-FFF2-40B4-BE49-F238E27FC236}">
                <a16:creationId xmlns:a16="http://schemas.microsoft.com/office/drawing/2014/main" id="{2E03547D-1AEA-FA52-5E7E-8ECEE8F15B3A}"/>
              </a:ext>
            </a:extLst>
          </p:cNvPr>
          <p:cNvGrpSpPr/>
          <p:nvPr/>
        </p:nvGrpSpPr>
        <p:grpSpPr>
          <a:xfrm>
            <a:off x="917546" y="2275223"/>
            <a:ext cx="2670717" cy="1611494"/>
            <a:chOff x="986882" y="686505"/>
            <a:chExt cx="2670717" cy="1611494"/>
          </a:xfrm>
        </p:grpSpPr>
        <p:sp>
          <p:nvSpPr>
            <p:cNvPr id="12" name="TextBox 11">
              <a:extLst>
                <a:ext uri="{FF2B5EF4-FFF2-40B4-BE49-F238E27FC236}">
                  <a16:creationId xmlns:a16="http://schemas.microsoft.com/office/drawing/2014/main" id="{7FFCDBC8-8F4A-829A-F48D-767379A50939}"/>
                </a:ext>
              </a:extLst>
            </p:cNvPr>
            <p:cNvSpPr txBox="1"/>
            <p:nvPr/>
          </p:nvSpPr>
          <p:spPr>
            <a:xfrm>
              <a:off x="1782729" y="686505"/>
              <a:ext cx="1013419" cy="258532"/>
            </a:xfrm>
            <a:prstGeom prst="rect">
              <a:avLst/>
            </a:prstGeom>
            <a:noFill/>
          </p:spPr>
          <p:txBody>
            <a:bodyPr wrap="none" rtlCol="0">
              <a:spAutoFit/>
            </a:bodyPr>
            <a:lstStyle/>
            <a:p>
              <a:pPr marL="0" marR="0" lvl="0" indent="0" algn="l" defTabSz="685766"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STKaiti"/>
                  <a:cs typeface="+mn-cs"/>
                </a:rPr>
                <a:t>Onboarding</a:t>
              </a:r>
              <a:endParaRPr kumimoji="0" lang="en-US" sz="1200" b="0" i="0" u="none" strike="noStrike" kern="1200" cap="none" spc="0" normalizeH="0" baseline="0" noProof="0">
                <a:ln>
                  <a:noFill/>
                </a:ln>
                <a:solidFill>
                  <a:prstClr val="black"/>
                </a:solidFill>
                <a:effectLst/>
                <a:uLnTx/>
                <a:uFillTx/>
                <a:ea typeface="STKaiti"/>
                <a:cs typeface="+mn-cs"/>
              </a:endParaRPr>
            </a:p>
          </p:txBody>
        </p:sp>
        <p:sp>
          <p:nvSpPr>
            <p:cNvPr id="13" name="Rectangle: Rounded Corners 15">
              <a:extLst>
                <a:ext uri="{FF2B5EF4-FFF2-40B4-BE49-F238E27FC236}">
                  <a16:creationId xmlns:a16="http://schemas.microsoft.com/office/drawing/2014/main" id="{5D718ECE-891C-D751-FAB6-3368596C44B1}"/>
                </a:ext>
              </a:extLst>
            </p:cNvPr>
            <p:cNvSpPr/>
            <p:nvPr/>
          </p:nvSpPr>
          <p:spPr>
            <a:xfrm>
              <a:off x="986882" y="948230"/>
              <a:ext cx="2670717" cy="1349769"/>
            </a:xfrm>
            <a:prstGeom prst="roundRect">
              <a:avLst>
                <a:gd name="adj" fmla="val 2486"/>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sp>
        <p:nvSpPr>
          <p:cNvPr id="14" name="Freeform: Shape 16">
            <a:extLst>
              <a:ext uri="{FF2B5EF4-FFF2-40B4-BE49-F238E27FC236}">
                <a16:creationId xmlns:a16="http://schemas.microsoft.com/office/drawing/2014/main" id="{7127D2C4-68D5-D221-57E6-E7E4318DA200}"/>
              </a:ext>
            </a:extLst>
          </p:cNvPr>
          <p:cNvSpPr/>
          <p:nvPr/>
        </p:nvSpPr>
        <p:spPr>
          <a:xfrm>
            <a:off x="1197789" y="2773080"/>
            <a:ext cx="488632" cy="908685"/>
          </a:xfrm>
          <a:custGeom>
            <a:avLst/>
            <a:gdLst>
              <a:gd name="connsiteX0" fmla="*/ 412433 w 488632"/>
              <a:gd name="connsiteY0" fmla="*/ 908685 h 908685"/>
              <a:gd name="connsiteX1" fmla="*/ 76200 w 488632"/>
              <a:gd name="connsiteY1" fmla="*/ 908685 h 908685"/>
              <a:gd name="connsiteX2" fmla="*/ 0 w 488632"/>
              <a:gd name="connsiteY2" fmla="*/ 832485 h 908685"/>
              <a:gd name="connsiteX3" fmla="*/ 0 w 488632"/>
              <a:gd name="connsiteY3" fmla="*/ 76200 h 908685"/>
              <a:gd name="connsiteX4" fmla="*/ 76200 w 488632"/>
              <a:gd name="connsiteY4" fmla="*/ 0 h 908685"/>
              <a:gd name="connsiteX5" fmla="*/ 412433 w 488632"/>
              <a:gd name="connsiteY5" fmla="*/ 0 h 908685"/>
              <a:gd name="connsiteX6" fmla="*/ 488633 w 488632"/>
              <a:gd name="connsiteY6" fmla="*/ 76200 h 908685"/>
              <a:gd name="connsiteX7" fmla="*/ 488633 w 488632"/>
              <a:gd name="connsiteY7" fmla="*/ 832485 h 908685"/>
              <a:gd name="connsiteX8" fmla="*/ 412433 w 488632"/>
              <a:gd name="connsiteY8" fmla="*/ 908685 h 908685"/>
              <a:gd name="connsiteX9" fmla="*/ 412433 w 488632"/>
              <a:gd name="connsiteY9" fmla="*/ 908685 h 908685"/>
              <a:gd name="connsiteX10" fmla="*/ 76200 w 488632"/>
              <a:gd name="connsiteY10" fmla="*/ 25718 h 908685"/>
              <a:gd name="connsiteX11" fmla="*/ 25717 w 488632"/>
              <a:gd name="connsiteY11" fmla="*/ 76200 h 908685"/>
              <a:gd name="connsiteX12" fmla="*/ 25717 w 488632"/>
              <a:gd name="connsiteY12" fmla="*/ 832485 h 908685"/>
              <a:gd name="connsiteX13" fmla="*/ 76200 w 488632"/>
              <a:gd name="connsiteY13" fmla="*/ 882968 h 908685"/>
              <a:gd name="connsiteX14" fmla="*/ 412433 w 488632"/>
              <a:gd name="connsiteY14" fmla="*/ 882968 h 908685"/>
              <a:gd name="connsiteX15" fmla="*/ 462915 w 488632"/>
              <a:gd name="connsiteY15" fmla="*/ 832485 h 908685"/>
              <a:gd name="connsiteX16" fmla="*/ 462915 w 488632"/>
              <a:gd name="connsiteY16" fmla="*/ 76200 h 908685"/>
              <a:gd name="connsiteX17" fmla="*/ 412433 w 488632"/>
              <a:gd name="connsiteY17" fmla="*/ 25718 h 908685"/>
              <a:gd name="connsiteX18" fmla="*/ 76200 w 488632"/>
              <a:gd name="connsiteY18" fmla="*/ 25718 h 908685"/>
              <a:gd name="connsiteX19" fmla="*/ 76200 w 488632"/>
              <a:gd name="connsiteY19" fmla="*/ 25718 h 908685"/>
              <a:gd name="connsiteX20" fmla="*/ 76200 w 488632"/>
              <a:gd name="connsiteY20" fmla="*/ 25718 h 9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632" h="908685">
                <a:moveTo>
                  <a:pt x="412433" y="908685"/>
                </a:moveTo>
                <a:lnTo>
                  <a:pt x="76200" y="908685"/>
                </a:lnTo>
                <a:cubicBezTo>
                  <a:pt x="35243" y="908685"/>
                  <a:pt x="0" y="875348"/>
                  <a:pt x="0" y="832485"/>
                </a:cubicBezTo>
                <a:lnTo>
                  <a:pt x="0" y="76200"/>
                </a:lnTo>
                <a:cubicBezTo>
                  <a:pt x="0" y="34290"/>
                  <a:pt x="33338" y="0"/>
                  <a:pt x="76200" y="0"/>
                </a:cubicBezTo>
                <a:lnTo>
                  <a:pt x="412433" y="0"/>
                </a:lnTo>
                <a:cubicBezTo>
                  <a:pt x="453390" y="0"/>
                  <a:pt x="488633" y="33338"/>
                  <a:pt x="488633" y="76200"/>
                </a:cubicBezTo>
                <a:lnTo>
                  <a:pt x="488633" y="832485"/>
                </a:lnTo>
                <a:cubicBezTo>
                  <a:pt x="487680" y="875348"/>
                  <a:pt x="453390" y="908685"/>
                  <a:pt x="412433" y="908685"/>
                </a:cubicBezTo>
                <a:lnTo>
                  <a:pt x="412433" y="908685"/>
                </a:lnTo>
                <a:close/>
                <a:moveTo>
                  <a:pt x="76200" y="25718"/>
                </a:moveTo>
                <a:cubicBezTo>
                  <a:pt x="47625" y="25718"/>
                  <a:pt x="25717" y="47625"/>
                  <a:pt x="25717" y="76200"/>
                </a:cubicBezTo>
                <a:lnTo>
                  <a:pt x="25717" y="832485"/>
                </a:lnTo>
                <a:cubicBezTo>
                  <a:pt x="25717" y="861060"/>
                  <a:pt x="47625" y="882968"/>
                  <a:pt x="76200" y="882968"/>
                </a:cubicBezTo>
                <a:lnTo>
                  <a:pt x="412433" y="882968"/>
                </a:lnTo>
                <a:cubicBezTo>
                  <a:pt x="441008" y="882968"/>
                  <a:pt x="462915" y="861060"/>
                  <a:pt x="462915" y="832485"/>
                </a:cubicBezTo>
                <a:lnTo>
                  <a:pt x="462915" y="76200"/>
                </a:lnTo>
                <a:cubicBezTo>
                  <a:pt x="462915" y="47625"/>
                  <a:pt x="441008" y="25718"/>
                  <a:pt x="412433" y="25718"/>
                </a:cubicBezTo>
                <a:lnTo>
                  <a:pt x="76200" y="25718"/>
                </a:lnTo>
                <a:lnTo>
                  <a:pt x="76200" y="25718"/>
                </a:lnTo>
                <a:lnTo>
                  <a:pt x="76200" y="2571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5" name="Freeform: Shape 17">
            <a:extLst>
              <a:ext uri="{FF2B5EF4-FFF2-40B4-BE49-F238E27FC236}">
                <a16:creationId xmlns:a16="http://schemas.microsoft.com/office/drawing/2014/main" id="{09FC3ECD-50B8-103F-D65A-6C620D842A52}"/>
              </a:ext>
            </a:extLst>
          </p:cNvPr>
          <p:cNvSpPr/>
          <p:nvPr/>
        </p:nvSpPr>
        <p:spPr>
          <a:xfrm>
            <a:off x="1378764" y="3572228"/>
            <a:ext cx="126682" cy="24764"/>
          </a:xfrm>
          <a:custGeom>
            <a:avLst/>
            <a:gdLst>
              <a:gd name="connsiteX0" fmla="*/ 0 w 126682"/>
              <a:gd name="connsiteY0" fmla="*/ 0 h 24764"/>
              <a:gd name="connsiteX1" fmla="*/ 126682 w 126682"/>
              <a:gd name="connsiteY1" fmla="*/ 0 h 24764"/>
              <a:gd name="connsiteX2" fmla="*/ 126682 w 126682"/>
              <a:gd name="connsiteY2" fmla="*/ 24765 h 24764"/>
              <a:gd name="connsiteX3" fmla="*/ 0 w 126682"/>
              <a:gd name="connsiteY3" fmla="*/ 24765 h 24764"/>
              <a:gd name="connsiteX4" fmla="*/ 0 w 126682"/>
              <a:gd name="connsiteY4" fmla="*/ 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 h="24764">
                <a:moveTo>
                  <a:pt x="0" y="0"/>
                </a:moveTo>
                <a:lnTo>
                  <a:pt x="126682" y="0"/>
                </a:lnTo>
                <a:lnTo>
                  <a:pt x="126682" y="24765"/>
                </a:lnTo>
                <a:lnTo>
                  <a:pt x="0" y="24765"/>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16" name="Graphic 10">
            <a:extLst>
              <a:ext uri="{FF2B5EF4-FFF2-40B4-BE49-F238E27FC236}">
                <a16:creationId xmlns:a16="http://schemas.microsoft.com/office/drawing/2014/main" id="{0EB3A932-D30F-7A62-9025-204C3DA3E88E}"/>
              </a:ext>
            </a:extLst>
          </p:cNvPr>
          <p:cNvGrpSpPr/>
          <p:nvPr/>
        </p:nvGrpSpPr>
        <p:grpSpPr>
          <a:xfrm>
            <a:off x="1365429" y="3371251"/>
            <a:ext cx="154304" cy="154304"/>
            <a:chOff x="771267" y="3402276"/>
            <a:chExt cx="154304" cy="154304"/>
          </a:xfrm>
          <a:solidFill>
            <a:srgbClr val="FDBB30"/>
          </a:solidFill>
        </p:grpSpPr>
        <p:sp>
          <p:nvSpPr>
            <p:cNvPr id="17" name="Freeform: Shape 19">
              <a:extLst>
                <a:ext uri="{FF2B5EF4-FFF2-40B4-BE49-F238E27FC236}">
                  <a16:creationId xmlns:a16="http://schemas.microsoft.com/office/drawing/2014/main" id="{84F89BEF-2FB1-6DB2-9DC4-7981C2739A57}"/>
                </a:ext>
              </a:extLst>
            </p:cNvPr>
            <p:cNvSpPr/>
            <p:nvPr/>
          </p:nvSpPr>
          <p:spPr>
            <a:xfrm>
              <a:off x="771267" y="3402276"/>
              <a:ext cx="154304" cy="154304"/>
            </a:xfrm>
            <a:custGeom>
              <a:avLst/>
              <a:gdLst>
                <a:gd name="connsiteX0" fmla="*/ 77153 w 154304"/>
                <a:gd name="connsiteY0" fmla="*/ 154305 h 154304"/>
                <a:gd name="connsiteX1" fmla="*/ 0 w 154304"/>
                <a:gd name="connsiteY1" fmla="*/ 77152 h 154304"/>
                <a:gd name="connsiteX2" fmla="*/ 77153 w 154304"/>
                <a:gd name="connsiteY2" fmla="*/ 0 h 154304"/>
                <a:gd name="connsiteX3" fmla="*/ 154305 w 154304"/>
                <a:gd name="connsiteY3" fmla="*/ 77152 h 154304"/>
                <a:gd name="connsiteX4" fmla="*/ 77153 w 154304"/>
                <a:gd name="connsiteY4" fmla="*/ 154305 h 154304"/>
                <a:gd name="connsiteX5" fmla="*/ 77153 w 154304"/>
                <a:gd name="connsiteY5" fmla="*/ 154305 h 154304"/>
                <a:gd name="connsiteX6" fmla="*/ 77153 w 154304"/>
                <a:gd name="connsiteY6" fmla="*/ 18098 h 154304"/>
                <a:gd name="connsiteX7" fmla="*/ 18097 w 154304"/>
                <a:gd name="connsiteY7" fmla="*/ 77152 h 154304"/>
                <a:gd name="connsiteX8" fmla="*/ 77153 w 154304"/>
                <a:gd name="connsiteY8" fmla="*/ 136207 h 154304"/>
                <a:gd name="connsiteX9" fmla="*/ 136208 w 154304"/>
                <a:gd name="connsiteY9" fmla="*/ 77152 h 154304"/>
                <a:gd name="connsiteX10" fmla="*/ 77153 w 154304"/>
                <a:gd name="connsiteY10" fmla="*/ 18098 h 154304"/>
                <a:gd name="connsiteX11" fmla="*/ 77153 w 154304"/>
                <a:gd name="connsiteY11" fmla="*/ 18098 h 1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304" h="154304">
                  <a:moveTo>
                    <a:pt x="77153" y="154305"/>
                  </a:moveTo>
                  <a:cubicBezTo>
                    <a:pt x="34290" y="154305"/>
                    <a:pt x="0" y="119063"/>
                    <a:pt x="0" y="77152"/>
                  </a:cubicBezTo>
                  <a:cubicBezTo>
                    <a:pt x="0" y="35242"/>
                    <a:pt x="35242" y="0"/>
                    <a:pt x="77153" y="0"/>
                  </a:cubicBezTo>
                  <a:cubicBezTo>
                    <a:pt x="120015" y="0"/>
                    <a:pt x="154305" y="35242"/>
                    <a:pt x="154305" y="77152"/>
                  </a:cubicBezTo>
                  <a:cubicBezTo>
                    <a:pt x="153353" y="119063"/>
                    <a:pt x="120015" y="154305"/>
                    <a:pt x="77153" y="154305"/>
                  </a:cubicBezTo>
                  <a:lnTo>
                    <a:pt x="77153" y="154305"/>
                  </a:lnTo>
                  <a:close/>
                  <a:moveTo>
                    <a:pt x="77153" y="18098"/>
                  </a:moveTo>
                  <a:cubicBezTo>
                    <a:pt x="44767" y="18098"/>
                    <a:pt x="18097" y="44767"/>
                    <a:pt x="18097" y="77152"/>
                  </a:cubicBezTo>
                  <a:cubicBezTo>
                    <a:pt x="18097" y="109538"/>
                    <a:pt x="44767" y="136207"/>
                    <a:pt x="77153" y="136207"/>
                  </a:cubicBezTo>
                  <a:cubicBezTo>
                    <a:pt x="109537" y="136207"/>
                    <a:pt x="136208" y="109538"/>
                    <a:pt x="136208" y="77152"/>
                  </a:cubicBezTo>
                  <a:cubicBezTo>
                    <a:pt x="136208" y="44767"/>
                    <a:pt x="109537" y="18098"/>
                    <a:pt x="77153" y="18098"/>
                  </a:cubicBezTo>
                  <a:lnTo>
                    <a:pt x="77153"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8" name="Freeform: Shape 20">
              <a:extLst>
                <a:ext uri="{FF2B5EF4-FFF2-40B4-BE49-F238E27FC236}">
                  <a16:creationId xmlns:a16="http://schemas.microsoft.com/office/drawing/2014/main" id="{4DF79B84-66A8-17B5-F5C5-EBB3EC4A1ED8}"/>
                </a:ext>
              </a:extLst>
            </p:cNvPr>
            <p:cNvSpPr/>
            <p:nvPr/>
          </p:nvSpPr>
          <p:spPr>
            <a:xfrm>
              <a:off x="808414" y="3454663"/>
              <a:ext cx="79057" cy="56197"/>
            </a:xfrm>
            <a:custGeom>
              <a:avLst/>
              <a:gdLst>
                <a:gd name="connsiteX0" fmla="*/ 32385 w 79057"/>
                <a:gd name="connsiteY0" fmla="*/ 56198 h 56197"/>
                <a:gd name="connsiteX1" fmla="*/ 25718 w 79057"/>
                <a:gd name="connsiteY1" fmla="*/ 53340 h 56197"/>
                <a:gd name="connsiteX2" fmla="*/ 2857 w 79057"/>
                <a:gd name="connsiteY2" fmla="*/ 30480 h 56197"/>
                <a:gd name="connsiteX3" fmla="*/ 2857 w 79057"/>
                <a:gd name="connsiteY3" fmla="*/ 17145 h 56197"/>
                <a:gd name="connsiteX4" fmla="*/ 16193 w 79057"/>
                <a:gd name="connsiteY4" fmla="*/ 17145 h 56197"/>
                <a:gd name="connsiteX5" fmla="*/ 32385 w 79057"/>
                <a:gd name="connsiteY5" fmla="*/ 33338 h 56197"/>
                <a:gd name="connsiteX6" fmla="*/ 62865 w 79057"/>
                <a:gd name="connsiteY6" fmla="*/ 2857 h 56197"/>
                <a:gd name="connsiteX7" fmla="*/ 76200 w 79057"/>
                <a:gd name="connsiteY7" fmla="*/ 2857 h 56197"/>
                <a:gd name="connsiteX8" fmla="*/ 76200 w 79057"/>
                <a:gd name="connsiteY8" fmla="*/ 16192 h 56197"/>
                <a:gd name="connsiteX9" fmla="*/ 39053 w 79057"/>
                <a:gd name="connsiteY9" fmla="*/ 54292 h 56197"/>
                <a:gd name="connsiteX10" fmla="*/ 32385 w 79057"/>
                <a:gd name="connsiteY10" fmla="*/ 56198 h 56197"/>
                <a:gd name="connsiteX11" fmla="*/ 32385 w 79057"/>
                <a:gd name="connsiteY11" fmla="*/ 56198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057" h="56197">
                  <a:moveTo>
                    <a:pt x="32385" y="56198"/>
                  </a:moveTo>
                  <a:cubicBezTo>
                    <a:pt x="29528" y="56198"/>
                    <a:pt x="27623" y="55245"/>
                    <a:pt x="25718" y="53340"/>
                  </a:cubicBezTo>
                  <a:lnTo>
                    <a:pt x="2857" y="30480"/>
                  </a:lnTo>
                  <a:cubicBezTo>
                    <a:pt x="-952" y="26670"/>
                    <a:pt x="-952" y="20955"/>
                    <a:pt x="2857" y="17145"/>
                  </a:cubicBezTo>
                  <a:cubicBezTo>
                    <a:pt x="6668" y="13335"/>
                    <a:pt x="12382" y="13335"/>
                    <a:pt x="16193" y="17145"/>
                  </a:cubicBezTo>
                  <a:lnTo>
                    <a:pt x="32385" y="33338"/>
                  </a:lnTo>
                  <a:lnTo>
                    <a:pt x="62865" y="2857"/>
                  </a:lnTo>
                  <a:cubicBezTo>
                    <a:pt x="66675" y="-952"/>
                    <a:pt x="72390" y="-952"/>
                    <a:pt x="76200" y="2857"/>
                  </a:cubicBezTo>
                  <a:cubicBezTo>
                    <a:pt x="80010" y="6667"/>
                    <a:pt x="80010" y="12382"/>
                    <a:pt x="76200" y="16192"/>
                  </a:cubicBezTo>
                  <a:lnTo>
                    <a:pt x="39053" y="54292"/>
                  </a:lnTo>
                  <a:cubicBezTo>
                    <a:pt x="37148" y="54292"/>
                    <a:pt x="34290" y="56198"/>
                    <a:pt x="32385" y="56198"/>
                  </a:cubicBezTo>
                  <a:lnTo>
                    <a:pt x="32385" y="561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19" name="Graphic 10">
            <a:extLst>
              <a:ext uri="{FF2B5EF4-FFF2-40B4-BE49-F238E27FC236}">
                <a16:creationId xmlns:a16="http://schemas.microsoft.com/office/drawing/2014/main" id="{3C64B789-5544-D825-4F1D-9380AC7C221E}"/>
              </a:ext>
            </a:extLst>
          </p:cNvPr>
          <p:cNvGrpSpPr/>
          <p:nvPr/>
        </p:nvGrpSpPr>
        <p:grpSpPr>
          <a:xfrm>
            <a:off x="1244461" y="2978821"/>
            <a:ext cx="396240" cy="256222"/>
            <a:chOff x="650299" y="3009846"/>
            <a:chExt cx="396240" cy="256222"/>
          </a:xfrm>
          <a:solidFill>
            <a:srgbClr val="000000"/>
          </a:solidFill>
        </p:grpSpPr>
        <p:sp>
          <p:nvSpPr>
            <p:cNvPr id="20" name="Freeform: Shape 22">
              <a:extLst>
                <a:ext uri="{FF2B5EF4-FFF2-40B4-BE49-F238E27FC236}">
                  <a16:creationId xmlns:a16="http://schemas.microsoft.com/office/drawing/2014/main" id="{735FEB4F-FFDF-DCD6-4D98-0DC493095BF2}"/>
                </a:ext>
              </a:extLst>
            </p:cNvPr>
            <p:cNvSpPr/>
            <p:nvPr/>
          </p:nvSpPr>
          <p:spPr>
            <a:xfrm>
              <a:off x="988437" y="3009846"/>
              <a:ext cx="58102" cy="53339"/>
            </a:xfrm>
            <a:custGeom>
              <a:avLst/>
              <a:gdLst>
                <a:gd name="connsiteX0" fmla="*/ 0 w 58102"/>
                <a:gd name="connsiteY0" fmla="*/ 19050 h 53339"/>
                <a:gd name="connsiteX1" fmla="*/ 39052 w 58102"/>
                <a:gd name="connsiteY1" fmla="*/ 19050 h 53339"/>
                <a:gd name="connsiteX2" fmla="*/ 39052 w 58102"/>
                <a:gd name="connsiteY2" fmla="*/ 53340 h 53339"/>
                <a:gd name="connsiteX3" fmla="*/ 58102 w 58102"/>
                <a:gd name="connsiteY3" fmla="*/ 53340 h 53339"/>
                <a:gd name="connsiteX4" fmla="*/ 58102 w 58102"/>
                <a:gd name="connsiteY4" fmla="*/ 0 h 53339"/>
                <a:gd name="connsiteX5" fmla="*/ 0 w 58102"/>
                <a:gd name="connsiteY5" fmla="*/ 0 h 5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3339">
                  <a:moveTo>
                    <a:pt x="0" y="19050"/>
                  </a:moveTo>
                  <a:lnTo>
                    <a:pt x="39052" y="19050"/>
                  </a:lnTo>
                  <a:lnTo>
                    <a:pt x="39052" y="53340"/>
                  </a:lnTo>
                  <a:lnTo>
                    <a:pt x="58102" y="53340"/>
                  </a:lnTo>
                  <a:lnTo>
                    <a:pt x="58102" y="0"/>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 name="Freeform: Shape 23">
              <a:extLst>
                <a:ext uri="{FF2B5EF4-FFF2-40B4-BE49-F238E27FC236}">
                  <a16:creationId xmlns:a16="http://schemas.microsoft.com/office/drawing/2014/main" id="{F19BE355-F18A-619B-B0B6-D8F1E504FA5F}"/>
                </a:ext>
              </a:extLst>
            </p:cNvPr>
            <p:cNvSpPr/>
            <p:nvPr/>
          </p:nvSpPr>
          <p:spPr>
            <a:xfrm>
              <a:off x="650299" y="3009846"/>
              <a:ext cx="58102" cy="53339"/>
            </a:xfrm>
            <a:custGeom>
              <a:avLst/>
              <a:gdLst>
                <a:gd name="connsiteX0" fmla="*/ 19050 w 58102"/>
                <a:gd name="connsiteY0" fmla="*/ 53340 h 53339"/>
                <a:gd name="connsiteX1" fmla="*/ 19050 w 58102"/>
                <a:gd name="connsiteY1" fmla="*/ 19050 h 53339"/>
                <a:gd name="connsiteX2" fmla="*/ 58103 w 58102"/>
                <a:gd name="connsiteY2" fmla="*/ 19050 h 53339"/>
                <a:gd name="connsiteX3" fmla="*/ 58103 w 58102"/>
                <a:gd name="connsiteY3" fmla="*/ 0 h 53339"/>
                <a:gd name="connsiteX4" fmla="*/ 0 w 58102"/>
                <a:gd name="connsiteY4" fmla="*/ 0 h 53339"/>
                <a:gd name="connsiteX5" fmla="*/ 0 w 58102"/>
                <a:gd name="connsiteY5" fmla="*/ 53340 h 5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3339">
                  <a:moveTo>
                    <a:pt x="19050" y="53340"/>
                  </a:moveTo>
                  <a:lnTo>
                    <a:pt x="19050" y="19050"/>
                  </a:lnTo>
                  <a:lnTo>
                    <a:pt x="58103" y="19050"/>
                  </a:lnTo>
                  <a:lnTo>
                    <a:pt x="58103" y="0"/>
                  </a:lnTo>
                  <a:lnTo>
                    <a:pt x="0" y="0"/>
                  </a:lnTo>
                  <a:lnTo>
                    <a:pt x="0" y="5334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 name="Freeform: Shape 24">
              <a:extLst>
                <a:ext uri="{FF2B5EF4-FFF2-40B4-BE49-F238E27FC236}">
                  <a16:creationId xmlns:a16="http://schemas.microsoft.com/office/drawing/2014/main" id="{BF4AADF4-B024-2413-E9D4-EDB61DECE028}"/>
                </a:ext>
              </a:extLst>
            </p:cNvPr>
            <p:cNvSpPr/>
            <p:nvPr/>
          </p:nvSpPr>
          <p:spPr>
            <a:xfrm>
              <a:off x="988437" y="3213680"/>
              <a:ext cx="58102" cy="52387"/>
            </a:xfrm>
            <a:custGeom>
              <a:avLst/>
              <a:gdLst>
                <a:gd name="connsiteX0" fmla="*/ 39052 w 58102"/>
                <a:gd name="connsiteY0" fmla="*/ 0 h 52387"/>
                <a:gd name="connsiteX1" fmla="*/ 39052 w 58102"/>
                <a:gd name="connsiteY1" fmla="*/ 34290 h 52387"/>
                <a:gd name="connsiteX2" fmla="*/ 0 w 58102"/>
                <a:gd name="connsiteY2" fmla="*/ 34290 h 52387"/>
                <a:gd name="connsiteX3" fmla="*/ 0 w 58102"/>
                <a:gd name="connsiteY3" fmla="*/ 52388 h 52387"/>
                <a:gd name="connsiteX4" fmla="*/ 58102 w 58102"/>
                <a:gd name="connsiteY4" fmla="*/ 52388 h 52387"/>
                <a:gd name="connsiteX5" fmla="*/ 58102 w 58102"/>
                <a:gd name="connsiteY5" fmla="*/ 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2387">
                  <a:moveTo>
                    <a:pt x="39052" y="0"/>
                  </a:moveTo>
                  <a:lnTo>
                    <a:pt x="39052" y="34290"/>
                  </a:lnTo>
                  <a:lnTo>
                    <a:pt x="0" y="34290"/>
                  </a:lnTo>
                  <a:lnTo>
                    <a:pt x="0" y="52388"/>
                  </a:lnTo>
                  <a:lnTo>
                    <a:pt x="58102" y="52388"/>
                  </a:lnTo>
                  <a:lnTo>
                    <a:pt x="58102"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3" name="Freeform: Shape 25">
              <a:extLst>
                <a:ext uri="{FF2B5EF4-FFF2-40B4-BE49-F238E27FC236}">
                  <a16:creationId xmlns:a16="http://schemas.microsoft.com/office/drawing/2014/main" id="{F83E4F7F-D5F7-857D-9655-68105279F518}"/>
                </a:ext>
              </a:extLst>
            </p:cNvPr>
            <p:cNvSpPr/>
            <p:nvPr/>
          </p:nvSpPr>
          <p:spPr>
            <a:xfrm>
              <a:off x="650299" y="3213680"/>
              <a:ext cx="58102" cy="52387"/>
            </a:xfrm>
            <a:custGeom>
              <a:avLst/>
              <a:gdLst>
                <a:gd name="connsiteX0" fmla="*/ 58103 w 58102"/>
                <a:gd name="connsiteY0" fmla="*/ 34290 h 52387"/>
                <a:gd name="connsiteX1" fmla="*/ 19050 w 58102"/>
                <a:gd name="connsiteY1" fmla="*/ 34290 h 52387"/>
                <a:gd name="connsiteX2" fmla="*/ 19050 w 58102"/>
                <a:gd name="connsiteY2" fmla="*/ 0 h 52387"/>
                <a:gd name="connsiteX3" fmla="*/ 0 w 58102"/>
                <a:gd name="connsiteY3" fmla="*/ 0 h 52387"/>
                <a:gd name="connsiteX4" fmla="*/ 0 w 58102"/>
                <a:gd name="connsiteY4" fmla="*/ 52388 h 52387"/>
                <a:gd name="connsiteX5" fmla="*/ 58103 w 58102"/>
                <a:gd name="connsiteY5" fmla="*/ 52388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2387">
                  <a:moveTo>
                    <a:pt x="58103" y="34290"/>
                  </a:moveTo>
                  <a:lnTo>
                    <a:pt x="19050" y="34290"/>
                  </a:lnTo>
                  <a:lnTo>
                    <a:pt x="19050" y="0"/>
                  </a:lnTo>
                  <a:lnTo>
                    <a:pt x="0" y="0"/>
                  </a:lnTo>
                  <a:lnTo>
                    <a:pt x="0" y="52388"/>
                  </a:lnTo>
                  <a:lnTo>
                    <a:pt x="58103" y="5238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24" name="Freeform: Shape 26">
            <a:extLst>
              <a:ext uri="{FF2B5EF4-FFF2-40B4-BE49-F238E27FC236}">
                <a16:creationId xmlns:a16="http://schemas.microsoft.com/office/drawing/2014/main" id="{0F454794-857A-D83D-83FF-B4914D0FB3A7}"/>
              </a:ext>
            </a:extLst>
          </p:cNvPr>
          <p:cNvSpPr/>
          <p:nvPr/>
        </p:nvSpPr>
        <p:spPr>
          <a:xfrm>
            <a:off x="1270179" y="3006443"/>
            <a:ext cx="341947" cy="202882"/>
          </a:xfrm>
          <a:custGeom>
            <a:avLst/>
            <a:gdLst>
              <a:gd name="connsiteX0" fmla="*/ 322898 w 341947"/>
              <a:gd name="connsiteY0" fmla="*/ 9525 h 202882"/>
              <a:gd name="connsiteX1" fmla="*/ 332423 w 341947"/>
              <a:gd name="connsiteY1" fmla="*/ 19050 h 202882"/>
              <a:gd name="connsiteX2" fmla="*/ 332423 w 341947"/>
              <a:gd name="connsiteY2" fmla="*/ 183833 h 202882"/>
              <a:gd name="connsiteX3" fmla="*/ 322898 w 341947"/>
              <a:gd name="connsiteY3" fmla="*/ 193358 h 202882"/>
              <a:gd name="connsiteX4" fmla="*/ 19050 w 341947"/>
              <a:gd name="connsiteY4" fmla="*/ 193358 h 202882"/>
              <a:gd name="connsiteX5" fmla="*/ 9525 w 341947"/>
              <a:gd name="connsiteY5" fmla="*/ 183833 h 202882"/>
              <a:gd name="connsiteX6" fmla="*/ 9525 w 341947"/>
              <a:gd name="connsiteY6" fmla="*/ 19050 h 202882"/>
              <a:gd name="connsiteX7" fmla="*/ 19050 w 341947"/>
              <a:gd name="connsiteY7" fmla="*/ 9525 h 202882"/>
              <a:gd name="connsiteX8" fmla="*/ 322898 w 341947"/>
              <a:gd name="connsiteY8" fmla="*/ 9525 h 202882"/>
              <a:gd name="connsiteX9" fmla="*/ 322898 w 341947"/>
              <a:gd name="connsiteY9" fmla="*/ 0 h 202882"/>
              <a:gd name="connsiteX10" fmla="*/ 19050 w 341947"/>
              <a:gd name="connsiteY10" fmla="*/ 0 h 202882"/>
              <a:gd name="connsiteX11" fmla="*/ 0 w 341947"/>
              <a:gd name="connsiteY11" fmla="*/ 19050 h 202882"/>
              <a:gd name="connsiteX12" fmla="*/ 0 w 341947"/>
              <a:gd name="connsiteY12" fmla="*/ 183833 h 202882"/>
              <a:gd name="connsiteX13" fmla="*/ 19050 w 341947"/>
              <a:gd name="connsiteY13" fmla="*/ 202883 h 202882"/>
              <a:gd name="connsiteX14" fmla="*/ 322898 w 341947"/>
              <a:gd name="connsiteY14" fmla="*/ 202883 h 202882"/>
              <a:gd name="connsiteX15" fmla="*/ 341948 w 341947"/>
              <a:gd name="connsiteY15" fmla="*/ 183833 h 202882"/>
              <a:gd name="connsiteX16" fmla="*/ 341948 w 341947"/>
              <a:gd name="connsiteY16" fmla="*/ 19050 h 202882"/>
              <a:gd name="connsiteX17" fmla="*/ 322898 w 341947"/>
              <a:gd name="connsiteY17" fmla="*/ 0 h 202882"/>
              <a:gd name="connsiteX18" fmla="*/ 322898 w 341947"/>
              <a:gd name="connsiteY18"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947" h="202882">
                <a:moveTo>
                  <a:pt x="322898" y="9525"/>
                </a:moveTo>
                <a:cubicBezTo>
                  <a:pt x="327660" y="9525"/>
                  <a:pt x="332423" y="13335"/>
                  <a:pt x="332423" y="19050"/>
                </a:cubicBezTo>
                <a:lnTo>
                  <a:pt x="332423" y="183833"/>
                </a:lnTo>
                <a:cubicBezTo>
                  <a:pt x="332423" y="188595"/>
                  <a:pt x="328612" y="193358"/>
                  <a:pt x="322898" y="193358"/>
                </a:cubicBezTo>
                <a:lnTo>
                  <a:pt x="19050" y="193358"/>
                </a:lnTo>
                <a:cubicBezTo>
                  <a:pt x="14288" y="193358"/>
                  <a:pt x="9525" y="189548"/>
                  <a:pt x="9525" y="183833"/>
                </a:cubicBezTo>
                <a:lnTo>
                  <a:pt x="9525" y="19050"/>
                </a:lnTo>
                <a:cubicBezTo>
                  <a:pt x="9525" y="14288"/>
                  <a:pt x="13335" y="9525"/>
                  <a:pt x="19050" y="9525"/>
                </a:cubicBezTo>
                <a:lnTo>
                  <a:pt x="322898" y="9525"/>
                </a:lnTo>
                <a:moveTo>
                  <a:pt x="322898" y="0"/>
                </a:moveTo>
                <a:lnTo>
                  <a:pt x="19050" y="0"/>
                </a:lnTo>
                <a:cubicBezTo>
                  <a:pt x="8572" y="0"/>
                  <a:pt x="0" y="8572"/>
                  <a:pt x="0" y="19050"/>
                </a:cubicBezTo>
                <a:lnTo>
                  <a:pt x="0" y="183833"/>
                </a:lnTo>
                <a:cubicBezTo>
                  <a:pt x="0" y="194310"/>
                  <a:pt x="8572" y="202883"/>
                  <a:pt x="19050" y="202883"/>
                </a:cubicBezTo>
                <a:lnTo>
                  <a:pt x="322898" y="202883"/>
                </a:lnTo>
                <a:cubicBezTo>
                  <a:pt x="333375" y="202883"/>
                  <a:pt x="341948" y="194310"/>
                  <a:pt x="341948" y="183833"/>
                </a:cubicBezTo>
                <a:lnTo>
                  <a:pt x="341948" y="19050"/>
                </a:lnTo>
                <a:cubicBezTo>
                  <a:pt x="341948" y="8572"/>
                  <a:pt x="333375" y="0"/>
                  <a:pt x="322898" y="0"/>
                </a:cubicBezTo>
                <a:lnTo>
                  <a:pt x="322898" y="0"/>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25" name="Graphic 10">
            <a:extLst>
              <a:ext uri="{FF2B5EF4-FFF2-40B4-BE49-F238E27FC236}">
                <a16:creationId xmlns:a16="http://schemas.microsoft.com/office/drawing/2014/main" id="{57446492-2A32-53D7-6A8C-33D758FB79D1}"/>
              </a:ext>
            </a:extLst>
          </p:cNvPr>
          <p:cNvGrpSpPr/>
          <p:nvPr/>
        </p:nvGrpSpPr>
        <p:grpSpPr>
          <a:xfrm>
            <a:off x="1154927" y="2738791"/>
            <a:ext cx="248602" cy="421005"/>
            <a:chOff x="560765" y="2769816"/>
            <a:chExt cx="248602" cy="421005"/>
          </a:xfrm>
          <a:solidFill>
            <a:srgbClr val="5C5D60"/>
          </a:solidFill>
        </p:grpSpPr>
        <p:sp>
          <p:nvSpPr>
            <p:cNvPr id="26" name="Freeform: Shape 28">
              <a:extLst>
                <a:ext uri="{FF2B5EF4-FFF2-40B4-BE49-F238E27FC236}">
                  <a16:creationId xmlns:a16="http://schemas.microsoft.com/office/drawing/2014/main" id="{8674F3E7-D200-0DC7-7010-25A8679893EA}"/>
                </a:ext>
              </a:extLst>
            </p:cNvPr>
            <p:cNvSpPr/>
            <p:nvPr/>
          </p:nvSpPr>
          <p:spPr>
            <a:xfrm>
              <a:off x="560765" y="2769816"/>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7" name="Freeform: Shape 29">
              <a:extLst>
                <a:ext uri="{FF2B5EF4-FFF2-40B4-BE49-F238E27FC236}">
                  <a16:creationId xmlns:a16="http://schemas.microsoft.com/office/drawing/2014/main" id="{92A25FF6-463F-53FE-50A4-B0DC8ECE1968}"/>
                </a:ext>
              </a:extLst>
            </p:cNvPr>
            <p:cNvSpPr/>
            <p:nvPr/>
          </p:nvSpPr>
          <p:spPr>
            <a:xfrm>
              <a:off x="560765" y="2769816"/>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8" name="Freeform: Shape 30">
              <a:extLst>
                <a:ext uri="{FF2B5EF4-FFF2-40B4-BE49-F238E27FC236}">
                  <a16:creationId xmlns:a16="http://schemas.microsoft.com/office/drawing/2014/main" id="{3F0059F4-0C2C-58FC-FADF-DA36963F3AE0}"/>
                </a:ext>
              </a:extLst>
            </p:cNvPr>
            <p:cNvSpPr/>
            <p:nvPr/>
          </p:nvSpPr>
          <p:spPr>
            <a:xfrm>
              <a:off x="700387" y="3066996"/>
              <a:ext cx="108979" cy="123825"/>
            </a:xfrm>
            <a:custGeom>
              <a:avLst/>
              <a:gdLst>
                <a:gd name="connsiteX0" fmla="*/ 106122 w 108979"/>
                <a:gd name="connsiteY0" fmla="*/ 122872 h 123825"/>
                <a:gd name="connsiteX1" fmla="*/ 106122 w 108979"/>
                <a:gd name="connsiteY1" fmla="*/ 122872 h 123825"/>
                <a:gd name="connsiteX2" fmla="*/ 108980 w 108979"/>
                <a:gd name="connsiteY2" fmla="*/ 121920 h 123825"/>
                <a:gd name="connsiteX3" fmla="*/ 108980 w 108979"/>
                <a:gd name="connsiteY3" fmla="*/ 120015 h 123825"/>
                <a:gd name="connsiteX4" fmla="*/ 108027 w 108979"/>
                <a:gd name="connsiteY4" fmla="*/ 119063 h 123825"/>
                <a:gd name="connsiteX5" fmla="*/ 75642 w 108979"/>
                <a:gd name="connsiteY5" fmla="*/ 109538 h 123825"/>
                <a:gd name="connsiteX6" fmla="*/ 74690 w 108979"/>
                <a:gd name="connsiteY6" fmla="*/ 109538 h 123825"/>
                <a:gd name="connsiteX7" fmla="*/ 74690 w 108979"/>
                <a:gd name="connsiteY7" fmla="*/ 108585 h 123825"/>
                <a:gd name="connsiteX8" fmla="*/ 74690 w 108979"/>
                <a:gd name="connsiteY8" fmla="*/ 100013 h 123825"/>
                <a:gd name="connsiteX9" fmla="*/ 74690 w 108979"/>
                <a:gd name="connsiteY9" fmla="*/ 99060 h 123825"/>
                <a:gd name="connsiteX10" fmla="*/ 75642 w 108979"/>
                <a:gd name="connsiteY10" fmla="*/ 99060 h 123825"/>
                <a:gd name="connsiteX11" fmla="*/ 90882 w 108979"/>
                <a:gd name="connsiteY11" fmla="*/ 79057 h 123825"/>
                <a:gd name="connsiteX12" fmla="*/ 90882 w 108979"/>
                <a:gd name="connsiteY12" fmla="*/ 78105 h 123825"/>
                <a:gd name="connsiteX13" fmla="*/ 91835 w 108979"/>
                <a:gd name="connsiteY13" fmla="*/ 78105 h 123825"/>
                <a:gd name="connsiteX14" fmla="*/ 100407 w 108979"/>
                <a:gd name="connsiteY14" fmla="*/ 67627 h 123825"/>
                <a:gd name="connsiteX15" fmla="*/ 102312 w 108979"/>
                <a:gd name="connsiteY15" fmla="*/ 59055 h 123825"/>
                <a:gd name="connsiteX16" fmla="*/ 100407 w 108979"/>
                <a:gd name="connsiteY16" fmla="*/ 50482 h 123825"/>
                <a:gd name="connsiteX17" fmla="*/ 94692 w 108979"/>
                <a:gd name="connsiteY17" fmla="*/ 46672 h 123825"/>
                <a:gd name="connsiteX18" fmla="*/ 93740 w 108979"/>
                <a:gd name="connsiteY18" fmla="*/ 46672 h 123825"/>
                <a:gd name="connsiteX19" fmla="*/ 93740 w 108979"/>
                <a:gd name="connsiteY19" fmla="*/ 45720 h 123825"/>
                <a:gd name="connsiteX20" fmla="*/ 85167 w 108979"/>
                <a:gd name="connsiteY20" fmla="*/ 10477 h 123825"/>
                <a:gd name="connsiteX21" fmla="*/ 54687 w 108979"/>
                <a:gd name="connsiteY21" fmla="*/ 0 h 123825"/>
                <a:gd name="connsiteX22" fmla="*/ 54687 w 108979"/>
                <a:gd name="connsiteY22" fmla="*/ 0 h 123825"/>
                <a:gd name="connsiteX23" fmla="*/ 54687 w 108979"/>
                <a:gd name="connsiteY23" fmla="*/ 0 h 123825"/>
                <a:gd name="connsiteX24" fmla="*/ 24207 w 108979"/>
                <a:gd name="connsiteY24" fmla="*/ 10477 h 123825"/>
                <a:gd name="connsiteX25" fmla="*/ 15635 w 108979"/>
                <a:gd name="connsiteY25" fmla="*/ 45720 h 123825"/>
                <a:gd name="connsiteX26" fmla="*/ 15635 w 108979"/>
                <a:gd name="connsiteY26" fmla="*/ 46672 h 123825"/>
                <a:gd name="connsiteX27" fmla="*/ 14682 w 108979"/>
                <a:gd name="connsiteY27" fmla="*/ 46672 h 123825"/>
                <a:gd name="connsiteX28" fmla="*/ 8967 w 108979"/>
                <a:gd name="connsiteY28" fmla="*/ 50482 h 123825"/>
                <a:gd name="connsiteX29" fmla="*/ 7062 w 108979"/>
                <a:gd name="connsiteY29" fmla="*/ 59055 h 123825"/>
                <a:gd name="connsiteX30" fmla="*/ 8967 w 108979"/>
                <a:gd name="connsiteY30" fmla="*/ 67627 h 123825"/>
                <a:gd name="connsiteX31" fmla="*/ 17540 w 108979"/>
                <a:gd name="connsiteY31" fmla="*/ 78105 h 123825"/>
                <a:gd name="connsiteX32" fmla="*/ 18492 w 108979"/>
                <a:gd name="connsiteY32" fmla="*/ 78105 h 123825"/>
                <a:gd name="connsiteX33" fmla="*/ 18492 w 108979"/>
                <a:gd name="connsiteY33" fmla="*/ 79057 h 123825"/>
                <a:gd name="connsiteX34" fmla="*/ 33732 w 108979"/>
                <a:gd name="connsiteY34" fmla="*/ 99060 h 123825"/>
                <a:gd name="connsiteX35" fmla="*/ 34685 w 108979"/>
                <a:gd name="connsiteY35" fmla="*/ 99060 h 123825"/>
                <a:gd name="connsiteX36" fmla="*/ 34685 w 108979"/>
                <a:gd name="connsiteY36" fmla="*/ 100013 h 123825"/>
                <a:gd name="connsiteX37" fmla="*/ 34685 w 108979"/>
                <a:gd name="connsiteY37" fmla="*/ 108585 h 123825"/>
                <a:gd name="connsiteX38" fmla="*/ 34685 w 108979"/>
                <a:gd name="connsiteY38" fmla="*/ 109538 h 123825"/>
                <a:gd name="connsiteX39" fmla="*/ 33732 w 108979"/>
                <a:gd name="connsiteY39" fmla="*/ 109538 h 123825"/>
                <a:gd name="connsiteX40" fmla="*/ 1347 w 108979"/>
                <a:gd name="connsiteY40" fmla="*/ 119063 h 123825"/>
                <a:gd name="connsiteX41" fmla="*/ 395 w 108979"/>
                <a:gd name="connsiteY41" fmla="*/ 121920 h 123825"/>
                <a:gd name="connsiteX42" fmla="*/ 2300 w 108979"/>
                <a:gd name="connsiteY42" fmla="*/ 123825 h 123825"/>
                <a:gd name="connsiteX43" fmla="*/ 3252 w 108979"/>
                <a:gd name="connsiteY43" fmla="*/ 123825 h 123825"/>
                <a:gd name="connsiteX44" fmla="*/ 37542 w 108979"/>
                <a:gd name="connsiteY44" fmla="*/ 113347 h 123825"/>
                <a:gd name="connsiteX45" fmla="*/ 39447 w 108979"/>
                <a:gd name="connsiteY45" fmla="*/ 111443 h 123825"/>
                <a:gd name="connsiteX46" fmla="*/ 39447 w 108979"/>
                <a:gd name="connsiteY46" fmla="*/ 99060 h 123825"/>
                <a:gd name="connsiteX47" fmla="*/ 38495 w 108979"/>
                <a:gd name="connsiteY47" fmla="*/ 97155 h 123825"/>
                <a:gd name="connsiteX48" fmla="*/ 23255 w 108979"/>
                <a:gd name="connsiteY48" fmla="*/ 77152 h 123825"/>
                <a:gd name="connsiteX49" fmla="*/ 21350 w 108979"/>
                <a:gd name="connsiteY49" fmla="*/ 75247 h 123825"/>
                <a:gd name="connsiteX50" fmla="*/ 14682 w 108979"/>
                <a:gd name="connsiteY50" fmla="*/ 67627 h 123825"/>
                <a:gd name="connsiteX51" fmla="*/ 12777 w 108979"/>
                <a:gd name="connsiteY51" fmla="*/ 59055 h 123825"/>
                <a:gd name="connsiteX52" fmla="*/ 13730 w 108979"/>
                <a:gd name="connsiteY52" fmla="*/ 54293 h 123825"/>
                <a:gd name="connsiteX53" fmla="*/ 19445 w 108979"/>
                <a:gd name="connsiteY53" fmla="*/ 51435 h 123825"/>
                <a:gd name="connsiteX54" fmla="*/ 21350 w 108979"/>
                <a:gd name="connsiteY54" fmla="*/ 50482 h 123825"/>
                <a:gd name="connsiteX55" fmla="*/ 21350 w 108979"/>
                <a:gd name="connsiteY55" fmla="*/ 48577 h 123825"/>
                <a:gd name="connsiteX56" fmla="*/ 28017 w 108979"/>
                <a:gd name="connsiteY56" fmla="*/ 14288 h 123825"/>
                <a:gd name="connsiteX57" fmla="*/ 55640 w 108979"/>
                <a:gd name="connsiteY57" fmla="*/ 4763 h 123825"/>
                <a:gd name="connsiteX58" fmla="*/ 83262 w 108979"/>
                <a:gd name="connsiteY58" fmla="*/ 14288 h 123825"/>
                <a:gd name="connsiteX59" fmla="*/ 89930 w 108979"/>
                <a:gd name="connsiteY59" fmla="*/ 48577 h 123825"/>
                <a:gd name="connsiteX60" fmla="*/ 89930 w 108979"/>
                <a:gd name="connsiteY60" fmla="*/ 50482 h 123825"/>
                <a:gd name="connsiteX61" fmla="*/ 91835 w 108979"/>
                <a:gd name="connsiteY61" fmla="*/ 51435 h 123825"/>
                <a:gd name="connsiteX62" fmla="*/ 97550 w 108979"/>
                <a:gd name="connsiteY62" fmla="*/ 54293 h 123825"/>
                <a:gd name="connsiteX63" fmla="*/ 98502 w 108979"/>
                <a:gd name="connsiteY63" fmla="*/ 59055 h 123825"/>
                <a:gd name="connsiteX64" fmla="*/ 96597 w 108979"/>
                <a:gd name="connsiteY64" fmla="*/ 67627 h 123825"/>
                <a:gd name="connsiteX65" fmla="*/ 89930 w 108979"/>
                <a:gd name="connsiteY65" fmla="*/ 75247 h 123825"/>
                <a:gd name="connsiteX66" fmla="*/ 88025 w 108979"/>
                <a:gd name="connsiteY66" fmla="*/ 77152 h 123825"/>
                <a:gd name="connsiteX67" fmla="*/ 72785 w 108979"/>
                <a:gd name="connsiteY67" fmla="*/ 97155 h 123825"/>
                <a:gd name="connsiteX68" fmla="*/ 71832 w 108979"/>
                <a:gd name="connsiteY68" fmla="*/ 99060 h 123825"/>
                <a:gd name="connsiteX69" fmla="*/ 71832 w 108979"/>
                <a:gd name="connsiteY69" fmla="*/ 111443 h 123825"/>
                <a:gd name="connsiteX70" fmla="*/ 73737 w 108979"/>
                <a:gd name="connsiteY70" fmla="*/ 113347 h 123825"/>
                <a:gd name="connsiteX71" fmla="*/ 106122 w 108979"/>
                <a:gd name="connsiteY71" fmla="*/ 122872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8979" h="123825">
                  <a:moveTo>
                    <a:pt x="106122" y="122872"/>
                  </a:moveTo>
                  <a:cubicBezTo>
                    <a:pt x="106122" y="122872"/>
                    <a:pt x="106122" y="123825"/>
                    <a:pt x="106122" y="122872"/>
                  </a:cubicBezTo>
                  <a:cubicBezTo>
                    <a:pt x="108027" y="122872"/>
                    <a:pt x="108027" y="121920"/>
                    <a:pt x="108980" y="121920"/>
                  </a:cubicBezTo>
                  <a:cubicBezTo>
                    <a:pt x="108980" y="120968"/>
                    <a:pt x="108980" y="120968"/>
                    <a:pt x="108980" y="120015"/>
                  </a:cubicBezTo>
                  <a:cubicBezTo>
                    <a:pt x="108980" y="119063"/>
                    <a:pt x="108027" y="119063"/>
                    <a:pt x="108027" y="119063"/>
                  </a:cubicBezTo>
                  <a:lnTo>
                    <a:pt x="75642" y="109538"/>
                  </a:lnTo>
                  <a:lnTo>
                    <a:pt x="74690" y="109538"/>
                  </a:lnTo>
                  <a:lnTo>
                    <a:pt x="74690" y="108585"/>
                  </a:lnTo>
                  <a:lnTo>
                    <a:pt x="74690" y="100013"/>
                  </a:lnTo>
                  <a:lnTo>
                    <a:pt x="74690" y="99060"/>
                  </a:lnTo>
                  <a:lnTo>
                    <a:pt x="75642" y="99060"/>
                  </a:lnTo>
                  <a:cubicBezTo>
                    <a:pt x="79452" y="96202"/>
                    <a:pt x="88025" y="89535"/>
                    <a:pt x="90882" y="79057"/>
                  </a:cubicBezTo>
                  <a:lnTo>
                    <a:pt x="90882" y="78105"/>
                  </a:lnTo>
                  <a:lnTo>
                    <a:pt x="91835" y="78105"/>
                  </a:lnTo>
                  <a:cubicBezTo>
                    <a:pt x="96597" y="77152"/>
                    <a:pt x="98502" y="73343"/>
                    <a:pt x="100407" y="67627"/>
                  </a:cubicBezTo>
                  <a:lnTo>
                    <a:pt x="102312" y="59055"/>
                  </a:lnTo>
                  <a:cubicBezTo>
                    <a:pt x="103265" y="56197"/>
                    <a:pt x="102312" y="53340"/>
                    <a:pt x="100407" y="50482"/>
                  </a:cubicBezTo>
                  <a:cubicBezTo>
                    <a:pt x="99455" y="48577"/>
                    <a:pt x="97550" y="47625"/>
                    <a:pt x="94692" y="46672"/>
                  </a:cubicBezTo>
                  <a:lnTo>
                    <a:pt x="93740" y="46672"/>
                  </a:lnTo>
                  <a:lnTo>
                    <a:pt x="93740" y="45720"/>
                  </a:lnTo>
                  <a:cubicBezTo>
                    <a:pt x="94692" y="39052"/>
                    <a:pt x="96597" y="21907"/>
                    <a:pt x="85167" y="10477"/>
                  </a:cubicBezTo>
                  <a:cubicBezTo>
                    <a:pt x="78500" y="3810"/>
                    <a:pt x="68022" y="0"/>
                    <a:pt x="54687" y="0"/>
                  </a:cubicBezTo>
                  <a:lnTo>
                    <a:pt x="54687" y="0"/>
                  </a:lnTo>
                  <a:lnTo>
                    <a:pt x="54687" y="0"/>
                  </a:lnTo>
                  <a:cubicBezTo>
                    <a:pt x="41352" y="0"/>
                    <a:pt x="30875" y="3810"/>
                    <a:pt x="24207" y="10477"/>
                  </a:cubicBezTo>
                  <a:cubicBezTo>
                    <a:pt x="13730" y="21907"/>
                    <a:pt x="14682" y="38100"/>
                    <a:pt x="15635" y="45720"/>
                  </a:cubicBezTo>
                  <a:lnTo>
                    <a:pt x="15635" y="46672"/>
                  </a:lnTo>
                  <a:lnTo>
                    <a:pt x="14682" y="46672"/>
                  </a:lnTo>
                  <a:cubicBezTo>
                    <a:pt x="12777" y="47625"/>
                    <a:pt x="10872" y="48577"/>
                    <a:pt x="8967" y="50482"/>
                  </a:cubicBezTo>
                  <a:cubicBezTo>
                    <a:pt x="7062" y="53340"/>
                    <a:pt x="6110" y="56197"/>
                    <a:pt x="7062" y="59055"/>
                  </a:cubicBezTo>
                  <a:lnTo>
                    <a:pt x="8967" y="67627"/>
                  </a:lnTo>
                  <a:cubicBezTo>
                    <a:pt x="9920" y="73343"/>
                    <a:pt x="11825" y="77152"/>
                    <a:pt x="17540" y="78105"/>
                  </a:cubicBezTo>
                  <a:lnTo>
                    <a:pt x="18492" y="78105"/>
                  </a:lnTo>
                  <a:lnTo>
                    <a:pt x="18492" y="79057"/>
                  </a:lnTo>
                  <a:cubicBezTo>
                    <a:pt x="21350" y="88582"/>
                    <a:pt x="29922" y="96202"/>
                    <a:pt x="33732" y="99060"/>
                  </a:cubicBezTo>
                  <a:lnTo>
                    <a:pt x="34685" y="99060"/>
                  </a:lnTo>
                  <a:lnTo>
                    <a:pt x="34685" y="100013"/>
                  </a:lnTo>
                  <a:lnTo>
                    <a:pt x="34685" y="108585"/>
                  </a:lnTo>
                  <a:lnTo>
                    <a:pt x="34685" y="109538"/>
                  </a:lnTo>
                  <a:lnTo>
                    <a:pt x="33732" y="109538"/>
                  </a:lnTo>
                  <a:lnTo>
                    <a:pt x="1347" y="119063"/>
                  </a:lnTo>
                  <a:cubicBezTo>
                    <a:pt x="395" y="119063"/>
                    <a:pt x="-558" y="120968"/>
                    <a:pt x="395" y="121920"/>
                  </a:cubicBezTo>
                  <a:cubicBezTo>
                    <a:pt x="395" y="122872"/>
                    <a:pt x="1347" y="123825"/>
                    <a:pt x="2300" y="123825"/>
                  </a:cubicBezTo>
                  <a:cubicBezTo>
                    <a:pt x="2300" y="123825"/>
                    <a:pt x="2300" y="123825"/>
                    <a:pt x="3252" y="123825"/>
                  </a:cubicBezTo>
                  <a:lnTo>
                    <a:pt x="37542" y="113347"/>
                  </a:lnTo>
                  <a:cubicBezTo>
                    <a:pt x="38495" y="113347"/>
                    <a:pt x="39447" y="112395"/>
                    <a:pt x="39447" y="111443"/>
                  </a:cubicBezTo>
                  <a:lnTo>
                    <a:pt x="39447" y="99060"/>
                  </a:lnTo>
                  <a:cubicBezTo>
                    <a:pt x="39447" y="98107"/>
                    <a:pt x="39447" y="98107"/>
                    <a:pt x="38495" y="97155"/>
                  </a:cubicBezTo>
                  <a:cubicBezTo>
                    <a:pt x="38495" y="97155"/>
                    <a:pt x="26112" y="88582"/>
                    <a:pt x="23255" y="77152"/>
                  </a:cubicBezTo>
                  <a:cubicBezTo>
                    <a:pt x="23255" y="76200"/>
                    <a:pt x="22302" y="75247"/>
                    <a:pt x="21350" y="75247"/>
                  </a:cubicBezTo>
                  <a:cubicBezTo>
                    <a:pt x="17540" y="75247"/>
                    <a:pt x="15635" y="74295"/>
                    <a:pt x="14682" y="67627"/>
                  </a:cubicBezTo>
                  <a:lnTo>
                    <a:pt x="12777" y="59055"/>
                  </a:lnTo>
                  <a:cubicBezTo>
                    <a:pt x="12777" y="57150"/>
                    <a:pt x="13730" y="55245"/>
                    <a:pt x="13730" y="54293"/>
                  </a:cubicBezTo>
                  <a:cubicBezTo>
                    <a:pt x="14682" y="52388"/>
                    <a:pt x="17540" y="51435"/>
                    <a:pt x="19445" y="51435"/>
                  </a:cubicBezTo>
                  <a:cubicBezTo>
                    <a:pt x="20397" y="51435"/>
                    <a:pt x="20397" y="51435"/>
                    <a:pt x="21350" y="50482"/>
                  </a:cubicBezTo>
                  <a:cubicBezTo>
                    <a:pt x="21350" y="49530"/>
                    <a:pt x="22302" y="49530"/>
                    <a:pt x="21350" y="48577"/>
                  </a:cubicBezTo>
                  <a:cubicBezTo>
                    <a:pt x="21350" y="48577"/>
                    <a:pt x="15635" y="26670"/>
                    <a:pt x="28017" y="14288"/>
                  </a:cubicBezTo>
                  <a:cubicBezTo>
                    <a:pt x="33732" y="8572"/>
                    <a:pt x="43257" y="4763"/>
                    <a:pt x="55640" y="4763"/>
                  </a:cubicBezTo>
                  <a:cubicBezTo>
                    <a:pt x="68022" y="4763"/>
                    <a:pt x="77547" y="7620"/>
                    <a:pt x="83262" y="14288"/>
                  </a:cubicBezTo>
                  <a:cubicBezTo>
                    <a:pt x="95645" y="26670"/>
                    <a:pt x="89930" y="48577"/>
                    <a:pt x="89930" y="48577"/>
                  </a:cubicBezTo>
                  <a:cubicBezTo>
                    <a:pt x="89930" y="49530"/>
                    <a:pt x="89930" y="49530"/>
                    <a:pt x="89930" y="50482"/>
                  </a:cubicBezTo>
                  <a:cubicBezTo>
                    <a:pt x="89930" y="51435"/>
                    <a:pt x="90882" y="51435"/>
                    <a:pt x="91835" y="51435"/>
                  </a:cubicBezTo>
                  <a:cubicBezTo>
                    <a:pt x="93740" y="51435"/>
                    <a:pt x="96597" y="52388"/>
                    <a:pt x="97550" y="54293"/>
                  </a:cubicBezTo>
                  <a:cubicBezTo>
                    <a:pt x="98502" y="55245"/>
                    <a:pt x="99455" y="57150"/>
                    <a:pt x="98502" y="59055"/>
                  </a:cubicBezTo>
                  <a:lnTo>
                    <a:pt x="96597" y="67627"/>
                  </a:lnTo>
                  <a:cubicBezTo>
                    <a:pt x="95645" y="74295"/>
                    <a:pt x="93740" y="75247"/>
                    <a:pt x="89930" y="75247"/>
                  </a:cubicBezTo>
                  <a:cubicBezTo>
                    <a:pt x="88977" y="75247"/>
                    <a:pt x="88025" y="76200"/>
                    <a:pt x="88025" y="77152"/>
                  </a:cubicBezTo>
                  <a:cubicBezTo>
                    <a:pt x="86120" y="88582"/>
                    <a:pt x="72785" y="97155"/>
                    <a:pt x="72785" y="97155"/>
                  </a:cubicBezTo>
                  <a:cubicBezTo>
                    <a:pt x="71832" y="97155"/>
                    <a:pt x="71832" y="98107"/>
                    <a:pt x="71832" y="99060"/>
                  </a:cubicBezTo>
                  <a:lnTo>
                    <a:pt x="71832" y="111443"/>
                  </a:lnTo>
                  <a:cubicBezTo>
                    <a:pt x="71832" y="112395"/>
                    <a:pt x="72785" y="113347"/>
                    <a:pt x="73737" y="113347"/>
                  </a:cubicBezTo>
                  <a:lnTo>
                    <a:pt x="106122" y="122872"/>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9" name="Freeform: Shape 31">
              <a:extLst>
                <a:ext uri="{FF2B5EF4-FFF2-40B4-BE49-F238E27FC236}">
                  <a16:creationId xmlns:a16="http://schemas.microsoft.com/office/drawing/2014/main" id="{2089C186-DF5E-6441-9EC4-DF6DDD130C13}"/>
                </a:ext>
              </a:extLst>
            </p:cNvPr>
            <p:cNvSpPr/>
            <p:nvPr/>
          </p:nvSpPr>
          <p:spPr>
            <a:xfrm>
              <a:off x="560765" y="2769816"/>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30" name="TextBox 29">
            <a:extLst>
              <a:ext uri="{FF2B5EF4-FFF2-40B4-BE49-F238E27FC236}">
                <a16:creationId xmlns:a16="http://schemas.microsoft.com/office/drawing/2014/main" id="{526BDFB1-28D1-A8D9-9DFA-360BE96E0A2F}"/>
              </a:ext>
            </a:extLst>
          </p:cNvPr>
          <p:cNvSpPr txBox="1"/>
          <p:nvPr/>
        </p:nvSpPr>
        <p:spPr>
          <a:xfrm>
            <a:off x="1316642" y="2992056"/>
            <a:ext cx="332142" cy="1269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 b="0" i="0" u="none" strike="noStrike" kern="1200" cap="none" spc="0" normalizeH="0" baseline="0" noProof="0">
                <a:ln/>
                <a:solidFill>
                  <a:srgbClr val="5C5D60"/>
                </a:solidFill>
                <a:effectLst/>
                <a:uLnTx/>
                <a:uFillTx/>
                <a:ea typeface="+mn-ea"/>
                <a:cs typeface="+mn-cs"/>
                <a:sym typeface="Barlow-Bold"/>
                <a:rtl val="0"/>
              </a:rPr>
              <a:t>OFFICIAL ID</a:t>
            </a:r>
          </a:p>
        </p:txBody>
      </p:sp>
      <p:sp>
        <p:nvSpPr>
          <p:cNvPr id="31" name="Freeform: Shape 33">
            <a:extLst>
              <a:ext uri="{FF2B5EF4-FFF2-40B4-BE49-F238E27FC236}">
                <a16:creationId xmlns:a16="http://schemas.microsoft.com/office/drawing/2014/main" id="{D757FD53-C29E-ECF9-3380-05BD451A850D}"/>
              </a:ext>
            </a:extLst>
          </p:cNvPr>
          <p:cNvSpPr/>
          <p:nvPr/>
        </p:nvSpPr>
        <p:spPr>
          <a:xfrm>
            <a:off x="1408292" y="3079786"/>
            <a:ext cx="97154" cy="9525"/>
          </a:xfrm>
          <a:custGeom>
            <a:avLst/>
            <a:gdLst>
              <a:gd name="connsiteX0" fmla="*/ 0 w 97154"/>
              <a:gd name="connsiteY0" fmla="*/ 0 h 9525"/>
              <a:gd name="connsiteX1" fmla="*/ 97155 w 97154"/>
              <a:gd name="connsiteY1" fmla="*/ 0 h 9525"/>
            </a:gdLst>
            <a:ahLst/>
            <a:cxnLst>
              <a:cxn ang="0">
                <a:pos x="connsiteX0" y="connsiteY0"/>
              </a:cxn>
              <a:cxn ang="0">
                <a:pos x="connsiteX1" y="connsiteY1"/>
              </a:cxn>
            </a:cxnLst>
            <a:rect l="l" t="t" r="r" b="b"/>
            <a:pathLst>
              <a:path w="97154" h="9525">
                <a:moveTo>
                  <a:pt x="0" y="0"/>
                </a:moveTo>
                <a:lnTo>
                  <a:pt x="9715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 name="Freeform: Shape 34">
            <a:extLst>
              <a:ext uri="{FF2B5EF4-FFF2-40B4-BE49-F238E27FC236}">
                <a16:creationId xmlns:a16="http://schemas.microsoft.com/office/drawing/2014/main" id="{628993A9-F0EC-CB4E-EB01-C255628465A4}"/>
              </a:ext>
            </a:extLst>
          </p:cNvPr>
          <p:cNvSpPr/>
          <p:nvPr/>
        </p:nvSpPr>
        <p:spPr>
          <a:xfrm>
            <a:off x="1526402" y="3079786"/>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 name="Freeform: Shape 35">
            <a:extLst>
              <a:ext uri="{FF2B5EF4-FFF2-40B4-BE49-F238E27FC236}">
                <a16:creationId xmlns:a16="http://schemas.microsoft.com/office/drawing/2014/main" id="{A3E8D3D7-13B1-479C-C90D-4755925C4BD3}"/>
              </a:ext>
            </a:extLst>
          </p:cNvPr>
          <p:cNvSpPr/>
          <p:nvPr/>
        </p:nvSpPr>
        <p:spPr>
          <a:xfrm>
            <a:off x="1408292" y="3098836"/>
            <a:ext cx="173354" cy="9525"/>
          </a:xfrm>
          <a:custGeom>
            <a:avLst/>
            <a:gdLst>
              <a:gd name="connsiteX0" fmla="*/ 0 w 173354"/>
              <a:gd name="connsiteY0" fmla="*/ 0 h 9525"/>
              <a:gd name="connsiteX1" fmla="*/ 173355 w 173354"/>
              <a:gd name="connsiteY1" fmla="*/ 0 h 9525"/>
            </a:gdLst>
            <a:ahLst/>
            <a:cxnLst>
              <a:cxn ang="0">
                <a:pos x="connsiteX0" y="connsiteY0"/>
              </a:cxn>
              <a:cxn ang="0">
                <a:pos x="connsiteX1" y="connsiteY1"/>
              </a:cxn>
            </a:cxnLst>
            <a:rect l="l" t="t" r="r" b="b"/>
            <a:pathLst>
              <a:path w="173354" h="9525">
                <a:moveTo>
                  <a:pt x="0" y="0"/>
                </a:moveTo>
                <a:lnTo>
                  <a:pt x="17335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 name="Freeform: Shape 36">
            <a:extLst>
              <a:ext uri="{FF2B5EF4-FFF2-40B4-BE49-F238E27FC236}">
                <a16:creationId xmlns:a16="http://schemas.microsoft.com/office/drawing/2014/main" id="{02EBB876-7203-ED4B-84E0-8E739A039C1F}"/>
              </a:ext>
            </a:extLst>
          </p:cNvPr>
          <p:cNvSpPr/>
          <p:nvPr/>
        </p:nvSpPr>
        <p:spPr>
          <a:xfrm>
            <a:off x="1408292" y="3117886"/>
            <a:ext cx="173354" cy="9525"/>
          </a:xfrm>
          <a:custGeom>
            <a:avLst/>
            <a:gdLst>
              <a:gd name="connsiteX0" fmla="*/ 0 w 173354"/>
              <a:gd name="connsiteY0" fmla="*/ 0 h 9525"/>
              <a:gd name="connsiteX1" fmla="*/ 173355 w 173354"/>
              <a:gd name="connsiteY1" fmla="*/ 0 h 9525"/>
            </a:gdLst>
            <a:ahLst/>
            <a:cxnLst>
              <a:cxn ang="0">
                <a:pos x="connsiteX0" y="connsiteY0"/>
              </a:cxn>
              <a:cxn ang="0">
                <a:pos x="connsiteX1" y="connsiteY1"/>
              </a:cxn>
            </a:cxnLst>
            <a:rect l="l" t="t" r="r" b="b"/>
            <a:pathLst>
              <a:path w="173354" h="9525">
                <a:moveTo>
                  <a:pt x="0" y="0"/>
                </a:moveTo>
                <a:lnTo>
                  <a:pt x="173355"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5" name="Freeform: Shape 37">
            <a:extLst>
              <a:ext uri="{FF2B5EF4-FFF2-40B4-BE49-F238E27FC236}">
                <a16:creationId xmlns:a16="http://schemas.microsoft.com/office/drawing/2014/main" id="{6F78BF0D-D2D0-5E77-8F36-BCCA65BB82B7}"/>
              </a:ext>
            </a:extLst>
          </p:cNvPr>
          <p:cNvSpPr/>
          <p:nvPr/>
        </p:nvSpPr>
        <p:spPr>
          <a:xfrm>
            <a:off x="1408292" y="3136936"/>
            <a:ext cx="80009" cy="9525"/>
          </a:xfrm>
          <a:custGeom>
            <a:avLst/>
            <a:gdLst>
              <a:gd name="connsiteX0" fmla="*/ 0 w 80009"/>
              <a:gd name="connsiteY0" fmla="*/ 0 h 9525"/>
              <a:gd name="connsiteX1" fmla="*/ 80010 w 80009"/>
              <a:gd name="connsiteY1" fmla="*/ 0 h 9525"/>
            </a:gdLst>
            <a:ahLst/>
            <a:cxnLst>
              <a:cxn ang="0">
                <a:pos x="connsiteX0" y="connsiteY0"/>
              </a:cxn>
              <a:cxn ang="0">
                <a:pos x="connsiteX1" y="connsiteY1"/>
              </a:cxn>
            </a:cxnLst>
            <a:rect l="l" t="t" r="r" b="b"/>
            <a:pathLst>
              <a:path w="80009" h="9525">
                <a:moveTo>
                  <a:pt x="0" y="0"/>
                </a:moveTo>
                <a:lnTo>
                  <a:pt x="80010"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8">
            <a:extLst>
              <a:ext uri="{FF2B5EF4-FFF2-40B4-BE49-F238E27FC236}">
                <a16:creationId xmlns:a16="http://schemas.microsoft.com/office/drawing/2014/main" id="{6E059E03-E106-5EDB-4E81-6F137A40B9D1}"/>
              </a:ext>
            </a:extLst>
          </p:cNvPr>
          <p:cNvSpPr/>
          <p:nvPr/>
        </p:nvSpPr>
        <p:spPr>
          <a:xfrm>
            <a:off x="1505447" y="3136936"/>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7" name="Freeform: Shape 39">
            <a:extLst>
              <a:ext uri="{FF2B5EF4-FFF2-40B4-BE49-F238E27FC236}">
                <a16:creationId xmlns:a16="http://schemas.microsoft.com/office/drawing/2014/main" id="{64E4F052-BC91-2EF5-56B8-80C3CB34A632}"/>
              </a:ext>
            </a:extLst>
          </p:cNvPr>
          <p:cNvSpPr/>
          <p:nvPr/>
        </p:nvSpPr>
        <p:spPr>
          <a:xfrm>
            <a:off x="1483539" y="3155033"/>
            <a:ext cx="98107" cy="9525"/>
          </a:xfrm>
          <a:custGeom>
            <a:avLst/>
            <a:gdLst>
              <a:gd name="connsiteX0" fmla="*/ 0 w 98107"/>
              <a:gd name="connsiteY0" fmla="*/ 0 h 9525"/>
              <a:gd name="connsiteX1" fmla="*/ 98107 w 98107"/>
              <a:gd name="connsiteY1" fmla="*/ 0 h 9525"/>
            </a:gdLst>
            <a:ahLst/>
            <a:cxnLst>
              <a:cxn ang="0">
                <a:pos x="connsiteX0" y="connsiteY0"/>
              </a:cxn>
              <a:cxn ang="0">
                <a:pos x="connsiteX1" y="connsiteY1"/>
              </a:cxn>
            </a:cxnLst>
            <a:rect l="l" t="t" r="r" b="b"/>
            <a:pathLst>
              <a:path w="98107" h="9525">
                <a:moveTo>
                  <a:pt x="0" y="0"/>
                </a:moveTo>
                <a:lnTo>
                  <a:pt x="98107" y="0"/>
                </a:lnTo>
              </a:path>
            </a:pathLst>
          </a:custGeom>
          <a:ln w="4739" cap="flat">
            <a:solidFill>
              <a:srgbClr val="5C5D6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8" name="TextBox 37">
            <a:extLst>
              <a:ext uri="{FF2B5EF4-FFF2-40B4-BE49-F238E27FC236}">
                <a16:creationId xmlns:a16="http://schemas.microsoft.com/office/drawing/2014/main" id="{DFB417E5-EAB6-EBAB-1A29-E2293680B0AC}"/>
              </a:ext>
            </a:extLst>
          </p:cNvPr>
          <p:cNvSpPr txBox="1"/>
          <p:nvPr/>
        </p:nvSpPr>
        <p:spPr>
          <a:xfrm>
            <a:off x="1365559" y="3108240"/>
            <a:ext cx="297180" cy="1200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 b="0" i="0" u="none" strike="noStrike" kern="1200" cap="none" spc="0" normalizeH="0" baseline="0" noProof="0">
                <a:ln/>
                <a:solidFill>
                  <a:srgbClr val="5C5D60"/>
                </a:solidFill>
                <a:effectLst/>
                <a:uLnTx/>
                <a:uFillTx/>
                <a:ea typeface="+mn-ea"/>
                <a:cs typeface="+mn-cs"/>
                <a:sym typeface="Barlow-Bold"/>
                <a:rtl val="0"/>
              </a:rPr>
              <a:t>ABC-123-XZ-0</a:t>
            </a:r>
          </a:p>
        </p:txBody>
      </p:sp>
      <p:sp>
        <p:nvSpPr>
          <p:cNvPr id="39" name="Freeform: Shape 41">
            <a:extLst>
              <a:ext uri="{FF2B5EF4-FFF2-40B4-BE49-F238E27FC236}">
                <a16:creationId xmlns:a16="http://schemas.microsoft.com/office/drawing/2014/main" id="{CAE18913-7106-E4DA-3367-C51568239069}"/>
              </a:ext>
            </a:extLst>
          </p:cNvPr>
          <p:cNvSpPr/>
          <p:nvPr/>
        </p:nvSpPr>
        <p:spPr>
          <a:xfrm>
            <a:off x="1997889" y="2773080"/>
            <a:ext cx="488632" cy="908685"/>
          </a:xfrm>
          <a:custGeom>
            <a:avLst/>
            <a:gdLst>
              <a:gd name="connsiteX0" fmla="*/ 412433 w 488632"/>
              <a:gd name="connsiteY0" fmla="*/ 908685 h 908685"/>
              <a:gd name="connsiteX1" fmla="*/ 76200 w 488632"/>
              <a:gd name="connsiteY1" fmla="*/ 908685 h 908685"/>
              <a:gd name="connsiteX2" fmla="*/ 0 w 488632"/>
              <a:gd name="connsiteY2" fmla="*/ 832485 h 908685"/>
              <a:gd name="connsiteX3" fmla="*/ 0 w 488632"/>
              <a:gd name="connsiteY3" fmla="*/ 76200 h 908685"/>
              <a:gd name="connsiteX4" fmla="*/ 76200 w 488632"/>
              <a:gd name="connsiteY4" fmla="*/ 0 h 908685"/>
              <a:gd name="connsiteX5" fmla="*/ 412433 w 488632"/>
              <a:gd name="connsiteY5" fmla="*/ 0 h 908685"/>
              <a:gd name="connsiteX6" fmla="*/ 488633 w 488632"/>
              <a:gd name="connsiteY6" fmla="*/ 76200 h 908685"/>
              <a:gd name="connsiteX7" fmla="*/ 488633 w 488632"/>
              <a:gd name="connsiteY7" fmla="*/ 832485 h 908685"/>
              <a:gd name="connsiteX8" fmla="*/ 412433 w 488632"/>
              <a:gd name="connsiteY8" fmla="*/ 908685 h 908685"/>
              <a:gd name="connsiteX9" fmla="*/ 412433 w 488632"/>
              <a:gd name="connsiteY9" fmla="*/ 908685 h 908685"/>
              <a:gd name="connsiteX10" fmla="*/ 76200 w 488632"/>
              <a:gd name="connsiteY10" fmla="*/ 25718 h 908685"/>
              <a:gd name="connsiteX11" fmla="*/ 25717 w 488632"/>
              <a:gd name="connsiteY11" fmla="*/ 76200 h 908685"/>
              <a:gd name="connsiteX12" fmla="*/ 25717 w 488632"/>
              <a:gd name="connsiteY12" fmla="*/ 832485 h 908685"/>
              <a:gd name="connsiteX13" fmla="*/ 76200 w 488632"/>
              <a:gd name="connsiteY13" fmla="*/ 882968 h 908685"/>
              <a:gd name="connsiteX14" fmla="*/ 412433 w 488632"/>
              <a:gd name="connsiteY14" fmla="*/ 882968 h 908685"/>
              <a:gd name="connsiteX15" fmla="*/ 462915 w 488632"/>
              <a:gd name="connsiteY15" fmla="*/ 832485 h 908685"/>
              <a:gd name="connsiteX16" fmla="*/ 462915 w 488632"/>
              <a:gd name="connsiteY16" fmla="*/ 76200 h 908685"/>
              <a:gd name="connsiteX17" fmla="*/ 412433 w 488632"/>
              <a:gd name="connsiteY17" fmla="*/ 25718 h 908685"/>
              <a:gd name="connsiteX18" fmla="*/ 76200 w 488632"/>
              <a:gd name="connsiteY18" fmla="*/ 25718 h 908685"/>
              <a:gd name="connsiteX19" fmla="*/ 76200 w 488632"/>
              <a:gd name="connsiteY19" fmla="*/ 25718 h 908685"/>
              <a:gd name="connsiteX20" fmla="*/ 76200 w 488632"/>
              <a:gd name="connsiteY20" fmla="*/ 25718 h 9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632" h="908685">
                <a:moveTo>
                  <a:pt x="412433" y="908685"/>
                </a:moveTo>
                <a:lnTo>
                  <a:pt x="76200" y="908685"/>
                </a:lnTo>
                <a:cubicBezTo>
                  <a:pt x="35242" y="908685"/>
                  <a:pt x="0" y="875348"/>
                  <a:pt x="0" y="832485"/>
                </a:cubicBezTo>
                <a:lnTo>
                  <a:pt x="0" y="76200"/>
                </a:lnTo>
                <a:cubicBezTo>
                  <a:pt x="0" y="34290"/>
                  <a:pt x="33338" y="0"/>
                  <a:pt x="76200" y="0"/>
                </a:cubicBezTo>
                <a:lnTo>
                  <a:pt x="412433" y="0"/>
                </a:lnTo>
                <a:cubicBezTo>
                  <a:pt x="453390" y="0"/>
                  <a:pt x="488633" y="33338"/>
                  <a:pt x="488633" y="76200"/>
                </a:cubicBezTo>
                <a:lnTo>
                  <a:pt x="488633" y="832485"/>
                </a:lnTo>
                <a:cubicBezTo>
                  <a:pt x="486728" y="875348"/>
                  <a:pt x="453390" y="908685"/>
                  <a:pt x="412433" y="908685"/>
                </a:cubicBezTo>
                <a:lnTo>
                  <a:pt x="412433" y="908685"/>
                </a:lnTo>
                <a:close/>
                <a:moveTo>
                  <a:pt x="76200" y="25718"/>
                </a:moveTo>
                <a:cubicBezTo>
                  <a:pt x="47625" y="25718"/>
                  <a:pt x="25717" y="47625"/>
                  <a:pt x="25717" y="76200"/>
                </a:cubicBezTo>
                <a:lnTo>
                  <a:pt x="25717" y="832485"/>
                </a:lnTo>
                <a:cubicBezTo>
                  <a:pt x="25717" y="861060"/>
                  <a:pt x="47625" y="882968"/>
                  <a:pt x="76200" y="882968"/>
                </a:cubicBezTo>
                <a:lnTo>
                  <a:pt x="412433" y="882968"/>
                </a:lnTo>
                <a:cubicBezTo>
                  <a:pt x="441008" y="882968"/>
                  <a:pt x="462915" y="861060"/>
                  <a:pt x="462915" y="832485"/>
                </a:cubicBezTo>
                <a:lnTo>
                  <a:pt x="462915" y="76200"/>
                </a:lnTo>
                <a:cubicBezTo>
                  <a:pt x="462915" y="47625"/>
                  <a:pt x="441008" y="25718"/>
                  <a:pt x="412433" y="25718"/>
                </a:cubicBezTo>
                <a:lnTo>
                  <a:pt x="76200" y="25718"/>
                </a:lnTo>
                <a:lnTo>
                  <a:pt x="76200" y="25718"/>
                </a:lnTo>
                <a:lnTo>
                  <a:pt x="76200" y="2571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0" name="Freeform: Shape 42">
            <a:extLst>
              <a:ext uri="{FF2B5EF4-FFF2-40B4-BE49-F238E27FC236}">
                <a16:creationId xmlns:a16="http://schemas.microsoft.com/office/drawing/2014/main" id="{856FA81B-64B1-DF44-524A-F7BE8F305D8E}"/>
              </a:ext>
            </a:extLst>
          </p:cNvPr>
          <p:cNvSpPr/>
          <p:nvPr/>
        </p:nvSpPr>
        <p:spPr>
          <a:xfrm>
            <a:off x="2178864" y="3572228"/>
            <a:ext cx="126682" cy="24764"/>
          </a:xfrm>
          <a:custGeom>
            <a:avLst/>
            <a:gdLst>
              <a:gd name="connsiteX0" fmla="*/ 0 w 126682"/>
              <a:gd name="connsiteY0" fmla="*/ 0 h 24764"/>
              <a:gd name="connsiteX1" fmla="*/ 126683 w 126682"/>
              <a:gd name="connsiteY1" fmla="*/ 0 h 24764"/>
              <a:gd name="connsiteX2" fmla="*/ 126683 w 126682"/>
              <a:gd name="connsiteY2" fmla="*/ 24765 h 24764"/>
              <a:gd name="connsiteX3" fmla="*/ 0 w 126682"/>
              <a:gd name="connsiteY3" fmla="*/ 24765 h 24764"/>
              <a:gd name="connsiteX4" fmla="*/ 0 w 126682"/>
              <a:gd name="connsiteY4" fmla="*/ 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 h="24764">
                <a:moveTo>
                  <a:pt x="0" y="0"/>
                </a:moveTo>
                <a:lnTo>
                  <a:pt x="126683" y="0"/>
                </a:lnTo>
                <a:lnTo>
                  <a:pt x="126683" y="24765"/>
                </a:lnTo>
                <a:lnTo>
                  <a:pt x="0" y="24765"/>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41" name="Graphic 10">
            <a:extLst>
              <a:ext uri="{FF2B5EF4-FFF2-40B4-BE49-F238E27FC236}">
                <a16:creationId xmlns:a16="http://schemas.microsoft.com/office/drawing/2014/main" id="{0C7E1149-7BFB-AC45-82D5-66A7014E2DFA}"/>
              </a:ext>
            </a:extLst>
          </p:cNvPr>
          <p:cNvGrpSpPr/>
          <p:nvPr/>
        </p:nvGrpSpPr>
        <p:grpSpPr>
          <a:xfrm>
            <a:off x="2164577" y="3371251"/>
            <a:ext cx="154304" cy="154304"/>
            <a:chOff x="1570415" y="3402276"/>
            <a:chExt cx="154304" cy="154304"/>
          </a:xfrm>
          <a:solidFill>
            <a:srgbClr val="FDBB30"/>
          </a:solidFill>
        </p:grpSpPr>
        <p:sp>
          <p:nvSpPr>
            <p:cNvPr id="42" name="Freeform: Shape 44">
              <a:extLst>
                <a:ext uri="{FF2B5EF4-FFF2-40B4-BE49-F238E27FC236}">
                  <a16:creationId xmlns:a16="http://schemas.microsoft.com/office/drawing/2014/main" id="{6C35C469-162F-2F01-6F40-26C4A68C0473}"/>
                </a:ext>
              </a:extLst>
            </p:cNvPr>
            <p:cNvSpPr/>
            <p:nvPr/>
          </p:nvSpPr>
          <p:spPr>
            <a:xfrm>
              <a:off x="1570415" y="3402276"/>
              <a:ext cx="154304" cy="154304"/>
            </a:xfrm>
            <a:custGeom>
              <a:avLst/>
              <a:gdLst>
                <a:gd name="connsiteX0" fmla="*/ 77152 w 154304"/>
                <a:gd name="connsiteY0" fmla="*/ 154305 h 154304"/>
                <a:gd name="connsiteX1" fmla="*/ 0 w 154304"/>
                <a:gd name="connsiteY1" fmla="*/ 77152 h 154304"/>
                <a:gd name="connsiteX2" fmla="*/ 77152 w 154304"/>
                <a:gd name="connsiteY2" fmla="*/ 0 h 154304"/>
                <a:gd name="connsiteX3" fmla="*/ 154305 w 154304"/>
                <a:gd name="connsiteY3" fmla="*/ 77152 h 154304"/>
                <a:gd name="connsiteX4" fmla="*/ 77152 w 154304"/>
                <a:gd name="connsiteY4" fmla="*/ 154305 h 154304"/>
                <a:gd name="connsiteX5" fmla="*/ 77152 w 154304"/>
                <a:gd name="connsiteY5" fmla="*/ 154305 h 154304"/>
                <a:gd name="connsiteX6" fmla="*/ 77152 w 154304"/>
                <a:gd name="connsiteY6" fmla="*/ 18098 h 154304"/>
                <a:gd name="connsiteX7" fmla="*/ 18098 w 154304"/>
                <a:gd name="connsiteY7" fmla="*/ 77152 h 154304"/>
                <a:gd name="connsiteX8" fmla="*/ 77152 w 154304"/>
                <a:gd name="connsiteY8" fmla="*/ 136207 h 154304"/>
                <a:gd name="connsiteX9" fmla="*/ 136208 w 154304"/>
                <a:gd name="connsiteY9" fmla="*/ 77152 h 154304"/>
                <a:gd name="connsiteX10" fmla="*/ 77152 w 154304"/>
                <a:gd name="connsiteY10" fmla="*/ 18098 h 154304"/>
                <a:gd name="connsiteX11" fmla="*/ 77152 w 154304"/>
                <a:gd name="connsiteY11" fmla="*/ 18098 h 1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304" h="154304">
                  <a:moveTo>
                    <a:pt x="77152" y="154305"/>
                  </a:moveTo>
                  <a:cubicBezTo>
                    <a:pt x="34290" y="154305"/>
                    <a:pt x="0" y="119063"/>
                    <a:pt x="0" y="77152"/>
                  </a:cubicBezTo>
                  <a:cubicBezTo>
                    <a:pt x="0" y="35242"/>
                    <a:pt x="35242" y="0"/>
                    <a:pt x="77152" y="0"/>
                  </a:cubicBezTo>
                  <a:cubicBezTo>
                    <a:pt x="120015" y="0"/>
                    <a:pt x="154305" y="35242"/>
                    <a:pt x="154305" y="77152"/>
                  </a:cubicBezTo>
                  <a:cubicBezTo>
                    <a:pt x="154305" y="119063"/>
                    <a:pt x="120015" y="154305"/>
                    <a:pt x="77152" y="154305"/>
                  </a:cubicBezTo>
                  <a:lnTo>
                    <a:pt x="77152" y="154305"/>
                  </a:lnTo>
                  <a:close/>
                  <a:moveTo>
                    <a:pt x="77152" y="18098"/>
                  </a:moveTo>
                  <a:cubicBezTo>
                    <a:pt x="44767" y="18098"/>
                    <a:pt x="18098" y="44767"/>
                    <a:pt x="18098" y="77152"/>
                  </a:cubicBezTo>
                  <a:cubicBezTo>
                    <a:pt x="18098" y="109538"/>
                    <a:pt x="44767" y="136207"/>
                    <a:pt x="77152" y="136207"/>
                  </a:cubicBezTo>
                  <a:cubicBezTo>
                    <a:pt x="109538" y="136207"/>
                    <a:pt x="136208" y="109538"/>
                    <a:pt x="136208" y="77152"/>
                  </a:cubicBezTo>
                  <a:cubicBezTo>
                    <a:pt x="136208" y="44767"/>
                    <a:pt x="109538" y="18098"/>
                    <a:pt x="77152" y="18098"/>
                  </a:cubicBezTo>
                  <a:lnTo>
                    <a:pt x="77152" y="180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3" name="Freeform: Shape 45">
              <a:extLst>
                <a:ext uri="{FF2B5EF4-FFF2-40B4-BE49-F238E27FC236}">
                  <a16:creationId xmlns:a16="http://schemas.microsoft.com/office/drawing/2014/main" id="{92330E7E-5133-A857-AD7A-C9EF80184C67}"/>
                </a:ext>
              </a:extLst>
            </p:cNvPr>
            <p:cNvSpPr/>
            <p:nvPr/>
          </p:nvSpPr>
          <p:spPr>
            <a:xfrm>
              <a:off x="1608515" y="3454663"/>
              <a:ext cx="79057" cy="56197"/>
            </a:xfrm>
            <a:custGeom>
              <a:avLst/>
              <a:gdLst>
                <a:gd name="connsiteX0" fmla="*/ 32385 w 79057"/>
                <a:gd name="connsiteY0" fmla="*/ 56198 h 56197"/>
                <a:gd name="connsiteX1" fmla="*/ 25717 w 79057"/>
                <a:gd name="connsiteY1" fmla="*/ 53340 h 56197"/>
                <a:gd name="connsiteX2" fmla="*/ 2858 w 79057"/>
                <a:gd name="connsiteY2" fmla="*/ 30480 h 56197"/>
                <a:gd name="connsiteX3" fmla="*/ 2858 w 79057"/>
                <a:gd name="connsiteY3" fmla="*/ 17145 h 56197"/>
                <a:gd name="connsiteX4" fmla="*/ 16192 w 79057"/>
                <a:gd name="connsiteY4" fmla="*/ 17145 h 56197"/>
                <a:gd name="connsiteX5" fmla="*/ 32385 w 79057"/>
                <a:gd name="connsiteY5" fmla="*/ 33338 h 56197"/>
                <a:gd name="connsiteX6" fmla="*/ 62865 w 79057"/>
                <a:gd name="connsiteY6" fmla="*/ 2857 h 56197"/>
                <a:gd name="connsiteX7" fmla="*/ 76200 w 79057"/>
                <a:gd name="connsiteY7" fmla="*/ 2857 h 56197"/>
                <a:gd name="connsiteX8" fmla="*/ 76200 w 79057"/>
                <a:gd name="connsiteY8" fmla="*/ 16192 h 56197"/>
                <a:gd name="connsiteX9" fmla="*/ 39052 w 79057"/>
                <a:gd name="connsiteY9" fmla="*/ 54292 h 56197"/>
                <a:gd name="connsiteX10" fmla="*/ 32385 w 79057"/>
                <a:gd name="connsiteY10" fmla="*/ 56198 h 56197"/>
                <a:gd name="connsiteX11" fmla="*/ 32385 w 79057"/>
                <a:gd name="connsiteY11" fmla="*/ 56198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057" h="56197">
                  <a:moveTo>
                    <a:pt x="32385" y="56198"/>
                  </a:moveTo>
                  <a:cubicBezTo>
                    <a:pt x="29527" y="56198"/>
                    <a:pt x="27622" y="55245"/>
                    <a:pt x="25717" y="53340"/>
                  </a:cubicBezTo>
                  <a:lnTo>
                    <a:pt x="2858" y="30480"/>
                  </a:lnTo>
                  <a:cubicBezTo>
                    <a:pt x="-953" y="26670"/>
                    <a:pt x="-953" y="20955"/>
                    <a:pt x="2858" y="17145"/>
                  </a:cubicBezTo>
                  <a:cubicBezTo>
                    <a:pt x="6667" y="13335"/>
                    <a:pt x="12383" y="13335"/>
                    <a:pt x="16192" y="17145"/>
                  </a:cubicBezTo>
                  <a:lnTo>
                    <a:pt x="32385" y="33338"/>
                  </a:lnTo>
                  <a:lnTo>
                    <a:pt x="62865" y="2857"/>
                  </a:lnTo>
                  <a:cubicBezTo>
                    <a:pt x="66675" y="-952"/>
                    <a:pt x="72390" y="-952"/>
                    <a:pt x="76200" y="2857"/>
                  </a:cubicBezTo>
                  <a:cubicBezTo>
                    <a:pt x="80010" y="6667"/>
                    <a:pt x="80010" y="12382"/>
                    <a:pt x="76200" y="16192"/>
                  </a:cubicBezTo>
                  <a:lnTo>
                    <a:pt x="39052" y="54292"/>
                  </a:lnTo>
                  <a:cubicBezTo>
                    <a:pt x="37147" y="54292"/>
                    <a:pt x="34290" y="56198"/>
                    <a:pt x="32385" y="56198"/>
                  </a:cubicBezTo>
                  <a:lnTo>
                    <a:pt x="32385" y="5619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44" name="Graphic 10">
            <a:extLst>
              <a:ext uri="{FF2B5EF4-FFF2-40B4-BE49-F238E27FC236}">
                <a16:creationId xmlns:a16="http://schemas.microsoft.com/office/drawing/2014/main" id="{477B374C-93EF-A9C6-3269-36C7B82E4228}"/>
              </a:ext>
            </a:extLst>
          </p:cNvPr>
          <p:cNvGrpSpPr/>
          <p:nvPr/>
        </p:nvGrpSpPr>
        <p:grpSpPr>
          <a:xfrm>
            <a:off x="2044562" y="2846423"/>
            <a:ext cx="396239" cy="426719"/>
            <a:chOff x="1450400" y="2877448"/>
            <a:chExt cx="396239" cy="426719"/>
          </a:xfrm>
          <a:solidFill>
            <a:srgbClr val="000000"/>
          </a:solidFill>
        </p:grpSpPr>
        <p:sp>
          <p:nvSpPr>
            <p:cNvPr id="45" name="Freeform: Shape 47">
              <a:extLst>
                <a:ext uri="{FF2B5EF4-FFF2-40B4-BE49-F238E27FC236}">
                  <a16:creationId xmlns:a16="http://schemas.microsoft.com/office/drawing/2014/main" id="{2C516D97-A936-E544-4DBA-A553B2E4170F}"/>
                </a:ext>
              </a:extLst>
            </p:cNvPr>
            <p:cNvSpPr/>
            <p:nvPr/>
          </p:nvSpPr>
          <p:spPr>
            <a:xfrm>
              <a:off x="1788537" y="2877448"/>
              <a:ext cx="58102" cy="52387"/>
            </a:xfrm>
            <a:custGeom>
              <a:avLst/>
              <a:gdLst>
                <a:gd name="connsiteX0" fmla="*/ 0 w 58102"/>
                <a:gd name="connsiteY0" fmla="*/ 19050 h 52387"/>
                <a:gd name="connsiteX1" fmla="*/ 39053 w 58102"/>
                <a:gd name="connsiteY1" fmla="*/ 19050 h 52387"/>
                <a:gd name="connsiteX2" fmla="*/ 39053 w 58102"/>
                <a:gd name="connsiteY2" fmla="*/ 52387 h 52387"/>
                <a:gd name="connsiteX3" fmla="*/ 58103 w 58102"/>
                <a:gd name="connsiteY3" fmla="*/ 52387 h 52387"/>
                <a:gd name="connsiteX4" fmla="*/ 58103 w 58102"/>
                <a:gd name="connsiteY4" fmla="*/ 0 h 52387"/>
                <a:gd name="connsiteX5" fmla="*/ 0 w 58102"/>
                <a:gd name="connsiteY5" fmla="*/ 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2387">
                  <a:moveTo>
                    <a:pt x="0" y="19050"/>
                  </a:moveTo>
                  <a:lnTo>
                    <a:pt x="39053" y="19050"/>
                  </a:lnTo>
                  <a:lnTo>
                    <a:pt x="39053" y="52387"/>
                  </a:lnTo>
                  <a:lnTo>
                    <a:pt x="58103" y="52387"/>
                  </a:lnTo>
                  <a:lnTo>
                    <a:pt x="58103" y="0"/>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6" name="Freeform: Shape 48">
              <a:extLst>
                <a:ext uri="{FF2B5EF4-FFF2-40B4-BE49-F238E27FC236}">
                  <a16:creationId xmlns:a16="http://schemas.microsoft.com/office/drawing/2014/main" id="{80CBF515-7DC8-7306-3578-A25D19329C9B}"/>
                </a:ext>
              </a:extLst>
            </p:cNvPr>
            <p:cNvSpPr/>
            <p:nvPr/>
          </p:nvSpPr>
          <p:spPr>
            <a:xfrm>
              <a:off x="1450400" y="2877448"/>
              <a:ext cx="57150" cy="52387"/>
            </a:xfrm>
            <a:custGeom>
              <a:avLst/>
              <a:gdLst>
                <a:gd name="connsiteX0" fmla="*/ 18098 w 57150"/>
                <a:gd name="connsiteY0" fmla="*/ 52387 h 52387"/>
                <a:gd name="connsiteX1" fmla="*/ 18098 w 57150"/>
                <a:gd name="connsiteY1" fmla="*/ 19050 h 52387"/>
                <a:gd name="connsiteX2" fmla="*/ 57150 w 57150"/>
                <a:gd name="connsiteY2" fmla="*/ 19050 h 52387"/>
                <a:gd name="connsiteX3" fmla="*/ 57150 w 57150"/>
                <a:gd name="connsiteY3" fmla="*/ 0 h 52387"/>
                <a:gd name="connsiteX4" fmla="*/ 0 w 57150"/>
                <a:gd name="connsiteY4" fmla="*/ 0 h 52387"/>
                <a:gd name="connsiteX5" fmla="*/ 0 w 57150"/>
                <a:gd name="connsiteY5" fmla="*/ 52387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2387">
                  <a:moveTo>
                    <a:pt x="18098" y="52387"/>
                  </a:moveTo>
                  <a:lnTo>
                    <a:pt x="18098" y="19050"/>
                  </a:lnTo>
                  <a:lnTo>
                    <a:pt x="57150" y="19050"/>
                  </a:lnTo>
                  <a:lnTo>
                    <a:pt x="57150" y="0"/>
                  </a:lnTo>
                  <a:lnTo>
                    <a:pt x="0" y="0"/>
                  </a:lnTo>
                  <a:lnTo>
                    <a:pt x="0" y="5238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7" name="Freeform: Shape 49">
              <a:extLst>
                <a:ext uri="{FF2B5EF4-FFF2-40B4-BE49-F238E27FC236}">
                  <a16:creationId xmlns:a16="http://schemas.microsoft.com/office/drawing/2014/main" id="{A98B25A7-BE7D-B502-93A8-86C0E8B37BA3}"/>
                </a:ext>
              </a:extLst>
            </p:cNvPr>
            <p:cNvSpPr/>
            <p:nvPr/>
          </p:nvSpPr>
          <p:spPr>
            <a:xfrm>
              <a:off x="1788537" y="3251780"/>
              <a:ext cx="58102" cy="52387"/>
            </a:xfrm>
            <a:custGeom>
              <a:avLst/>
              <a:gdLst>
                <a:gd name="connsiteX0" fmla="*/ 39053 w 58102"/>
                <a:gd name="connsiteY0" fmla="*/ 0 h 52387"/>
                <a:gd name="connsiteX1" fmla="*/ 39053 w 58102"/>
                <a:gd name="connsiteY1" fmla="*/ 33338 h 52387"/>
                <a:gd name="connsiteX2" fmla="*/ 0 w 58102"/>
                <a:gd name="connsiteY2" fmla="*/ 33338 h 52387"/>
                <a:gd name="connsiteX3" fmla="*/ 0 w 58102"/>
                <a:gd name="connsiteY3" fmla="*/ 52388 h 52387"/>
                <a:gd name="connsiteX4" fmla="*/ 58103 w 58102"/>
                <a:gd name="connsiteY4" fmla="*/ 52388 h 52387"/>
                <a:gd name="connsiteX5" fmla="*/ 58103 w 58102"/>
                <a:gd name="connsiteY5" fmla="*/ 0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02" h="52387">
                  <a:moveTo>
                    <a:pt x="39053" y="0"/>
                  </a:moveTo>
                  <a:lnTo>
                    <a:pt x="39053" y="33338"/>
                  </a:lnTo>
                  <a:lnTo>
                    <a:pt x="0" y="33338"/>
                  </a:lnTo>
                  <a:lnTo>
                    <a:pt x="0" y="52388"/>
                  </a:lnTo>
                  <a:lnTo>
                    <a:pt x="58103" y="52388"/>
                  </a:lnTo>
                  <a:lnTo>
                    <a:pt x="58103"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8" name="Freeform: Shape 50">
              <a:extLst>
                <a:ext uri="{FF2B5EF4-FFF2-40B4-BE49-F238E27FC236}">
                  <a16:creationId xmlns:a16="http://schemas.microsoft.com/office/drawing/2014/main" id="{9D08EB85-AD65-2C4E-AB74-8977B85AB851}"/>
                </a:ext>
              </a:extLst>
            </p:cNvPr>
            <p:cNvSpPr/>
            <p:nvPr/>
          </p:nvSpPr>
          <p:spPr>
            <a:xfrm>
              <a:off x="1450400" y="3251780"/>
              <a:ext cx="57150" cy="52387"/>
            </a:xfrm>
            <a:custGeom>
              <a:avLst/>
              <a:gdLst>
                <a:gd name="connsiteX0" fmla="*/ 57150 w 57150"/>
                <a:gd name="connsiteY0" fmla="*/ 33338 h 52387"/>
                <a:gd name="connsiteX1" fmla="*/ 18098 w 57150"/>
                <a:gd name="connsiteY1" fmla="*/ 33338 h 52387"/>
                <a:gd name="connsiteX2" fmla="*/ 18098 w 57150"/>
                <a:gd name="connsiteY2" fmla="*/ 0 h 52387"/>
                <a:gd name="connsiteX3" fmla="*/ 0 w 57150"/>
                <a:gd name="connsiteY3" fmla="*/ 0 h 52387"/>
                <a:gd name="connsiteX4" fmla="*/ 0 w 57150"/>
                <a:gd name="connsiteY4" fmla="*/ 52388 h 52387"/>
                <a:gd name="connsiteX5" fmla="*/ 57150 w 57150"/>
                <a:gd name="connsiteY5" fmla="*/ 52388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2387">
                  <a:moveTo>
                    <a:pt x="57150" y="33338"/>
                  </a:moveTo>
                  <a:lnTo>
                    <a:pt x="18098" y="33338"/>
                  </a:lnTo>
                  <a:lnTo>
                    <a:pt x="18098" y="0"/>
                  </a:lnTo>
                  <a:lnTo>
                    <a:pt x="0" y="0"/>
                  </a:lnTo>
                  <a:lnTo>
                    <a:pt x="0" y="52388"/>
                  </a:lnTo>
                  <a:lnTo>
                    <a:pt x="57150" y="5238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9" name="Freeform: Shape 51">
            <a:extLst>
              <a:ext uri="{FF2B5EF4-FFF2-40B4-BE49-F238E27FC236}">
                <a16:creationId xmlns:a16="http://schemas.microsoft.com/office/drawing/2014/main" id="{00AD390D-C7C8-DE9A-545D-054AC255885E}"/>
              </a:ext>
            </a:extLst>
          </p:cNvPr>
          <p:cNvSpPr/>
          <p:nvPr/>
        </p:nvSpPr>
        <p:spPr>
          <a:xfrm>
            <a:off x="2079556" y="2874998"/>
            <a:ext cx="323145" cy="356235"/>
          </a:xfrm>
          <a:custGeom>
            <a:avLst/>
            <a:gdLst>
              <a:gd name="connsiteX0" fmla="*/ 315525 w 323145"/>
              <a:gd name="connsiteY0" fmla="*/ 355282 h 356235"/>
              <a:gd name="connsiteX1" fmla="*/ 317430 w 323145"/>
              <a:gd name="connsiteY1" fmla="*/ 355282 h 356235"/>
              <a:gd name="connsiteX2" fmla="*/ 323145 w 323145"/>
              <a:gd name="connsiteY2" fmla="*/ 350520 h 356235"/>
              <a:gd name="connsiteX3" fmla="*/ 323145 w 323145"/>
              <a:gd name="connsiteY3" fmla="*/ 345757 h 356235"/>
              <a:gd name="connsiteX4" fmla="*/ 319335 w 323145"/>
              <a:gd name="connsiteY4" fmla="*/ 342900 h 356235"/>
              <a:gd name="connsiteX5" fmla="*/ 225990 w 323145"/>
              <a:gd name="connsiteY5" fmla="*/ 314325 h 356235"/>
              <a:gd name="connsiteX6" fmla="*/ 223133 w 323145"/>
              <a:gd name="connsiteY6" fmla="*/ 313373 h 356235"/>
              <a:gd name="connsiteX7" fmla="*/ 223133 w 323145"/>
              <a:gd name="connsiteY7" fmla="*/ 311468 h 356235"/>
              <a:gd name="connsiteX8" fmla="*/ 223133 w 323145"/>
              <a:gd name="connsiteY8" fmla="*/ 286703 h 356235"/>
              <a:gd name="connsiteX9" fmla="*/ 223133 w 323145"/>
              <a:gd name="connsiteY9" fmla="*/ 284798 h 356235"/>
              <a:gd name="connsiteX10" fmla="*/ 225038 w 323145"/>
              <a:gd name="connsiteY10" fmla="*/ 283845 h 356235"/>
              <a:gd name="connsiteX11" fmla="*/ 267900 w 323145"/>
              <a:gd name="connsiteY11" fmla="*/ 227648 h 356235"/>
              <a:gd name="connsiteX12" fmla="*/ 268853 w 323145"/>
              <a:gd name="connsiteY12" fmla="*/ 225743 h 356235"/>
              <a:gd name="connsiteX13" fmla="*/ 270758 w 323145"/>
              <a:gd name="connsiteY13" fmla="*/ 225743 h 356235"/>
              <a:gd name="connsiteX14" fmla="*/ 294570 w 323145"/>
              <a:gd name="connsiteY14" fmla="*/ 195262 h 356235"/>
              <a:gd name="connsiteX15" fmla="*/ 299333 w 323145"/>
              <a:gd name="connsiteY15" fmla="*/ 170498 h 356235"/>
              <a:gd name="connsiteX16" fmla="*/ 292665 w 323145"/>
              <a:gd name="connsiteY16" fmla="*/ 146685 h 356235"/>
              <a:gd name="connsiteX17" fmla="*/ 276473 w 323145"/>
              <a:gd name="connsiteY17" fmla="*/ 135255 h 356235"/>
              <a:gd name="connsiteX18" fmla="*/ 273615 w 323145"/>
              <a:gd name="connsiteY18" fmla="*/ 134303 h 356235"/>
              <a:gd name="connsiteX19" fmla="*/ 274568 w 323145"/>
              <a:gd name="connsiteY19" fmla="*/ 131445 h 356235"/>
              <a:gd name="connsiteX20" fmla="*/ 250755 w 323145"/>
              <a:gd name="connsiteY20" fmla="*/ 30480 h 356235"/>
              <a:gd name="connsiteX21" fmla="*/ 162173 w 323145"/>
              <a:gd name="connsiteY21" fmla="*/ 0 h 356235"/>
              <a:gd name="connsiteX22" fmla="*/ 161220 w 323145"/>
              <a:gd name="connsiteY22" fmla="*/ 0 h 356235"/>
              <a:gd name="connsiteX23" fmla="*/ 161220 w 323145"/>
              <a:gd name="connsiteY23" fmla="*/ 0 h 356235"/>
              <a:gd name="connsiteX24" fmla="*/ 72638 w 323145"/>
              <a:gd name="connsiteY24" fmla="*/ 30480 h 356235"/>
              <a:gd name="connsiteX25" fmla="*/ 48825 w 323145"/>
              <a:gd name="connsiteY25" fmla="*/ 131445 h 356235"/>
              <a:gd name="connsiteX26" fmla="*/ 49778 w 323145"/>
              <a:gd name="connsiteY26" fmla="*/ 134303 h 356235"/>
              <a:gd name="connsiteX27" fmla="*/ 46920 w 323145"/>
              <a:gd name="connsiteY27" fmla="*/ 135255 h 356235"/>
              <a:gd name="connsiteX28" fmla="*/ 30728 w 323145"/>
              <a:gd name="connsiteY28" fmla="*/ 146685 h 356235"/>
              <a:gd name="connsiteX29" fmla="*/ 24060 w 323145"/>
              <a:gd name="connsiteY29" fmla="*/ 170498 h 356235"/>
              <a:gd name="connsiteX30" fmla="*/ 28823 w 323145"/>
              <a:gd name="connsiteY30" fmla="*/ 195262 h 356235"/>
              <a:gd name="connsiteX31" fmla="*/ 52635 w 323145"/>
              <a:gd name="connsiteY31" fmla="*/ 225743 h 356235"/>
              <a:gd name="connsiteX32" fmla="*/ 54540 w 323145"/>
              <a:gd name="connsiteY32" fmla="*/ 225743 h 356235"/>
              <a:gd name="connsiteX33" fmla="*/ 55493 w 323145"/>
              <a:gd name="connsiteY33" fmla="*/ 227648 h 356235"/>
              <a:gd name="connsiteX34" fmla="*/ 98355 w 323145"/>
              <a:gd name="connsiteY34" fmla="*/ 283845 h 356235"/>
              <a:gd name="connsiteX35" fmla="*/ 100260 w 323145"/>
              <a:gd name="connsiteY35" fmla="*/ 284798 h 356235"/>
              <a:gd name="connsiteX36" fmla="*/ 100260 w 323145"/>
              <a:gd name="connsiteY36" fmla="*/ 286703 h 356235"/>
              <a:gd name="connsiteX37" fmla="*/ 100260 w 323145"/>
              <a:gd name="connsiteY37" fmla="*/ 311468 h 356235"/>
              <a:gd name="connsiteX38" fmla="*/ 100260 w 323145"/>
              <a:gd name="connsiteY38" fmla="*/ 314325 h 356235"/>
              <a:gd name="connsiteX39" fmla="*/ 97403 w 323145"/>
              <a:gd name="connsiteY39" fmla="*/ 315278 h 356235"/>
              <a:gd name="connsiteX40" fmla="*/ 4058 w 323145"/>
              <a:gd name="connsiteY40" fmla="*/ 343853 h 356235"/>
              <a:gd name="connsiteX41" fmla="*/ 248 w 323145"/>
              <a:gd name="connsiteY41" fmla="*/ 351473 h 356235"/>
              <a:gd name="connsiteX42" fmla="*/ 5963 w 323145"/>
              <a:gd name="connsiteY42" fmla="*/ 356235 h 356235"/>
              <a:gd name="connsiteX43" fmla="*/ 7868 w 323145"/>
              <a:gd name="connsiteY43" fmla="*/ 356235 h 356235"/>
              <a:gd name="connsiteX44" fmla="*/ 107880 w 323145"/>
              <a:gd name="connsiteY44" fmla="*/ 325755 h 356235"/>
              <a:gd name="connsiteX45" fmla="*/ 112643 w 323145"/>
              <a:gd name="connsiteY45" fmla="*/ 320040 h 356235"/>
              <a:gd name="connsiteX46" fmla="*/ 112643 w 323145"/>
              <a:gd name="connsiteY46" fmla="*/ 282893 h 356235"/>
              <a:gd name="connsiteX47" fmla="*/ 109785 w 323145"/>
              <a:gd name="connsiteY47" fmla="*/ 278130 h 356235"/>
              <a:gd name="connsiteX48" fmla="*/ 65970 w 323145"/>
              <a:gd name="connsiteY48" fmla="*/ 219075 h 356235"/>
              <a:gd name="connsiteX49" fmla="*/ 60255 w 323145"/>
              <a:gd name="connsiteY49" fmla="*/ 214312 h 356235"/>
              <a:gd name="connsiteX50" fmla="*/ 41205 w 323145"/>
              <a:gd name="connsiteY50" fmla="*/ 192405 h 356235"/>
              <a:gd name="connsiteX51" fmla="*/ 36443 w 323145"/>
              <a:gd name="connsiteY51" fmla="*/ 167640 h 356235"/>
              <a:gd name="connsiteX52" fmla="*/ 40253 w 323145"/>
              <a:gd name="connsiteY52" fmla="*/ 153353 h 356235"/>
              <a:gd name="connsiteX53" fmla="*/ 57398 w 323145"/>
              <a:gd name="connsiteY53" fmla="*/ 144780 h 356235"/>
              <a:gd name="connsiteX54" fmla="*/ 62160 w 323145"/>
              <a:gd name="connsiteY54" fmla="*/ 141923 h 356235"/>
              <a:gd name="connsiteX55" fmla="*/ 63113 w 323145"/>
              <a:gd name="connsiteY55" fmla="*/ 137160 h 356235"/>
              <a:gd name="connsiteX56" fmla="*/ 82163 w 323145"/>
              <a:gd name="connsiteY56" fmla="*/ 38100 h 356235"/>
              <a:gd name="connsiteX57" fmla="*/ 162173 w 323145"/>
              <a:gd name="connsiteY57" fmla="*/ 11430 h 356235"/>
              <a:gd name="connsiteX58" fmla="*/ 242183 w 323145"/>
              <a:gd name="connsiteY58" fmla="*/ 38100 h 356235"/>
              <a:gd name="connsiteX59" fmla="*/ 261233 w 323145"/>
              <a:gd name="connsiteY59" fmla="*/ 137160 h 356235"/>
              <a:gd name="connsiteX60" fmla="*/ 262185 w 323145"/>
              <a:gd name="connsiteY60" fmla="*/ 141923 h 356235"/>
              <a:gd name="connsiteX61" fmla="*/ 266948 w 323145"/>
              <a:gd name="connsiteY61" fmla="*/ 144780 h 356235"/>
              <a:gd name="connsiteX62" fmla="*/ 284093 w 323145"/>
              <a:gd name="connsiteY62" fmla="*/ 153353 h 356235"/>
              <a:gd name="connsiteX63" fmla="*/ 287903 w 323145"/>
              <a:gd name="connsiteY63" fmla="*/ 167640 h 356235"/>
              <a:gd name="connsiteX64" fmla="*/ 283140 w 323145"/>
              <a:gd name="connsiteY64" fmla="*/ 192405 h 356235"/>
              <a:gd name="connsiteX65" fmla="*/ 264090 w 323145"/>
              <a:gd name="connsiteY65" fmla="*/ 214312 h 356235"/>
              <a:gd name="connsiteX66" fmla="*/ 258375 w 323145"/>
              <a:gd name="connsiteY66" fmla="*/ 219075 h 356235"/>
              <a:gd name="connsiteX67" fmla="*/ 214560 w 323145"/>
              <a:gd name="connsiteY67" fmla="*/ 278130 h 356235"/>
              <a:gd name="connsiteX68" fmla="*/ 211703 w 323145"/>
              <a:gd name="connsiteY68" fmla="*/ 282893 h 356235"/>
              <a:gd name="connsiteX69" fmla="*/ 211703 w 323145"/>
              <a:gd name="connsiteY69" fmla="*/ 320040 h 356235"/>
              <a:gd name="connsiteX70" fmla="*/ 216465 w 323145"/>
              <a:gd name="connsiteY70" fmla="*/ 325755 h 356235"/>
              <a:gd name="connsiteX71" fmla="*/ 315525 w 323145"/>
              <a:gd name="connsiteY71" fmla="*/ 355282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3145" h="356235">
                <a:moveTo>
                  <a:pt x="315525" y="355282"/>
                </a:moveTo>
                <a:cubicBezTo>
                  <a:pt x="316478" y="355282"/>
                  <a:pt x="316478" y="355282"/>
                  <a:pt x="317430" y="355282"/>
                </a:cubicBezTo>
                <a:cubicBezTo>
                  <a:pt x="320288" y="355282"/>
                  <a:pt x="322193" y="353378"/>
                  <a:pt x="323145" y="350520"/>
                </a:cubicBezTo>
                <a:cubicBezTo>
                  <a:pt x="323145" y="348615"/>
                  <a:pt x="323145" y="347663"/>
                  <a:pt x="323145" y="345757"/>
                </a:cubicBezTo>
                <a:cubicBezTo>
                  <a:pt x="322193" y="343853"/>
                  <a:pt x="321240" y="342900"/>
                  <a:pt x="319335" y="342900"/>
                </a:cubicBezTo>
                <a:lnTo>
                  <a:pt x="225990" y="314325"/>
                </a:lnTo>
                <a:lnTo>
                  <a:pt x="223133" y="313373"/>
                </a:lnTo>
                <a:lnTo>
                  <a:pt x="223133" y="311468"/>
                </a:lnTo>
                <a:lnTo>
                  <a:pt x="223133" y="286703"/>
                </a:lnTo>
                <a:lnTo>
                  <a:pt x="223133" y="284798"/>
                </a:lnTo>
                <a:lnTo>
                  <a:pt x="225038" y="283845"/>
                </a:lnTo>
                <a:cubicBezTo>
                  <a:pt x="235515" y="276225"/>
                  <a:pt x="259328" y="255270"/>
                  <a:pt x="267900" y="227648"/>
                </a:cubicBezTo>
                <a:lnTo>
                  <a:pt x="268853" y="225743"/>
                </a:lnTo>
                <a:lnTo>
                  <a:pt x="270758" y="225743"/>
                </a:lnTo>
                <a:cubicBezTo>
                  <a:pt x="285998" y="222885"/>
                  <a:pt x="290760" y="211455"/>
                  <a:pt x="294570" y="195262"/>
                </a:cubicBezTo>
                <a:lnTo>
                  <a:pt x="299333" y="170498"/>
                </a:lnTo>
                <a:cubicBezTo>
                  <a:pt x="301238" y="161925"/>
                  <a:pt x="298380" y="153353"/>
                  <a:pt x="292665" y="146685"/>
                </a:cubicBezTo>
                <a:cubicBezTo>
                  <a:pt x="288855" y="141923"/>
                  <a:pt x="283140" y="137160"/>
                  <a:pt x="276473" y="135255"/>
                </a:cubicBezTo>
                <a:lnTo>
                  <a:pt x="273615" y="134303"/>
                </a:lnTo>
                <a:lnTo>
                  <a:pt x="274568" y="131445"/>
                </a:lnTo>
                <a:cubicBezTo>
                  <a:pt x="277425" y="112395"/>
                  <a:pt x="282188" y="62865"/>
                  <a:pt x="250755" y="30480"/>
                </a:cubicBezTo>
                <a:cubicBezTo>
                  <a:pt x="231705" y="10477"/>
                  <a:pt x="201225" y="0"/>
                  <a:pt x="162173" y="0"/>
                </a:cubicBezTo>
                <a:lnTo>
                  <a:pt x="161220" y="0"/>
                </a:lnTo>
                <a:lnTo>
                  <a:pt x="161220" y="0"/>
                </a:lnTo>
                <a:cubicBezTo>
                  <a:pt x="122168" y="0"/>
                  <a:pt x="92640" y="10477"/>
                  <a:pt x="72638" y="30480"/>
                </a:cubicBezTo>
                <a:cubicBezTo>
                  <a:pt x="41205" y="62865"/>
                  <a:pt x="45015" y="111443"/>
                  <a:pt x="48825" y="131445"/>
                </a:cubicBezTo>
                <a:lnTo>
                  <a:pt x="49778" y="134303"/>
                </a:lnTo>
                <a:lnTo>
                  <a:pt x="46920" y="135255"/>
                </a:lnTo>
                <a:cubicBezTo>
                  <a:pt x="40253" y="137160"/>
                  <a:pt x="35490" y="141923"/>
                  <a:pt x="30728" y="146685"/>
                </a:cubicBezTo>
                <a:cubicBezTo>
                  <a:pt x="25013" y="154305"/>
                  <a:pt x="23108" y="161925"/>
                  <a:pt x="24060" y="170498"/>
                </a:cubicBezTo>
                <a:lnTo>
                  <a:pt x="28823" y="195262"/>
                </a:lnTo>
                <a:cubicBezTo>
                  <a:pt x="32633" y="211455"/>
                  <a:pt x="37395" y="222885"/>
                  <a:pt x="52635" y="225743"/>
                </a:cubicBezTo>
                <a:lnTo>
                  <a:pt x="54540" y="225743"/>
                </a:lnTo>
                <a:lnTo>
                  <a:pt x="55493" y="227648"/>
                </a:lnTo>
                <a:cubicBezTo>
                  <a:pt x="64065" y="256223"/>
                  <a:pt x="88830" y="277178"/>
                  <a:pt x="98355" y="283845"/>
                </a:cubicBezTo>
                <a:lnTo>
                  <a:pt x="100260" y="284798"/>
                </a:lnTo>
                <a:lnTo>
                  <a:pt x="100260" y="286703"/>
                </a:lnTo>
                <a:lnTo>
                  <a:pt x="100260" y="311468"/>
                </a:lnTo>
                <a:lnTo>
                  <a:pt x="100260" y="314325"/>
                </a:lnTo>
                <a:lnTo>
                  <a:pt x="97403" y="315278"/>
                </a:lnTo>
                <a:lnTo>
                  <a:pt x="4058" y="343853"/>
                </a:lnTo>
                <a:cubicBezTo>
                  <a:pt x="1200" y="344805"/>
                  <a:pt x="-705" y="348615"/>
                  <a:pt x="248" y="351473"/>
                </a:cubicBezTo>
                <a:cubicBezTo>
                  <a:pt x="1200" y="354330"/>
                  <a:pt x="3105" y="356235"/>
                  <a:pt x="5963" y="356235"/>
                </a:cubicBezTo>
                <a:cubicBezTo>
                  <a:pt x="6915" y="356235"/>
                  <a:pt x="6915" y="356235"/>
                  <a:pt x="7868" y="356235"/>
                </a:cubicBezTo>
                <a:lnTo>
                  <a:pt x="107880" y="325755"/>
                </a:lnTo>
                <a:cubicBezTo>
                  <a:pt x="110738" y="324803"/>
                  <a:pt x="112643" y="322898"/>
                  <a:pt x="112643" y="320040"/>
                </a:cubicBezTo>
                <a:lnTo>
                  <a:pt x="112643" y="282893"/>
                </a:lnTo>
                <a:cubicBezTo>
                  <a:pt x="112643" y="280988"/>
                  <a:pt x="111690" y="279082"/>
                  <a:pt x="109785" y="278130"/>
                </a:cubicBezTo>
                <a:cubicBezTo>
                  <a:pt x="109785" y="278130"/>
                  <a:pt x="72638" y="253365"/>
                  <a:pt x="65970" y="219075"/>
                </a:cubicBezTo>
                <a:cubicBezTo>
                  <a:pt x="65018" y="216218"/>
                  <a:pt x="63113" y="214312"/>
                  <a:pt x="60255" y="214312"/>
                </a:cubicBezTo>
                <a:cubicBezTo>
                  <a:pt x="49778" y="214312"/>
                  <a:pt x="45015" y="211455"/>
                  <a:pt x="41205" y="192405"/>
                </a:cubicBezTo>
                <a:lnTo>
                  <a:pt x="36443" y="167640"/>
                </a:lnTo>
                <a:cubicBezTo>
                  <a:pt x="35490" y="160973"/>
                  <a:pt x="38348" y="156210"/>
                  <a:pt x="40253" y="153353"/>
                </a:cubicBezTo>
                <a:cubicBezTo>
                  <a:pt x="44063" y="148590"/>
                  <a:pt x="50730" y="144780"/>
                  <a:pt x="57398" y="144780"/>
                </a:cubicBezTo>
                <a:cubicBezTo>
                  <a:pt x="59303" y="144780"/>
                  <a:pt x="61208" y="143828"/>
                  <a:pt x="62160" y="141923"/>
                </a:cubicBezTo>
                <a:cubicBezTo>
                  <a:pt x="63113" y="140018"/>
                  <a:pt x="63113" y="138112"/>
                  <a:pt x="63113" y="137160"/>
                </a:cubicBezTo>
                <a:cubicBezTo>
                  <a:pt x="63113" y="136208"/>
                  <a:pt x="46920" y="74295"/>
                  <a:pt x="82163" y="38100"/>
                </a:cubicBezTo>
                <a:cubicBezTo>
                  <a:pt x="99308" y="20002"/>
                  <a:pt x="125978" y="11430"/>
                  <a:pt x="162173" y="11430"/>
                </a:cubicBezTo>
                <a:cubicBezTo>
                  <a:pt x="198368" y="11430"/>
                  <a:pt x="225038" y="20955"/>
                  <a:pt x="242183" y="38100"/>
                </a:cubicBezTo>
                <a:cubicBezTo>
                  <a:pt x="277425" y="74295"/>
                  <a:pt x="261233" y="136208"/>
                  <a:pt x="261233" y="137160"/>
                </a:cubicBezTo>
                <a:cubicBezTo>
                  <a:pt x="261233" y="139065"/>
                  <a:pt x="261233" y="140970"/>
                  <a:pt x="262185" y="141923"/>
                </a:cubicBezTo>
                <a:cubicBezTo>
                  <a:pt x="263138" y="143828"/>
                  <a:pt x="265043" y="144780"/>
                  <a:pt x="266948" y="144780"/>
                </a:cubicBezTo>
                <a:cubicBezTo>
                  <a:pt x="273615" y="144780"/>
                  <a:pt x="280283" y="148590"/>
                  <a:pt x="284093" y="153353"/>
                </a:cubicBezTo>
                <a:cubicBezTo>
                  <a:pt x="285998" y="156210"/>
                  <a:pt x="288855" y="160973"/>
                  <a:pt x="287903" y="167640"/>
                </a:cubicBezTo>
                <a:lnTo>
                  <a:pt x="283140" y="192405"/>
                </a:lnTo>
                <a:cubicBezTo>
                  <a:pt x="279330" y="211455"/>
                  <a:pt x="274568" y="214312"/>
                  <a:pt x="264090" y="214312"/>
                </a:cubicBezTo>
                <a:cubicBezTo>
                  <a:pt x="261233" y="214312"/>
                  <a:pt x="258375" y="216218"/>
                  <a:pt x="258375" y="219075"/>
                </a:cubicBezTo>
                <a:cubicBezTo>
                  <a:pt x="251708" y="253365"/>
                  <a:pt x="214560" y="278130"/>
                  <a:pt x="214560" y="278130"/>
                </a:cubicBezTo>
                <a:cubicBezTo>
                  <a:pt x="212655" y="279082"/>
                  <a:pt x="211703" y="280988"/>
                  <a:pt x="211703" y="282893"/>
                </a:cubicBezTo>
                <a:lnTo>
                  <a:pt x="211703" y="320040"/>
                </a:lnTo>
                <a:cubicBezTo>
                  <a:pt x="211703" y="322898"/>
                  <a:pt x="213608" y="324803"/>
                  <a:pt x="216465" y="325755"/>
                </a:cubicBezTo>
                <a:lnTo>
                  <a:pt x="315525" y="355282"/>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0" name="TextBox 49">
            <a:extLst>
              <a:ext uri="{FF2B5EF4-FFF2-40B4-BE49-F238E27FC236}">
                <a16:creationId xmlns:a16="http://schemas.microsoft.com/office/drawing/2014/main" id="{EC706A8D-60C2-0EE6-16BA-E97DDA7D7CD1}"/>
              </a:ext>
            </a:extLst>
          </p:cNvPr>
          <p:cNvSpPr txBox="1"/>
          <p:nvPr/>
        </p:nvSpPr>
        <p:spPr>
          <a:xfrm>
            <a:off x="1670071" y="2921605"/>
            <a:ext cx="365806"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solidFill>
                  <a:srgbClr val="000000"/>
                </a:solidFill>
                <a:effectLst/>
                <a:uLnTx/>
                <a:uFillTx/>
                <a:ea typeface="+mn-ea"/>
                <a:cs typeface="+mn-cs"/>
                <a:sym typeface="Barlow-Medium"/>
                <a:rtl val="0"/>
              </a:rPr>
              <a:t>+</a:t>
            </a:r>
          </a:p>
        </p:txBody>
      </p:sp>
      <p:cxnSp>
        <p:nvCxnSpPr>
          <p:cNvPr id="51" name="Straight Arrow Connector 50">
            <a:extLst>
              <a:ext uri="{FF2B5EF4-FFF2-40B4-BE49-F238E27FC236}">
                <a16:creationId xmlns:a16="http://schemas.microsoft.com/office/drawing/2014/main" id="{8738FBD6-5B3D-9A59-F6BA-CB37A78FF0A2}"/>
              </a:ext>
            </a:extLst>
          </p:cNvPr>
          <p:cNvCxnSpPr/>
          <p:nvPr/>
        </p:nvCxnSpPr>
        <p:spPr>
          <a:xfrm>
            <a:off x="2534474" y="3241858"/>
            <a:ext cx="301083" cy="0"/>
          </a:xfrm>
          <a:prstGeom prst="straightConnector1">
            <a:avLst/>
          </a:prstGeom>
          <a:ln w="76200">
            <a:solidFill>
              <a:srgbClr val="FDBB3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77C1ED50-44BC-7CD0-B5D5-2D9AED62F771}"/>
              </a:ext>
            </a:extLst>
          </p:cNvPr>
          <p:cNvSpPr/>
          <p:nvPr/>
        </p:nvSpPr>
        <p:spPr>
          <a:xfrm>
            <a:off x="2869011" y="2770719"/>
            <a:ext cx="621680" cy="91718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53" name="Group 52">
            <a:extLst>
              <a:ext uri="{FF2B5EF4-FFF2-40B4-BE49-F238E27FC236}">
                <a16:creationId xmlns:a16="http://schemas.microsoft.com/office/drawing/2014/main" id="{CC11B98A-484E-70E5-3638-766AC6F15A27}"/>
              </a:ext>
            </a:extLst>
          </p:cNvPr>
          <p:cNvGrpSpPr/>
          <p:nvPr/>
        </p:nvGrpSpPr>
        <p:grpSpPr>
          <a:xfrm>
            <a:off x="2916943" y="2843205"/>
            <a:ext cx="186629" cy="253690"/>
            <a:chOff x="2336721" y="2829622"/>
            <a:chExt cx="186629" cy="253690"/>
          </a:xfrm>
        </p:grpSpPr>
        <p:sp>
          <p:nvSpPr>
            <p:cNvPr id="54" name="Freeform: Shape 56">
              <a:extLst>
                <a:ext uri="{FF2B5EF4-FFF2-40B4-BE49-F238E27FC236}">
                  <a16:creationId xmlns:a16="http://schemas.microsoft.com/office/drawing/2014/main" id="{459ECB4A-697D-BF50-03EF-BF8478D4F567}"/>
                </a:ext>
              </a:extLst>
            </p:cNvPr>
            <p:cNvSpPr/>
            <p:nvPr/>
          </p:nvSpPr>
          <p:spPr>
            <a:xfrm>
              <a:off x="2336721" y="2857446"/>
              <a:ext cx="186629" cy="205740"/>
            </a:xfrm>
            <a:custGeom>
              <a:avLst/>
              <a:gdLst>
                <a:gd name="connsiteX0" fmla="*/ 315525 w 323145"/>
                <a:gd name="connsiteY0" fmla="*/ 355282 h 356235"/>
                <a:gd name="connsiteX1" fmla="*/ 317430 w 323145"/>
                <a:gd name="connsiteY1" fmla="*/ 355282 h 356235"/>
                <a:gd name="connsiteX2" fmla="*/ 323145 w 323145"/>
                <a:gd name="connsiteY2" fmla="*/ 350520 h 356235"/>
                <a:gd name="connsiteX3" fmla="*/ 323145 w 323145"/>
                <a:gd name="connsiteY3" fmla="*/ 345757 h 356235"/>
                <a:gd name="connsiteX4" fmla="*/ 319335 w 323145"/>
                <a:gd name="connsiteY4" fmla="*/ 342900 h 356235"/>
                <a:gd name="connsiteX5" fmla="*/ 225990 w 323145"/>
                <a:gd name="connsiteY5" fmla="*/ 314325 h 356235"/>
                <a:gd name="connsiteX6" fmla="*/ 223133 w 323145"/>
                <a:gd name="connsiteY6" fmla="*/ 313373 h 356235"/>
                <a:gd name="connsiteX7" fmla="*/ 223133 w 323145"/>
                <a:gd name="connsiteY7" fmla="*/ 311468 h 356235"/>
                <a:gd name="connsiteX8" fmla="*/ 223133 w 323145"/>
                <a:gd name="connsiteY8" fmla="*/ 286703 h 356235"/>
                <a:gd name="connsiteX9" fmla="*/ 223133 w 323145"/>
                <a:gd name="connsiteY9" fmla="*/ 284798 h 356235"/>
                <a:gd name="connsiteX10" fmla="*/ 225038 w 323145"/>
                <a:gd name="connsiteY10" fmla="*/ 283845 h 356235"/>
                <a:gd name="connsiteX11" fmla="*/ 267900 w 323145"/>
                <a:gd name="connsiteY11" fmla="*/ 227648 h 356235"/>
                <a:gd name="connsiteX12" fmla="*/ 268853 w 323145"/>
                <a:gd name="connsiteY12" fmla="*/ 225743 h 356235"/>
                <a:gd name="connsiteX13" fmla="*/ 270758 w 323145"/>
                <a:gd name="connsiteY13" fmla="*/ 225743 h 356235"/>
                <a:gd name="connsiteX14" fmla="*/ 294570 w 323145"/>
                <a:gd name="connsiteY14" fmla="*/ 195262 h 356235"/>
                <a:gd name="connsiteX15" fmla="*/ 299333 w 323145"/>
                <a:gd name="connsiteY15" fmla="*/ 170498 h 356235"/>
                <a:gd name="connsiteX16" fmla="*/ 292665 w 323145"/>
                <a:gd name="connsiteY16" fmla="*/ 146685 h 356235"/>
                <a:gd name="connsiteX17" fmla="*/ 276473 w 323145"/>
                <a:gd name="connsiteY17" fmla="*/ 135255 h 356235"/>
                <a:gd name="connsiteX18" fmla="*/ 273615 w 323145"/>
                <a:gd name="connsiteY18" fmla="*/ 134303 h 356235"/>
                <a:gd name="connsiteX19" fmla="*/ 274568 w 323145"/>
                <a:gd name="connsiteY19" fmla="*/ 131445 h 356235"/>
                <a:gd name="connsiteX20" fmla="*/ 250755 w 323145"/>
                <a:gd name="connsiteY20" fmla="*/ 30480 h 356235"/>
                <a:gd name="connsiteX21" fmla="*/ 162173 w 323145"/>
                <a:gd name="connsiteY21" fmla="*/ 0 h 356235"/>
                <a:gd name="connsiteX22" fmla="*/ 161220 w 323145"/>
                <a:gd name="connsiteY22" fmla="*/ 0 h 356235"/>
                <a:gd name="connsiteX23" fmla="*/ 161220 w 323145"/>
                <a:gd name="connsiteY23" fmla="*/ 0 h 356235"/>
                <a:gd name="connsiteX24" fmla="*/ 72638 w 323145"/>
                <a:gd name="connsiteY24" fmla="*/ 30480 h 356235"/>
                <a:gd name="connsiteX25" fmla="*/ 48825 w 323145"/>
                <a:gd name="connsiteY25" fmla="*/ 131445 h 356235"/>
                <a:gd name="connsiteX26" fmla="*/ 49778 w 323145"/>
                <a:gd name="connsiteY26" fmla="*/ 134303 h 356235"/>
                <a:gd name="connsiteX27" fmla="*/ 46920 w 323145"/>
                <a:gd name="connsiteY27" fmla="*/ 135255 h 356235"/>
                <a:gd name="connsiteX28" fmla="*/ 30728 w 323145"/>
                <a:gd name="connsiteY28" fmla="*/ 146685 h 356235"/>
                <a:gd name="connsiteX29" fmla="*/ 24060 w 323145"/>
                <a:gd name="connsiteY29" fmla="*/ 170498 h 356235"/>
                <a:gd name="connsiteX30" fmla="*/ 28823 w 323145"/>
                <a:gd name="connsiteY30" fmla="*/ 195262 h 356235"/>
                <a:gd name="connsiteX31" fmla="*/ 52635 w 323145"/>
                <a:gd name="connsiteY31" fmla="*/ 225743 h 356235"/>
                <a:gd name="connsiteX32" fmla="*/ 54540 w 323145"/>
                <a:gd name="connsiteY32" fmla="*/ 225743 h 356235"/>
                <a:gd name="connsiteX33" fmla="*/ 55493 w 323145"/>
                <a:gd name="connsiteY33" fmla="*/ 227648 h 356235"/>
                <a:gd name="connsiteX34" fmla="*/ 98355 w 323145"/>
                <a:gd name="connsiteY34" fmla="*/ 283845 h 356235"/>
                <a:gd name="connsiteX35" fmla="*/ 100260 w 323145"/>
                <a:gd name="connsiteY35" fmla="*/ 284798 h 356235"/>
                <a:gd name="connsiteX36" fmla="*/ 100260 w 323145"/>
                <a:gd name="connsiteY36" fmla="*/ 286703 h 356235"/>
                <a:gd name="connsiteX37" fmla="*/ 100260 w 323145"/>
                <a:gd name="connsiteY37" fmla="*/ 311468 h 356235"/>
                <a:gd name="connsiteX38" fmla="*/ 100260 w 323145"/>
                <a:gd name="connsiteY38" fmla="*/ 314325 h 356235"/>
                <a:gd name="connsiteX39" fmla="*/ 97403 w 323145"/>
                <a:gd name="connsiteY39" fmla="*/ 315278 h 356235"/>
                <a:gd name="connsiteX40" fmla="*/ 4058 w 323145"/>
                <a:gd name="connsiteY40" fmla="*/ 343853 h 356235"/>
                <a:gd name="connsiteX41" fmla="*/ 248 w 323145"/>
                <a:gd name="connsiteY41" fmla="*/ 351473 h 356235"/>
                <a:gd name="connsiteX42" fmla="*/ 5963 w 323145"/>
                <a:gd name="connsiteY42" fmla="*/ 356235 h 356235"/>
                <a:gd name="connsiteX43" fmla="*/ 7868 w 323145"/>
                <a:gd name="connsiteY43" fmla="*/ 356235 h 356235"/>
                <a:gd name="connsiteX44" fmla="*/ 107880 w 323145"/>
                <a:gd name="connsiteY44" fmla="*/ 325755 h 356235"/>
                <a:gd name="connsiteX45" fmla="*/ 112643 w 323145"/>
                <a:gd name="connsiteY45" fmla="*/ 320040 h 356235"/>
                <a:gd name="connsiteX46" fmla="*/ 112643 w 323145"/>
                <a:gd name="connsiteY46" fmla="*/ 282893 h 356235"/>
                <a:gd name="connsiteX47" fmla="*/ 109785 w 323145"/>
                <a:gd name="connsiteY47" fmla="*/ 278130 h 356235"/>
                <a:gd name="connsiteX48" fmla="*/ 65970 w 323145"/>
                <a:gd name="connsiteY48" fmla="*/ 219075 h 356235"/>
                <a:gd name="connsiteX49" fmla="*/ 60255 w 323145"/>
                <a:gd name="connsiteY49" fmla="*/ 214312 h 356235"/>
                <a:gd name="connsiteX50" fmla="*/ 41205 w 323145"/>
                <a:gd name="connsiteY50" fmla="*/ 192405 h 356235"/>
                <a:gd name="connsiteX51" fmla="*/ 36443 w 323145"/>
                <a:gd name="connsiteY51" fmla="*/ 167640 h 356235"/>
                <a:gd name="connsiteX52" fmla="*/ 40253 w 323145"/>
                <a:gd name="connsiteY52" fmla="*/ 153353 h 356235"/>
                <a:gd name="connsiteX53" fmla="*/ 57398 w 323145"/>
                <a:gd name="connsiteY53" fmla="*/ 144780 h 356235"/>
                <a:gd name="connsiteX54" fmla="*/ 62160 w 323145"/>
                <a:gd name="connsiteY54" fmla="*/ 141923 h 356235"/>
                <a:gd name="connsiteX55" fmla="*/ 63113 w 323145"/>
                <a:gd name="connsiteY55" fmla="*/ 137160 h 356235"/>
                <a:gd name="connsiteX56" fmla="*/ 82163 w 323145"/>
                <a:gd name="connsiteY56" fmla="*/ 38100 h 356235"/>
                <a:gd name="connsiteX57" fmla="*/ 162173 w 323145"/>
                <a:gd name="connsiteY57" fmla="*/ 11430 h 356235"/>
                <a:gd name="connsiteX58" fmla="*/ 242183 w 323145"/>
                <a:gd name="connsiteY58" fmla="*/ 38100 h 356235"/>
                <a:gd name="connsiteX59" fmla="*/ 261233 w 323145"/>
                <a:gd name="connsiteY59" fmla="*/ 137160 h 356235"/>
                <a:gd name="connsiteX60" fmla="*/ 262185 w 323145"/>
                <a:gd name="connsiteY60" fmla="*/ 141923 h 356235"/>
                <a:gd name="connsiteX61" fmla="*/ 266948 w 323145"/>
                <a:gd name="connsiteY61" fmla="*/ 144780 h 356235"/>
                <a:gd name="connsiteX62" fmla="*/ 284093 w 323145"/>
                <a:gd name="connsiteY62" fmla="*/ 153353 h 356235"/>
                <a:gd name="connsiteX63" fmla="*/ 287903 w 323145"/>
                <a:gd name="connsiteY63" fmla="*/ 167640 h 356235"/>
                <a:gd name="connsiteX64" fmla="*/ 283140 w 323145"/>
                <a:gd name="connsiteY64" fmla="*/ 192405 h 356235"/>
                <a:gd name="connsiteX65" fmla="*/ 264090 w 323145"/>
                <a:gd name="connsiteY65" fmla="*/ 214312 h 356235"/>
                <a:gd name="connsiteX66" fmla="*/ 258375 w 323145"/>
                <a:gd name="connsiteY66" fmla="*/ 219075 h 356235"/>
                <a:gd name="connsiteX67" fmla="*/ 214560 w 323145"/>
                <a:gd name="connsiteY67" fmla="*/ 278130 h 356235"/>
                <a:gd name="connsiteX68" fmla="*/ 211703 w 323145"/>
                <a:gd name="connsiteY68" fmla="*/ 282893 h 356235"/>
                <a:gd name="connsiteX69" fmla="*/ 211703 w 323145"/>
                <a:gd name="connsiteY69" fmla="*/ 320040 h 356235"/>
                <a:gd name="connsiteX70" fmla="*/ 216465 w 323145"/>
                <a:gd name="connsiteY70" fmla="*/ 325755 h 356235"/>
                <a:gd name="connsiteX71" fmla="*/ 315525 w 323145"/>
                <a:gd name="connsiteY71" fmla="*/ 355282 h 3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3145" h="356235">
                  <a:moveTo>
                    <a:pt x="315525" y="355282"/>
                  </a:moveTo>
                  <a:cubicBezTo>
                    <a:pt x="316478" y="355282"/>
                    <a:pt x="316478" y="355282"/>
                    <a:pt x="317430" y="355282"/>
                  </a:cubicBezTo>
                  <a:cubicBezTo>
                    <a:pt x="320288" y="355282"/>
                    <a:pt x="322193" y="353378"/>
                    <a:pt x="323145" y="350520"/>
                  </a:cubicBezTo>
                  <a:cubicBezTo>
                    <a:pt x="323145" y="348615"/>
                    <a:pt x="323145" y="347663"/>
                    <a:pt x="323145" y="345757"/>
                  </a:cubicBezTo>
                  <a:cubicBezTo>
                    <a:pt x="322193" y="343853"/>
                    <a:pt x="321240" y="342900"/>
                    <a:pt x="319335" y="342900"/>
                  </a:cubicBezTo>
                  <a:lnTo>
                    <a:pt x="225990" y="314325"/>
                  </a:lnTo>
                  <a:lnTo>
                    <a:pt x="223133" y="313373"/>
                  </a:lnTo>
                  <a:lnTo>
                    <a:pt x="223133" y="311468"/>
                  </a:lnTo>
                  <a:lnTo>
                    <a:pt x="223133" y="286703"/>
                  </a:lnTo>
                  <a:lnTo>
                    <a:pt x="223133" y="284798"/>
                  </a:lnTo>
                  <a:lnTo>
                    <a:pt x="225038" y="283845"/>
                  </a:lnTo>
                  <a:cubicBezTo>
                    <a:pt x="235515" y="276225"/>
                    <a:pt x="259328" y="255270"/>
                    <a:pt x="267900" y="227648"/>
                  </a:cubicBezTo>
                  <a:lnTo>
                    <a:pt x="268853" y="225743"/>
                  </a:lnTo>
                  <a:lnTo>
                    <a:pt x="270758" y="225743"/>
                  </a:lnTo>
                  <a:cubicBezTo>
                    <a:pt x="285998" y="222885"/>
                    <a:pt x="290760" y="211455"/>
                    <a:pt x="294570" y="195262"/>
                  </a:cubicBezTo>
                  <a:lnTo>
                    <a:pt x="299333" y="170498"/>
                  </a:lnTo>
                  <a:cubicBezTo>
                    <a:pt x="301238" y="161925"/>
                    <a:pt x="298380" y="153353"/>
                    <a:pt x="292665" y="146685"/>
                  </a:cubicBezTo>
                  <a:cubicBezTo>
                    <a:pt x="288855" y="141923"/>
                    <a:pt x="283140" y="137160"/>
                    <a:pt x="276473" y="135255"/>
                  </a:cubicBezTo>
                  <a:lnTo>
                    <a:pt x="273615" y="134303"/>
                  </a:lnTo>
                  <a:lnTo>
                    <a:pt x="274568" y="131445"/>
                  </a:lnTo>
                  <a:cubicBezTo>
                    <a:pt x="277425" y="112395"/>
                    <a:pt x="282188" y="62865"/>
                    <a:pt x="250755" y="30480"/>
                  </a:cubicBezTo>
                  <a:cubicBezTo>
                    <a:pt x="231705" y="10477"/>
                    <a:pt x="201225" y="0"/>
                    <a:pt x="162173" y="0"/>
                  </a:cubicBezTo>
                  <a:lnTo>
                    <a:pt x="161220" y="0"/>
                  </a:lnTo>
                  <a:lnTo>
                    <a:pt x="161220" y="0"/>
                  </a:lnTo>
                  <a:cubicBezTo>
                    <a:pt x="122168" y="0"/>
                    <a:pt x="92640" y="10477"/>
                    <a:pt x="72638" y="30480"/>
                  </a:cubicBezTo>
                  <a:cubicBezTo>
                    <a:pt x="41205" y="62865"/>
                    <a:pt x="45015" y="111443"/>
                    <a:pt x="48825" y="131445"/>
                  </a:cubicBezTo>
                  <a:lnTo>
                    <a:pt x="49778" y="134303"/>
                  </a:lnTo>
                  <a:lnTo>
                    <a:pt x="46920" y="135255"/>
                  </a:lnTo>
                  <a:cubicBezTo>
                    <a:pt x="40253" y="137160"/>
                    <a:pt x="35490" y="141923"/>
                    <a:pt x="30728" y="146685"/>
                  </a:cubicBezTo>
                  <a:cubicBezTo>
                    <a:pt x="25013" y="154305"/>
                    <a:pt x="23108" y="161925"/>
                    <a:pt x="24060" y="170498"/>
                  </a:cubicBezTo>
                  <a:lnTo>
                    <a:pt x="28823" y="195262"/>
                  </a:lnTo>
                  <a:cubicBezTo>
                    <a:pt x="32633" y="211455"/>
                    <a:pt x="37395" y="222885"/>
                    <a:pt x="52635" y="225743"/>
                  </a:cubicBezTo>
                  <a:lnTo>
                    <a:pt x="54540" y="225743"/>
                  </a:lnTo>
                  <a:lnTo>
                    <a:pt x="55493" y="227648"/>
                  </a:lnTo>
                  <a:cubicBezTo>
                    <a:pt x="64065" y="256223"/>
                    <a:pt x="88830" y="277178"/>
                    <a:pt x="98355" y="283845"/>
                  </a:cubicBezTo>
                  <a:lnTo>
                    <a:pt x="100260" y="284798"/>
                  </a:lnTo>
                  <a:lnTo>
                    <a:pt x="100260" y="286703"/>
                  </a:lnTo>
                  <a:lnTo>
                    <a:pt x="100260" y="311468"/>
                  </a:lnTo>
                  <a:lnTo>
                    <a:pt x="100260" y="314325"/>
                  </a:lnTo>
                  <a:lnTo>
                    <a:pt x="97403" y="315278"/>
                  </a:lnTo>
                  <a:lnTo>
                    <a:pt x="4058" y="343853"/>
                  </a:lnTo>
                  <a:cubicBezTo>
                    <a:pt x="1200" y="344805"/>
                    <a:pt x="-705" y="348615"/>
                    <a:pt x="248" y="351473"/>
                  </a:cubicBezTo>
                  <a:cubicBezTo>
                    <a:pt x="1200" y="354330"/>
                    <a:pt x="3105" y="356235"/>
                    <a:pt x="5963" y="356235"/>
                  </a:cubicBezTo>
                  <a:cubicBezTo>
                    <a:pt x="6915" y="356235"/>
                    <a:pt x="6915" y="356235"/>
                    <a:pt x="7868" y="356235"/>
                  </a:cubicBezTo>
                  <a:lnTo>
                    <a:pt x="107880" y="325755"/>
                  </a:lnTo>
                  <a:cubicBezTo>
                    <a:pt x="110738" y="324803"/>
                    <a:pt x="112643" y="322898"/>
                    <a:pt x="112643" y="320040"/>
                  </a:cubicBezTo>
                  <a:lnTo>
                    <a:pt x="112643" y="282893"/>
                  </a:lnTo>
                  <a:cubicBezTo>
                    <a:pt x="112643" y="280988"/>
                    <a:pt x="111690" y="279082"/>
                    <a:pt x="109785" y="278130"/>
                  </a:cubicBezTo>
                  <a:cubicBezTo>
                    <a:pt x="109785" y="278130"/>
                    <a:pt x="72638" y="253365"/>
                    <a:pt x="65970" y="219075"/>
                  </a:cubicBezTo>
                  <a:cubicBezTo>
                    <a:pt x="65018" y="216218"/>
                    <a:pt x="63113" y="214312"/>
                    <a:pt x="60255" y="214312"/>
                  </a:cubicBezTo>
                  <a:cubicBezTo>
                    <a:pt x="49778" y="214312"/>
                    <a:pt x="45015" y="211455"/>
                    <a:pt x="41205" y="192405"/>
                  </a:cubicBezTo>
                  <a:lnTo>
                    <a:pt x="36443" y="167640"/>
                  </a:lnTo>
                  <a:cubicBezTo>
                    <a:pt x="35490" y="160973"/>
                    <a:pt x="38348" y="156210"/>
                    <a:pt x="40253" y="153353"/>
                  </a:cubicBezTo>
                  <a:cubicBezTo>
                    <a:pt x="44063" y="148590"/>
                    <a:pt x="50730" y="144780"/>
                    <a:pt x="57398" y="144780"/>
                  </a:cubicBezTo>
                  <a:cubicBezTo>
                    <a:pt x="59303" y="144780"/>
                    <a:pt x="61208" y="143828"/>
                    <a:pt x="62160" y="141923"/>
                  </a:cubicBezTo>
                  <a:cubicBezTo>
                    <a:pt x="63113" y="140018"/>
                    <a:pt x="63113" y="138112"/>
                    <a:pt x="63113" y="137160"/>
                  </a:cubicBezTo>
                  <a:cubicBezTo>
                    <a:pt x="63113" y="136208"/>
                    <a:pt x="46920" y="74295"/>
                    <a:pt x="82163" y="38100"/>
                  </a:cubicBezTo>
                  <a:cubicBezTo>
                    <a:pt x="99308" y="20002"/>
                    <a:pt x="125978" y="11430"/>
                    <a:pt x="162173" y="11430"/>
                  </a:cubicBezTo>
                  <a:cubicBezTo>
                    <a:pt x="198368" y="11430"/>
                    <a:pt x="225038" y="20955"/>
                    <a:pt x="242183" y="38100"/>
                  </a:cubicBezTo>
                  <a:cubicBezTo>
                    <a:pt x="277425" y="74295"/>
                    <a:pt x="261233" y="136208"/>
                    <a:pt x="261233" y="137160"/>
                  </a:cubicBezTo>
                  <a:cubicBezTo>
                    <a:pt x="261233" y="139065"/>
                    <a:pt x="261233" y="140970"/>
                    <a:pt x="262185" y="141923"/>
                  </a:cubicBezTo>
                  <a:cubicBezTo>
                    <a:pt x="263138" y="143828"/>
                    <a:pt x="265043" y="144780"/>
                    <a:pt x="266948" y="144780"/>
                  </a:cubicBezTo>
                  <a:cubicBezTo>
                    <a:pt x="273615" y="144780"/>
                    <a:pt x="280283" y="148590"/>
                    <a:pt x="284093" y="153353"/>
                  </a:cubicBezTo>
                  <a:cubicBezTo>
                    <a:pt x="285998" y="156210"/>
                    <a:pt x="288855" y="160973"/>
                    <a:pt x="287903" y="167640"/>
                  </a:cubicBezTo>
                  <a:lnTo>
                    <a:pt x="283140" y="192405"/>
                  </a:lnTo>
                  <a:cubicBezTo>
                    <a:pt x="279330" y="211455"/>
                    <a:pt x="274568" y="214312"/>
                    <a:pt x="264090" y="214312"/>
                  </a:cubicBezTo>
                  <a:cubicBezTo>
                    <a:pt x="261233" y="214312"/>
                    <a:pt x="258375" y="216218"/>
                    <a:pt x="258375" y="219075"/>
                  </a:cubicBezTo>
                  <a:cubicBezTo>
                    <a:pt x="251708" y="253365"/>
                    <a:pt x="214560" y="278130"/>
                    <a:pt x="214560" y="278130"/>
                  </a:cubicBezTo>
                  <a:cubicBezTo>
                    <a:pt x="212655" y="279082"/>
                    <a:pt x="211703" y="280988"/>
                    <a:pt x="211703" y="282893"/>
                  </a:cubicBezTo>
                  <a:lnTo>
                    <a:pt x="211703" y="320040"/>
                  </a:lnTo>
                  <a:cubicBezTo>
                    <a:pt x="211703" y="322898"/>
                    <a:pt x="213608" y="324803"/>
                    <a:pt x="216465" y="325755"/>
                  </a:cubicBezTo>
                  <a:lnTo>
                    <a:pt x="315525" y="355282"/>
                  </a:lnTo>
                  <a:close/>
                </a:path>
              </a:pathLst>
            </a:custGeom>
            <a:solidFill>
              <a:srgbClr val="5C5D60"/>
            </a:solidFill>
            <a:ln w="3175" cap="flat">
              <a:solidFill>
                <a:schemeClr val="tx1">
                  <a:lumMod val="50000"/>
                  <a:lumOff val="50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 name="Rectangle 54">
              <a:extLst>
                <a:ext uri="{FF2B5EF4-FFF2-40B4-BE49-F238E27FC236}">
                  <a16:creationId xmlns:a16="http://schemas.microsoft.com/office/drawing/2014/main" id="{4C7F75ED-779B-B3B5-B6D0-7D2814C79F62}"/>
                </a:ext>
              </a:extLst>
            </p:cNvPr>
            <p:cNvSpPr/>
            <p:nvPr/>
          </p:nvSpPr>
          <p:spPr>
            <a:xfrm>
              <a:off x="2336721" y="2829622"/>
              <a:ext cx="186629" cy="253690"/>
            </a:xfrm>
            <a:prstGeom prst="rect">
              <a:avLst/>
            </a:prstGeom>
            <a:noFill/>
            <a:ln w="9525">
              <a:solidFill>
                <a:srgbClr val="5C5D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cxnSp>
        <p:nvCxnSpPr>
          <p:cNvPr id="56" name="Straight Connector 55">
            <a:extLst>
              <a:ext uri="{FF2B5EF4-FFF2-40B4-BE49-F238E27FC236}">
                <a16:creationId xmlns:a16="http://schemas.microsoft.com/office/drawing/2014/main" id="{89AB6A00-AED7-19CA-4C61-5179EEFFC315}"/>
              </a:ext>
            </a:extLst>
          </p:cNvPr>
          <p:cNvCxnSpPr/>
          <p:nvPr/>
        </p:nvCxnSpPr>
        <p:spPr>
          <a:xfrm>
            <a:off x="3147792" y="2882667"/>
            <a:ext cx="295507"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7523879-2231-EE6B-0356-5FAFCDF2F322}"/>
              </a:ext>
            </a:extLst>
          </p:cNvPr>
          <p:cNvCxnSpPr/>
          <p:nvPr/>
        </p:nvCxnSpPr>
        <p:spPr>
          <a:xfrm>
            <a:off x="3147792" y="2951777"/>
            <a:ext cx="295507"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3E8F70C-5AFE-99E1-A160-31EB0427C888}"/>
              </a:ext>
            </a:extLst>
          </p:cNvPr>
          <p:cNvCxnSpPr/>
          <p:nvPr/>
        </p:nvCxnSpPr>
        <p:spPr>
          <a:xfrm>
            <a:off x="3147792" y="3028300"/>
            <a:ext cx="295507"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5A0CCA2-5C39-6071-4976-F42113A55027}"/>
              </a:ext>
            </a:extLst>
          </p:cNvPr>
          <p:cNvCxnSpPr/>
          <p:nvPr/>
        </p:nvCxnSpPr>
        <p:spPr>
          <a:xfrm>
            <a:off x="3147792" y="3096895"/>
            <a:ext cx="295507"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9D5819F-CD9C-2578-55D2-9A270C5C6340}"/>
              </a:ext>
            </a:extLst>
          </p:cNvPr>
          <p:cNvCxnSpPr>
            <a:cxnSpLocks/>
          </p:cNvCxnSpPr>
          <p:nvPr/>
        </p:nvCxnSpPr>
        <p:spPr>
          <a:xfrm>
            <a:off x="2916943" y="3165689"/>
            <a:ext cx="526356"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35E4452-D044-C306-3523-ABBFE21C88FB}"/>
              </a:ext>
            </a:extLst>
          </p:cNvPr>
          <p:cNvCxnSpPr>
            <a:cxnSpLocks/>
          </p:cNvCxnSpPr>
          <p:nvPr/>
        </p:nvCxnSpPr>
        <p:spPr>
          <a:xfrm>
            <a:off x="2918802" y="3245569"/>
            <a:ext cx="526356"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DF5B8B9-A2BE-AE4D-0511-7BF7CEBD95E1}"/>
              </a:ext>
            </a:extLst>
          </p:cNvPr>
          <p:cNvCxnSpPr>
            <a:cxnSpLocks/>
          </p:cNvCxnSpPr>
          <p:nvPr/>
        </p:nvCxnSpPr>
        <p:spPr>
          <a:xfrm>
            <a:off x="2916943" y="3323354"/>
            <a:ext cx="526356"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3759F68-0CB2-70B9-4D15-36D87EF5D152}"/>
              </a:ext>
            </a:extLst>
          </p:cNvPr>
          <p:cNvCxnSpPr>
            <a:cxnSpLocks/>
          </p:cNvCxnSpPr>
          <p:nvPr/>
        </p:nvCxnSpPr>
        <p:spPr>
          <a:xfrm>
            <a:off x="2916943" y="3407495"/>
            <a:ext cx="526356"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AA567F9-95DD-B3CC-CEA6-A74F6B4712D1}"/>
              </a:ext>
            </a:extLst>
          </p:cNvPr>
          <p:cNvCxnSpPr>
            <a:cxnSpLocks/>
          </p:cNvCxnSpPr>
          <p:nvPr/>
        </p:nvCxnSpPr>
        <p:spPr>
          <a:xfrm>
            <a:off x="2916943" y="3494031"/>
            <a:ext cx="526356"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545E6E-F160-DA17-1F5D-33832F364394}"/>
              </a:ext>
            </a:extLst>
          </p:cNvPr>
          <p:cNvCxnSpPr>
            <a:cxnSpLocks/>
          </p:cNvCxnSpPr>
          <p:nvPr/>
        </p:nvCxnSpPr>
        <p:spPr>
          <a:xfrm>
            <a:off x="2916943" y="3572951"/>
            <a:ext cx="526356"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cxnSp>
        <p:nvCxnSpPr>
          <p:cNvPr id="512" name="Connector: Elbow 129">
            <a:extLst>
              <a:ext uri="{FF2B5EF4-FFF2-40B4-BE49-F238E27FC236}">
                <a16:creationId xmlns:a16="http://schemas.microsoft.com/office/drawing/2014/main" id="{5B4F1890-6C53-2C45-BFD6-80102D054909}"/>
              </a:ext>
            </a:extLst>
          </p:cNvPr>
          <p:cNvCxnSpPr>
            <a:cxnSpLocks/>
            <a:endCxn id="52" idx="0"/>
          </p:cNvCxnSpPr>
          <p:nvPr/>
        </p:nvCxnSpPr>
        <p:spPr>
          <a:xfrm rot="16200000" flipH="1" flipV="1">
            <a:off x="3964809" y="1173107"/>
            <a:ext cx="812653" cy="2382570"/>
          </a:xfrm>
          <a:prstGeom prst="bentConnector3">
            <a:avLst>
              <a:gd name="adj1" fmla="val -47358"/>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cxnSp>
        <p:nvCxnSpPr>
          <p:cNvPr id="513" name="Connector: Elbow 130">
            <a:extLst>
              <a:ext uri="{FF2B5EF4-FFF2-40B4-BE49-F238E27FC236}">
                <a16:creationId xmlns:a16="http://schemas.microsoft.com/office/drawing/2014/main" id="{C497117C-936C-E19C-26F5-833BEF8F0A4D}"/>
              </a:ext>
            </a:extLst>
          </p:cNvPr>
          <p:cNvCxnSpPr>
            <a:cxnSpLocks/>
            <a:endCxn id="52" idx="2"/>
          </p:cNvCxnSpPr>
          <p:nvPr/>
        </p:nvCxnSpPr>
        <p:spPr>
          <a:xfrm rot="5400000" flipH="1">
            <a:off x="4440843" y="2426908"/>
            <a:ext cx="791956" cy="3313939"/>
          </a:xfrm>
          <a:prstGeom prst="bentConnector3">
            <a:avLst>
              <a:gd name="adj1" fmla="val -78508"/>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sp>
        <p:nvSpPr>
          <p:cNvPr id="514" name="Freeform: Shape 131">
            <a:extLst>
              <a:ext uri="{FF2B5EF4-FFF2-40B4-BE49-F238E27FC236}">
                <a16:creationId xmlns:a16="http://schemas.microsoft.com/office/drawing/2014/main" id="{D2976A2D-2423-F949-0986-9F2044F95330}"/>
              </a:ext>
            </a:extLst>
          </p:cNvPr>
          <p:cNvSpPr/>
          <p:nvPr/>
        </p:nvSpPr>
        <p:spPr>
          <a:xfrm>
            <a:off x="6248000" y="3572703"/>
            <a:ext cx="494347" cy="919162"/>
          </a:xfrm>
          <a:custGeom>
            <a:avLst/>
            <a:gdLst>
              <a:gd name="connsiteX0" fmla="*/ 418148 w 494347"/>
              <a:gd name="connsiteY0" fmla="*/ 919163 h 919162"/>
              <a:gd name="connsiteX1" fmla="*/ 77152 w 494347"/>
              <a:gd name="connsiteY1" fmla="*/ 919163 h 919162"/>
              <a:gd name="connsiteX2" fmla="*/ 0 w 494347"/>
              <a:gd name="connsiteY2" fmla="*/ 842010 h 919162"/>
              <a:gd name="connsiteX3" fmla="*/ 0 w 494347"/>
              <a:gd name="connsiteY3" fmla="*/ 77153 h 919162"/>
              <a:gd name="connsiteX4" fmla="*/ 77152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2 w 494347"/>
              <a:gd name="connsiteY10" fmla="*/ 25717 h 919162"/>
              <a:gd name="connsiteX11" fmla="*/ 25717 w 494347"/>
              <a:gd name="connsiteY11" fmla="*/ 77153 h 919162"/>
              <a:gd name="connsiteX12" fmla="*/ 25717 w 494347"/>
              <a:gd name="connsiteY12" fmla="*/ 842963 h 919162"/>
              <a:gd name="connsiteX13" fmla="*/ 77152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2 w 494347"/>
              <a:gd name="connsiteY18" fmla="*/ 25717 h 919162"/>
              <a:gd name="connsiteX19" fmla="*/ 77152 w 494347"/>
              <a:gd name="connsiteY19" fmla="*/ 25717 h 919162"/>
              <a:gd name="connsiteX20" fmla="*/ 77152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2" y="919163"/>
                </a:lnTo>
                <a:cubicBezTo>
                  <a:pt x="35242" y="919163"/>
                  <a:pt x="0" y="884873"/>
                  <a:pt x="0" y="842010"/>
                </a:cubicBezTo>
                <a:lnTo>
                  <a:pt x="0" y="77153"/>
                </a:lnTo>
                <a:cubicBezTo>
                  <a:pt x="0" y="34290"/>
                  <a:pt x="34290" y="0"/>
                  <a:pt x="77152"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2" y="25717"/>
                </a:moveTo>
                <a:cubicBezTo>
                  <a:pt x="48577" y="25717"/>
                  <a:pt x="25717" y="48578"/>
                  <a:pt x="25717" y="77153"/>
                </a:cubicBezTo>
                <a:lnTo>
                  <a:pt x="25717" y="842963"/>
                </a:lnTo>
                <a:cubicBezTo>
                  <a:pt x="25717" y="871538"/>
                  <a:pt x="48577" y="894398"/>
                  <a:pt x="77152" y="894398"/>
                </a:cubicBezTo>
                <a:lnTo>
                  <a:pt x="417195" y="894398"/>
                </a:lnTo>
                <a:cubicBezTo>
                  <a:pt x="445770" y="894398"/>
                  <a:pt x="468630" y="871538"/>
                  <a:pt x="468630" y="842963"/>
                </a:cubicBezTo>
                <a:lnTo>
                  <a:pt x="468630" y="77153"/>
                </a:lnTo>
                <a:cubicBezTo>
                  <a:pt x="468630" y="48578"/>
                  <a:pt x="445770" y="25717"/>
                  <a:pt x="417195" y="25717"/>
                </a:cubicBezTo>
                <a:lnTo>
                  <a:pt x="77152" y="25717"/>
                </a:lnTo>
                <a:lnTo>
                  <a:pt x="77152" y="25717"/>
                </a:lnTo>
                <a:lnTo>
                  <a:pt x="77152"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518" name="Group 517">
            <a:extLst>
              <a:ext uri="{FF2B5EF4-FFF2-40B4-BE49-F238E27FC236}">
                <a16:creationId xmlns:a16="http://schemas.microsoft.com/office/drawing/2014/main" id="{DBE8003D-702E-1883-6A58-97F1DBBEC1E4}"/>
              </a:ext>
            </a:extLst>
          </p:cNvPr>
          <p:cNvGrpSpPr/>
          <p:nvPr/>
        </p:nvGrpSpPr>
        <p:grpSpPr>
          <a:xfrm>
            <a:off x="4024546" y="3551646"/>
            <a:ext cx="1687128" cy="984135"/>
            <a:chOff x="3294351" y="3427788"/>
            <a:chExt cx="1687128" cy="984135"/>
          </a:xfrm>
        </p:grpSpPr>
        <p:sp>
          <p:nvSpPr>
            <p:cNvPr id="519" name="Rectangle: Rounded Corners 136">
              <a:extLst>
                <a:ext uri="{FF2B5EF4-FFF2-40B4-BE49-F238E27FC236}">
                  <a16:creationId xmlns:a16="http://schemas.microsoft.com/office/drawing/2014/main" id="{6E406F3B-C458-3591-EB25-EBD6972BD026}"/>
                </a:ext>
              </a:extLst>
            </p:cNvPr>
            <p:cNvSpPr/>
            <p:nvPr/>
          </p:nvSpPr>
          <p:spPr>
            <a:xfrm>
              <a:off x="3332927" y="3427788"/>
              <a:ext cx="1609977" cy="928209"/>
            </a:xfrm>
            <a:prstGeom prst="roundRect">
              <a:avLst>
                <a:gd name="adj" fmla="val 2551"/>
              </a:avLst>
            </a:prstGeom>
            <a:no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520" name="Rectangle: Rounded Corners 137">
              <a:extLst>
                <a:ext uri="{FF2B5EF4-FFF2-40B4-BE49-F238E27FC236}">
                  <a16:creationId xmlns:a16="http://schemas.microsoft.com/office/drawing/2014/main" id="{8975F585-E19C-68ED-0184-7B7CFF3BB2D1}"/>
                </a:ext>
              </a:extLst>
            </p:cNvPr>
            <p:cNvSpPr/>
            <p:nvPr/>
          </p:nvSpPr>
          <p:spPr>
            <a:xfrm>
              <a:off x="3294351" y="4366204"/>
              <a:ext cx="1687128" cy="45719"/>
            </a:xfrm>
            <a:prstGeom prst="roundRect">
              <a:avLst/>
            </a:prstGeom>
            <a:solidFill>
              <a:schemeClr val="bg2"/>
            </a:solidFill>
            <a:ln w="28575">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521" name="Rectangle: Rounded Corners 138">
              <a:extLst>
                <a:ext uri="{FF2B5EF4-FFF2-40B4-BE49-F238E27FC236}">
                  <a16:creationId xmlns:a16="http://schemas.microsoft.com/office/drawing/2014/main" id="{5F3A7274-D93A-8695-406B-36E678F11518}"/>
                </a:ext>
              </a:extLst>
            </p:cNvPr>
            <p:cNvSpPr/>
            <p:nvPr/>
          </p:nvSpPr>
          <p:spPr>
            <a:xfrm>
              <a:off x="3375768" y="3474552"/>
              <a:ext cx="1524294" cy="800164"/>
            </a:xfrm>
            <a:prstGeom prst="roundRect">
              <a:avLst>
                <a:gd name="adj" fmla="val 133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522" name="Group 521">
              <a:extLst>
                <a:ext uri="{FF2B5EF4-FFF2-40B4-BE49-F238E27FC236}">
                  <a16:creationId xmlns:a16="http://schemas.microsoft.com/office/drawing/2014/main" id="{8247313E-3DC7-7280-7A69-DBE618553BB8}"/>
                </a:ext>
              </a:extLst>
            </p:cNvPr>
            <p:cNvGrpSpPr/>
            <p:nvPr/>
          </p:nvGrpSpPr>
          <p:grpSpPr>
            <a:xfrm>
              <a:off x="3856328" y="3675629"/>
              <a:ext cx="563175" cy="360045"/>
              <a:chOff x="3680135" y="3675629"/>
              <a:chExt cx="563175" cy="360045"/>
            </a:xfrm>
          </p:grpSpPr>
          <p:grpSp>
            <p:nvGrpSpPr>
              <p:cNvPr id="523" name="Graphic 75">
                <a:extLst>
                  <a:ext uri="{FF2B5EF4-FFF2-40B4-BE49-F238E27FC236}">
                    <a16:creationId xmlns:a16="http://schemas.microsoft.com/office/drawing/2014/main" id="{5A06EA14-2E70-84A1-164C-AE3EAA31DAF2}"/>
                  </a:ext>
                </a:extLst>
              </p:cNvPr>
              <p:cNvGrpSpPr/>
              <p:nvPr/>
            </p:nvGrpSpPr>
            <p:grpSpPr>
              <a:xfrm>
                <a:off x="4087100" y="3781370"/>
                <a:ext cx="156210" cy="156210"/>
                <a:chOff x="3868831" y="1718397"/>
                <a:chExt cx="156210" cy="156210"/>
              </a:xfrm>
              <a:solidFill>
                <a:srgbClr val="7AC587"/>
              </a:solidFill>
            </p:grpSpPr>
            <p:sp>
              <p:nvSpPr>
                <p:cNvPr id="541" name="Freeform: Shape 158">
                  <a:extLst>
                    <a:ext uri="{FF2B5EF4-FFF2-40B4-BE49-F238E27FC236}">
                      <a16:creationId xmlns:a16="http://schemas.microsoft.com/office/drawing/2014/main" id="{CF4E8799-25D4-5419-8935-66FA9971671B}"/>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2" name="Freeform: Shape 159">
                  <a:extLst>
                    <a:ext uri="{FF2B5EF4-FFF2-40B4-BE49-F238E27FC236}">
                      <a16:creationId xmlns:a16="http://schemas.microsoft.com/office/drawing/2014/main" id="{A460BFEA-6370-426D-AB01-AF695130EA90}"/>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524" name="Group 523">
                <a:extLst>
                  <a:ext uri="{FF2B5EF4-FFF2-40B4-BE49-F238E27FC236}">
                    <a16:creationId xmlns:a16="http://schemas.microsoft.com/office/drawing/2014/main" id="{C78D4230-5668-A1EF-A9E3-4DEA8710EC83}"/>
                  </a:ext>
                </a:extLst>
              </p:cNvPr>
              <p:cNvGrpSpPr/>
              <p:nvPr/>
            </p:nvGrpSpPr>
            <p:grpSpPr>
              <a:xfrm>
                <a:off x="3680135" y="3675629"/>
                <a:ext cx="327378" cy="360045"/>
                <a:chOff x="2498161" y="4284289"/>
                <a:chExt cx="327378" cy="360045"/>
              </a:xfrm>
            </p:grpSpPr>
            <p:sp>
              <p:nvSpPr>
                <p:cNvPr id="525" name="Freeform: Shape 142">
                  <a:extLst>
                    <a:ext uri="{FF2B5EF4-FFF2-40B4-BE49-F238E27FC236}">
                      <a16:creationId xmlns:a16="http://schemas.microsoft.com/office/drawing/2014/main" id="{93344460-6005-3B8B-81BD-CD846A5453FA}"/>
                    </a:ext>
                  </a:extLst>
                </p:cNvPr>
                <p:cNvSpPr/>
                <p:nvPr/>
              </p:nvSpPr>
              <p:spPr>
                <a:xfrm>
                  <a:off x="2498161" y="4284289"/>
                  <a:ext cx="327378" cy="360045"/>
                </a:xfrm>
                <a:custGeom>
                  <a:avLst/>
                  <a:gdLst>
                    <a:gd name="connsiteX0" fmla="*/ 319335 w 327378"/>
                    <a:gd name="connsiteY0" fmla="*/ 360045 h 360045"/>
                    <a:gd name="connsiteX1" fmla="*/ 321240 w 327378"/>
                    <a:gd name="connsiteY1" fmla="*/ 360045 h 360045"/>
                    <a:gd name="connsiteX2" fmla="*/ 326955 w 327378"/>
                    <a:gd name="connsiteY2" fmla="*/ 355283 h 360045"/>
                    <a:gd name="connsiteX3" fmla="*/ 326955 w 327378"/>
                    <a:gd name="connsiteY3" fmla="*/ 350520 h 360045"/>
                    <a:gd name="connsiteX4" fmla="*/ 323145 w 327378"/>
                    <a:gd name="connsiteY4" fmla="*/ 347662 h 360045"/>
                    <a:gd name="connsiteX5" fmla="*/ 228848 w 327378"/>
                    <a:gd name="connsiteY5" fmla="*/ 319087 h 360045"/>
                    <a:gd name="connsiteX6" fmla="*/ 225990 w 327378"/>
                    <a:gd name="connsiteY6" fmla="*/ 318135 h 360045"/>
                    <a:gd name="connsiteX7" fmla="*/ 225990 w 327378"/>
                    <a:gd name="connsiteY7" fmla="*/ 315278 h 360045"/>
                    <a:gd name="connsiteX8" fmla="*/ 225990 w 327378"/>
                    <a:gd name="connsiteY8" fmla="*/ 290512 h 360045"/>
                    <a:gd name="connsiteX9" fmla="*/ 225990 w 327378"/>
                    <a:gd name="connsiteY9" fmla="*/ 288608 h 360045"/>
                    <a:gd name="connsiteX10" fmla="*/ 227895 w 327378"/>
                    <a:gd name="connsiteY10" fmla="*/ 287655 h 360045"/>
                    <a:gd name="connsiteX11" fmla="*/ 271710 w 327378"/>
                    <a:gd name="connsiteY11" fmla="*/ 230505 h 360045"/>
                    <a:gd name="connsiteX12" fmla="*/ 272663 w 327378"/>
                    <a:gd name="connsiteY12" fmla="*/ 228600 h 360045"/>
                    <a:gd name="connsiteX13" fmla="*/ 274568 w 327378"/>
                    <a:gd name="connsiteY13" fmla="*/ 228600 h 360045"/>
                    <a:gd name="connsiteX14" fmla="*/ 298380 w 327378"/>
                    <a:gd name="connsiteY14" fmla="*/ 197167 h 360045"/>
                    <a:gd name="connsiteX15" fmla="*/ 303143 w 327378"/>
                    <a:gd name="connsiteY15" fmla="*/ 172403 h 360045"/>
                    <a:gd name="connsiteX16" fmla="*/ 296475 w 327378"/>
                    <a:gd name="connsiteY16" fmla="*/ 147638 h 360045"/>
                    <a:gd name="connsiteX17" fmla="*/ 280283 w 327378"/>
                    <a:gd name="connsiteY17" fmla="*/ 136208 h 360045"/>
                    <a:gd name="connsiteX18" fmla="*/ 277425 w 327378"/>
                    <a:gd name="connsiteY18" fmla="*/ 135255 h 360045"/>
                    <a:gd name="connsiteX19" fmla="*/ 278378 w 327378"/>
                    <a:gd name="connsiteY19" fmla="*/ 132398 h 360045"/>
                    <a:gd name="connsiteX20" fmla="*/ 253613 w 327378"/>
                    <a:gd name="connsiteY20" fmla="*/ 30480 h 360045"/>
                    <a:gd name="connsiteX21" fmla="*/ 164078 w 327378"/>
                    <a:gd name="connsiteY21" fmla="*/ 0 h 360045"/>
                    <a:gd name="connsiteX22" fmla="*/ 163125 w 327378"/>
                    <a:gd name="connsiteY22" fmla="*/ 0 h 360045"/>
                    <a:gd name="connsiteX23" fmla="*/ 163125 w 327378"/>
                    <a:gd name="connsiteY23" fmla="*/ 0 h 360045"/>
                    <a:gd name="connsiteX24" fmla="*/ 73590 w 327378"/>
                    <a:gd name="connsiteY24" fmla="*/ 30480 h 360045"/>
                    <a:gd name="connsiteX25" fmla="*/ 48825 w 327378"/>
                    <a:gd name="connsiteY25" fmla="*/ 132398 h 360045"/>
                    <a:gd name="connsiteX26" fmla="*/ 49778 w 327378"/>
                    <a:gd name="connsiteY26" fmla="*/ 135255 h 360045"/>
                    <a:gd name="connsiteX27" fmla="*/ 46920 w 327378"/>
                    <a:gd name="connsiteY27" fmla="*/ 136208 h 360045"/>
                    <a:gd name="connsiteX28" fmla="*/ 30728 w 327378"/>
                    <a:gd name="connsiteY28" fmla="*/ 147638 h 360045"/>
                    <a:gd name="connsiteX29" fmla="*/ 24060 w 327378"/>
                    <a:gd name="connsiteY29" fmla="*/ 172403 h 360045"/>
                    <a:gd name="connsiteX30" fmla="*/ 28823 w 327378"/>
                    <a:gd name="connsiteY30" fmla="*/ 197167 h 360045"/>
                    <a:gd name="connsiteX31" fmla="*/ 52635 w 327378"/>
                    <a:gd name="connsiteY31" fmla="*/ 228600 h 360045"/>
                    <a:gd name="connsiteX32" fmla="*/ 54540 w 327378"/>
                    <a:gd name="connsiteY32" fmla="*/ 228600 h 360045"/>
                    <a:gd name="connsiteX33" fmla="*/ 55493 w 327378"/>
                    <a:gd name="connsiteY33" fmla="*/ 230505 h 360045"/>
                    <a:gd name="connsiteX34" fmla="*/ 99308 w 327378"/>
                    <a:gd name="connsiteY34" fmla="*/ 287655 h 360045"/>
                    <a:gd name="connsiteX35" fmla="*/ 101213 w 327378"/>
                    <a:gd name="connsiteY35" fmla="*/ 288608 h 360045"/>
                    <a:gd name="connsiteX36" fmla="*/ 101213 w 327378"/>
                    <a:gd name="connsiteY36" fmla="*/ 290512 h 360045"/>
                    <a:gd name="connsiteX37" fmla="*/ 101213 w 327378"/>
                    <a:gd name="connsiteY37" fmla="*/ 315278 h 360045"/>
                    <a:gd name="connsiteX38" fmla="*/ 101213 w 327378"/>
                    <a:gd name="connsiteY38" fmla="*/ 318135 h 360045"/>
                    <a:gd name="connsiteX39" fmla="*/ 98355 w 327378"/>
                    <a:gd name="connsiteY39" fmla="*/ 319087 h 360045"/>
                    <a:gd name="connsiteX40" fmla="*/ 4058 w 327378"/>
                    <a:gd name="connsiteY40" fmla="*/ 347662 h 360045"/>
                    <a:gd name="connsiteX41" fmla="*/ 248 w 327378"/>
                    <a:gd name="connsiteY41" fmla="*/ 355283 h 360045"/>
                    <a:gd name="connsiteX42" fmla="*/ 5963 w 327378"/>
                    <a:gd name="connsiteY42" fmla="*/ 360045 h 360045"/>
                    <a:gd name="connsiteX43" fmla="*/ 7868 w 327378"/>
                    <a:gd name="connsiteY43" fmla="*/ 360045 h 360045"/>
                    <a:gd name="connsiteX44" fmla="*/ 109785 w 327378"/>
                    <a:gd name="connsiteY44" fmla="*/ 329565 h 360045"/>
                    <a:gd name="connsiteX45" fmla="*/ 114548 w 327378"/>
                    <a:gd name="connsiteY45" fmla="*/ 323850 h 360045"/>
                    <a:gd name="connsiteX46" fmla="*/ 114548 w 327378"/>
                    <a:gd name="connsiteY46" fmla="*/ 285750 h 360045"/>
                    <a:gd name="connsiteX47" fmla="*/ 111690 w 327378"/>
                    <a:gd name="connsiteY47" fmla="*/ 280987 h 360045"/>
                    <a:gd name="connsiteX48" fmla="*/ 66923 w 327378"/>
                    <a:gd name="connsiteY48" fmla="*/ 221933 h 360045"/>
                    <a:gd name="connsiteX49" fmla="*/ 61208 w 327378"/>
                    <a:gd name="connsiteY49" fmla="*/ 217170 h 360045"/>
                    <a:gd name="connsiteX50" fmla="*/ 42158 w 327378"/>
                    <a:gd name="connsiteY50" fmla="*/ 195262 h 360045"/>
                    <a:gd name="connsiteX51" fmla="*/ 37395 w 327378"/>
                    <a:gd name="connsiteY51" fmla="*/ 170498 h 360045"/>
                    <a:gd name="connsiteX52" fmla="*/ 41205 w 327378"/>
                    <a:gd name="connsiteY52" fmla="*/ 156210 h 360045"/>
                    <a:gd name="connsiteX53" fmla="*/ 58350 w 327378"/>
                    <a:gd name="connsiteY53" fmla="*/ 146685 h 360045"/>
                    <a:gd name="connsiteX54" fmla="*/ 63113 w 327378"/>
                    <a:gd name="connsiteY54" fmla="*/ 143828 h 360045"/>
                    <a:gd name="connsiteX55" fmla="*/ 64065 w 327378"/>
                    <a:gd name="connsiteY55" fmla="*/ 139065 h 360045"/>
                    <a:gd name="connsiteX56" fmla="*/ 83115 w 327378"/>
                    <a:gd name="connsiteY56" fmla="*/ 39053 h 360045"/>
                    <a:gd name="connsiteX57" fmla="*/ 164078 w 327378"/>
                    <a:gd name="connsiteY57" fmla="*/ 12382 h 360045"/>
                    <a:gd name="connsiteX58" fmla="*/ 245040 w 327378"/>
                    <a:gd name="connsiteY58" fmla="*/ 39053 h 360045"/>
                    <a:gd name="connsiteX59" fmla="*/ 264090 w 327378"/>
                    <a:gd name="connsiteY59" fmla="*/ 139065 h 360045"/>
                    <a:gd name="connsiteX60" fmla="*/ 265043 w 327378"/>
                    <a:gd name="connsiteY60" fmla="*/ 143828 h 360045"/>
                    <a:gd name="connsiteX61" fmla="*/ 269805 w 327378"/>
                    <a:gd name="connsiteY61" fmla="*/ 146685 h 360045"/>
                    <a:gd name="connsiteX62" fmla="*/ 286950 w 327378"/>
                    <a:gd name="connsiteY62" fmla="*/ 156210 h 360045"/>
                    <a:gd name="connsiteX63" fmla="*/ 290760 w 327378"/>
                    <a:gd name="connsiteY63" fmla="*/ 170498 h 360045"/>
                    <a:gd name="connsiteX64" fmla="*/ 285998 w 327378"/>
                    <a:gd name="connsiteY64" fmla="*/ 195262 h 360045"/>
                    <a:gd name="connsiteX65" fmla="*/ 266948 w 327378"/>
                    <a:gd name="connsiteY65" fmla="*/ 217170 h 360045"/>
                    <a:gd name="connsiteX66" fmla="*/ 261233 w 327378"/>
                    <a:gd name="connsiteY66" fmla="*/ 221933 h 360045"/>
                    <a:gd name="connsiteX67" fmla="*/ 216465 w 327378"/>
                    <a:gd name="connsiteY67" fmla="*/ 280987 h 360045"/>
                    <a:gd name="connsiteX68" fmla="*/ 213608 w 327378"/>
                    <a:gd name="connsiteY68" fmla="*/ 285750 h 360045"/>
                    <a:gd name="connsiteX69" fmla="*/ 213608 w 327378"/>
                    <a:gd name="connsiteY69" fmla="*/ 323850 h 360045"/>
                    <a:gd name="connsiteX70" fmla="*/ 218370 w 327378"/>
                    <a:gd name="connsiteY70" fmla="*/ 329565 h 360045"/>
                    <a:gd name="connsiteX71" fmla="*/ 319335 w 327378"/>
                    <a:gd name="connsiteY71"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7378" h="360045">
                      <a:moveTo>
                        <a:pt x="319335" y="360045"/>
                      </a:moveTo>
                      <a:cubicBezTo>
                        <a:pt x="320288" y="360045"/>
                        <a:pt x="320288" y="360045"/>
                        <a:pt x="321240" y="360045"/>
                      </a:cubicBezTo>
                      <a:cubicBezTo>
                        <a:pt x="324098" y="360045"/>
                        <a:pt x="326003" y="358140"/>
                        <a:pt x="326955" y="355283"/>
                      </a:cubicBezTo>
                      <a:cubicBezTo>
                        <a:pt x="327908" y="353378"/>
                        <a:pt x="326955" y="352425"/>
                        <a:pt x="326955" y="350520"/>
                      </a:cubicBezTo>
                      <a:cubicBezTo>
                        <a:pt x="326003" y="348615"/>
                        <a:pt x="325050" y="347662"/>
                        <a:pt x="323145" y="347662"/>
                      </a:cubicBezTo>
                      <a:lnTo>
                        <a:pt x="228848" y="319087"/>
                      </a:lnTo>
                      <a:lnTo>
                        <a:pt x="225990" y="318135"/>
                      </a:lnTo>
                      <a:lnTo>
                        <a:pt x="225990" y="315278"/>
                      </a:lnTo>
                      <a:lnTo>
                        <a:pt x="225990" y="290512"/>
                      </a:lnTo>
                      <a:lnTo>
                        <a:pt x="225990" y="288608"/>
                      </a:lnTo>
                      <a:lnTo>
                        <a:pt x="227895" y="287655"/>
                      </a:lnTo>
                      <a:cubicBezTo>
                        <a:pt x="238373" y="280035"/>
                        <a:pt x="263138" y="259080"/>
                        <a:pt x="271710" y="230505"/>
                      </a:cubicBezTo>
                      <a:lnTo>
                        <a:pt x="272663" y="228600"/>
                      </a:lnTo>
                      <a:lnTo>
                        <a:pt x="274568" y="228600"/>
                      </a:lnTo>
                      <a:cubicBezTo>
                        <a:pt x="289808" y="225742"/>
                        <a:pt x="295523" y="214312"/>
                        <a:pt x="298380" y="197167"/>
                      </a:cubicBezTo>
                      <a:lnTo>
                        <a:pt x="303143" y="172403"/>
                      </a:lnTo>
                      <a:cubicBezTo>
                        <a:pt x="305048" y="163830"/>
                        <a:pt x="302190" y="155258"/>
                        <a:pt x="296475" y="147638"/>
                      </a:cubicBezTo>
                      <a:cubicBezTo>
                        <a:pt x="292665" y="142875"/>
                        <a:pt x="286950" y="138113"/>
                        <a:pt x="280283" y="136208"/>
                      </a:cubicBezTo>
                      <a:lnTo>
                        <a:pt x="277425" y="135255"/>
                      </a:lnTo>
                      <a:lnTo>
                        <a:pt x="278378" y="132398"/>
                      </a:lnTo>
                      <a:cubicBezTo>
                        <a:pt x="281235" y="112395"/>
                        <a:pt x="285998" y="62865"/>
                        <a:pt x="253613" y="30480"/>
                      </a:cubicBezTo>
                      <a:cubicBezTo>
                        <a:pt x="233610" y="10477"/>
                        <a:pt x="204083" y="0"/>
                        <a:pt x="164078" y="0"/>
                      </a:cubicBezTo>
                      <a:lnTo>
                        <a:pt x="163125" y="0"/>
                      </a:lnTo>
                      <a:lnTo>
                        <a:pt x="163125" y="0"/>
                      </a:lnTo>
                      <a:cubicBezTo>
                        <a:pt x="123120" y="0"/>
                        <a:pt x="93593" y="10477"/>
                        <a:pt x="73590" y="30480"/>
                      </a:cubicBezTo>
                      <a:cubicBezTo>
                        <a:pt x="41205" y="63817"/>
                        <a:pt x="45968" y="112395"/>
                        <a:pt x="48825" y="132398"/>
                      </a:cubicBezTo>
                      <a:lnTo>
                        <a:pt x="49778" y="135255"/>
                      </a:lnTo>
                      <a:lnTo>
                        <a:pt x="46920" y="136208"/>
                      </a:lnTo>
                      <a:cubicBezTo>
                        <a:pt x="40253" y="138113"/>
                        <a:pt x="34538" y="142875"/>
                        <a:pt x="30728" y="147638"/>
                      </a:cubicBezTo>
                      <a:cubicBezTo>
                        <a:pt x="25013" y="155258"/>
                        <a:pt x="23108" y="163830"/>
                        <a:pt x="24060" y="172403"/>
                      </a:cubicBezTo>
                      <a:lnTo>
                        <a:pt x="28823" y="197167"/>
                      </a:lnTo>
                      <a:cubicBezTo>
                        <a:pt x="32633" y="214312"/>
                        <a:pt x="37395" y="225742"/>
                        <a:pt x="52635" y="228600"/>
                      </a:cubicBezTo>
                      <a:lnTo>
                        <a:pt x="54540" y="228600"/>
                      </a:lnTo>
                      <a:lnTo>
                        <a:pt x="55493" y="230505"/>
                      </a:lnTo>
                      <a:cubicBezTo>
                        <a:pt x="64065" y="259080"/>
                        <a:pt x="88830" y="280035"/>
                        <a:pt x="99308" y="287655"/>
                      </a:cubicBezTo>
                      <a:lnTo>
                        <a:pt x="101213" y="288608"/>
                      </a:lnTo>
                      <a:lnTo>
                        <a:pt x="101213" y="290512"/>
                      </a:lnTo>
                      <a:lnTo>
                        <a:pt x="101213" y="315278"/>
                      </a:lnTo>
                      <a:lnTo>
                        <a:pt x="101213" y="318135"/>
                      </a:lnTo>
                      <a:lnTo>
                        <a:pt x="98355" y="319087"/>
                      </a:lnTo>
                      <a:lnTo>
                        <a:pt x="4058" y="347662"/>
                      </a:lnTo>
                      <a:cubicBezTo>
                        <a:pt x="1200" y="348615"/>
                        <a:pt x="-705" y="352425"/>
                        <a:pt x="248" y="355283"/>
                      </a:cubicBezTo>
                      <a:cubicBezTo>
                        <a:pt x="1200" y="358140"/>
                        <a:pt x="3105" y="360045"/>
                        <a:pt x="5963" y="360045"/>
                      </a:cubicBezTo>
                      <a:cubicBezTo>
                        <a:pt x="6915" y="360045"/>
                        <a:pt x="6915" y="360045"/>
                        <a:pt x="7868" y="360045"/>
                      </a:cubicBezTo>
                      <a:lnTo>
                        <a:pt x="109785" y="329565"/>
                      </a:lnTo>
                      <a:cubicBezTo>
                        <a:pt x="112643" y="328612"/>
                        <a:pt x="114548" y="326708"/>
                        <a:pt x="114548" y="323850"/>
                      </a:cubicBezTo>
                      <a:lnTo>
                        <a:pt x="114548" y="285750"/>
                      </a:lnTo>
                      <a:cubicBezTo>
                        <a:pt x="114548" y="283845"/>
                        <a:pt x="113595" y="281940"/>
                        <a:pt x="111690" y="280987"/>
                      </a:cubicBezTo>
                      <a:cubicBezTo>
                        <a:pt x="111690" y="280987"/>
                        <a:pt x="73590" y="256223"/>
                        <a:pt x="66923" y="221933"/>
                      </a:cubicBezTo>
                      <a:cubicBezTo>
                        <a:pt x="65970" y="219075"/>
                        <a:pt x="64065" y="217170"/>
                        <a:pt x="61208" y="217170"/>
                      </a:cubicBezTo>
                      <a:cubicBezTo>
                        <a:pt x="50730" y="217170"/>
                        <a:pt x="45968" y="214312"/>
                        <a:pt x="42158" y="195262"/>
                      </a:cubicBezTo>
                      <a:lnTo>
                        <a:pt x="37395" y="170498"/>
                      </a:lnTo>
                      <a:cubicBezTo>
                        <a:pt x="36443" y="163830"/>
                        <a:pt x="39300" y="158115"/>
                        <a:pt x="41205" y="156210"/>
                      </a:cubicBezTo>
                      <a:cubicBezTo>
                        <a:pt x="45015" y="150495"/>
                        <a:pt x="51683" y="147638"/>
                        <a:pt x="58350" y="146685"/>
                      </a:cubicBezTo>
                      <a:cubicBezTo>
                        <a:pt x="60255" y="146685"/>
                        <a:pt x="62160" y="145733"/>
                        <a:pt x="63113" y="143828"/>
                      </a:cubicBezTo>
                      <a:cubicBezTo>
                        <a:pt x="64065" y="141923"/>
                        <a:pt x="65018" y="140017"/>
                        <a:pt x="64065" y="139065"/>
                      </a:cubicBezTo>
                      <a:cubicBezTo>
                        <a:pt x="64065" y="138113"/>
                        <a:pt x="47873" y="76200"/>
                        <a:pt x="83115" y="39053"/>
                      </a:cubicBezTo>
                      <a:cubicBezTo>
                        <a:pt x="100260" y="20955"/>
                        <a:pt x="127883" y="12382"/>
                        <a:pt x="164078" y="12382"/>
                      </a:cubicBezTo>
                      <a:cubicBezTo>
                        <a:pt x="200273" y="12382"/>
                        <a:pt x="227895" y="21907"/>
                        <a:pt x="245040" y="39053"/>
                      </a:cubicBezTo>
                      <a:cubicBezTo>
                        <a:pt x="281235" y="76200"/>
                        <a:pt x="264090" y="138113"/>
                        <a:pt x="264090" y="139065"/>
                      </a:cubicBezTo>
                      <a:cubicBezTo>
                        <a:pt x="263138" y="140970"/>
                        <a:pt x="264090" y="142875"/>
                        <a:pt x="265043" y="143828"/>
                      </a:cubicBezTo>
                      <a:cubicBezTo>
                        <a:pt x="265995" y="145733"/>
                        <a:pt x="267900" y="146685"/>
                        <a:pt x="269805" y="146685"/>
                      </a:cubicBezTo>
                      <a:cubicBezTo>
                        <a:pt x="276473" y="146685"/>
                        <a:pt x="283140" y="150495"/>
                        <a:pt x="286950" y="156210"/>
                      </a:cubicBezTo>
                      <a:cubicBezTo>
                        <a:pt x="288855" y="159067"/>
                        <a:pt x="291713" y="163830"/>
                        <a:pt x="290760" y="170498"/>
                      </a:cubicBezTo>
                      <a:lnTo>
                        <a:pt x="285998" y="195262"/>
                      </a:lnTo>
                      <a:cubicBezTo>
                        <a:pt x="282188" y="214312"/>
                        <a:pt x="277425" y="217170"/>
                        <a:pt x="266948" y="217170"/>
                      </a:cubicBezTo>
                      <a:cubicBezTo>
                        <a:pt x="264090" y="217170"/>
                        <a:pt x="261233" y="219075"/>
                        <a:pt x="261233" y="221933"/>
                      </a:cubicBezTo>
                      <a:cubicBezTo>
                        <a:pt x="254565" y="257175"/>
                        <a:pt x="217418" y="280987"/>
                        <a:pt x="216465" y="280987"/>
                      </a:cubicBezTo>
                      <a:cubicBezTo>
                        <a:pt x="214560" y="281940"/>
                        <a:pt x="213608" y="283845"/>
                        <a:pt x="213608" y="285750"/>
                      </a:cubicBezTo>
                      <a:lnTo>
                        <a:pt x="213608" y="323850"/>
                      </a:lnTo>
                      <a:cubicBezTo>
                        <a:pt x="213608" y="326708"/>
                        <a:pt x="215513" y="328612"/>
                        <a:pt x="218370" y="329565"/>
                      </a:cubicBezTo>
                      <a:lnTo>
                        <a:pt x="319335" y="360045"/>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26" name="Freeform: Shape 143">
                  <a:extLst>
                    <a:ext uri="{FF2B5EF4-FFF2-40B4-BE49-F238E27FC236}">
                      <a16:creationId xmlns:a16="http://schemas.microsoft.com/office/drawing/2014/main" id="{422228D2-7A17-3776-0508-A4DBB64199C1}"/>
                    </a:ext>
                  </a:extLst>
                </p:cNvPr>
                <p:cNvSpPr/>
                <p:nvPr/>
              </p:nvSpPr>
              <p:spPr>
                <a:xfrm>
                  <a:off x="2584133" y="4327152"/>
                  <a:ext cx="153352" cy="250507"/>
                </a:xfrm>
                <a:custGeom>
                  <a:avLst/>
                  <a:gdLst>
                    <a:gd name="connsiteX0" fmla="*/ 77153 w 153352"/>
                    <a:gd name="connsiteY0" fmla="*/ 0 h 250507"/>
                    <a:gd name="connsiteX1" fmla="*/ 74295 w 153352"/>
                    <a:gd name="connsiteY1" fmla="*/ 1905 h 250507"/>
                    <a:gd name="connsiteX2" fmla="*/ 19050 w 153352"/>
                    <a:gd name="connsiteY2" fmla="*/ 37147 h 250507"/>
                    <a:gd name="connsiteX3" fmla="*/ 0 w 153352"/>
                    <a:gd name="connsiteY3" fmla="*/ 134303 h 250507"/>
                    <a:gd name="connsiteX4" fmla="*/ 39053 w 153352"/>
                    <a:gd name="connsiteY4" fmla="*/ 192405 h 250507"/>
                    <a:gd name="connsiteX5" fmla="*/ 77153 w 153352"/>
                    <a:gd name="connsiteY5" fmla="*/ 250508 h 250507"/>
                    <a:gd name="connsiteX6" fmla="*/ 115253 w 153352"/>
                    <a:gd name="connsiteY6" fmla="*/ 192405 h 250507"/>
                    <a:gd name="connsiteX7" fmla="*/ 153353 w 153352"/>
                    <a:gd name="connsiteY7" fmla="*/ 134303 h 250507"/>
                    <a:gd name="connsiteX8" fmla="*/ 134303 w 153352"/>
                    <a:gd name="connsiteY8" fmla="*/ 37147 h 250507"/>
                    <a:gd name="connsiteX9" fmla="*/ 115253 w 153352"/>
                    <a:gd name="connsiteY9" fmla="*/ 96203 h 250507"/>
                    <a:gd name="connsiteX10" fmla="*/ 77153 w 153352"/>
                    <a:gd name="connsiteY10" fmla="*/ 154305 h 250507"/>
                    <a:gd name="connsiteX11" fmla="*/ 39053 w 153352"/>
                    <a:gd name="connsiteY11" fmla="*/ 96203 h 25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52" h="250507">
                      <a:moveTo>
                        <a:pt x="77153" y="0"/>
                      </a:moveTo>
                      <a:lnTo>
                        <a:pt x="74295" y="1905"/>
                      </a:lnTo>
                      <a:lnTo>
                        <a:pt x="19050" y="37147"/>
                      </a:lnTo>
                      <a:lnTo>
                        <a:pt x="0" y="134303"/>
                      </a:lnTo>
                      <a:lnTo>
                        <a:pt x="39053" y="192405"/>
                      </a:lnTo>
                      <a:lnTo>
                        <a:pt x="77153" y="250508"/>
                      </a:lnTo>
                      <a:lnTo>
                        <a:pt x="115253" y="192405"/>
                      </a:lnTo>
                      <a:lnTo>
                        <a:pt x="153353" y="134303"/>
                      </a:lnTo>
                      <a:lnTo>
                        <a:pt x="134303" y="37147"/>
                      </a:lnTo>
                      <a:lnTo>
                        <a:pt x="115253" y="96203"/>
                      </a:lnTo>
                      <a:lnTo>
                        <a:pt x="77153" y="154305"/>
                      </a:lnTo>
                      <a:lnTo>
                        <a:pt x="39053" y="96203"/>
                      </a:lnTo>
                      <a:close/>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27" name="Freeform: Shape 144">
                  <a:extLst>
                    <a:ext uri="{FF2B5EF4-FFF2-40B4-BE49-F238E27FC236}">
                      <a16:creationId xmlns:a16="http://schemas.microsoft.com/office/drawing/2014/main" id="{08BAC88D-9D72-A03D-CBCD-8ADA070D9654}"/>
                    </a:ext>
                  </a:extLst>
                </p:cNvPr>
                <p:cNvSpPr/>
                <p:nvPr/>
              </p:nvSpPr>
              <p:spPr>
                <a:xfrm>
                  <a:off x="2661286" y="4327152"/>
                  <a:ext cx="57150" cy="96202"/>
                </a:xfrm>
                <a:custGeom>
                  <a:avLst/>
                  <a:gdLst>
                    <a:gd name="connsiteX0" fmla="*/ 38100 w 57150"/>
                    <a:gd name="connsiteY0" fmla="*/ 96203 h 96202"/>
                    <a:gd name="connsiteX1" fmla="*/ 0 w 57150"/>
                    <a:gd name="connsiteY1" fmla="*/ 0 h 96202"/>
                    <a:gd name="connsiteX2" fmla="*/ 57150 w 57150"/>
                    <a:gd name="connsiteY2" fmla="*/ 37147 h 96202"/>
                  </a:gdLst>
                  <a:ahLst/>
                  <a:cxnLst>
                    <a:cxn ang="0">
                      <a:pos x="connsiteX0" y="connsiteY0"/>
                    </a:cxn>
                    <a:cxn ang="0">
                      <a:pos x="connsiteX1" y="connsiteY1"/>
                    </a:cxn>
                    <a:cxn ang="0">
                      <a:pos x="connsiteX2" y="connsiteY2"/>
                    </a:cxn>
                  </a:cxnLst>
                  <a:rect l="l" t="t" r="r" b="b"/>
                  <a:pathLst>
                    <a:path w="57150" h="96202">
                      <a:moveTo>
                        <a:pt x="38100" y="96203"/>
                      </a:moveTo>
                      <a:lnTo>
                        <a:pt x="0" y="0"/>
                      </a:lnTo>
                      <a:lnTo>
                        <a:pt x="57150" y="37147"/>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28" name="Freeform: Shape 145">
                  <a:extLst>
                    <a:ext uri="{FF2B5EF4-FFF2-40B4-BE49-F238E27FC236}">
                      <a16:creationId xmlns:a16="http://schemas.microsoft.com/office/drawing/2014/main" id="{CB65ABF4-4B45-2250-4007-B71B5B10B3E6}"/>
                    </a:ext>
                  </a:extLst>
                </p:cNvPr>
                <p:cNvSpPr/>
                <p:nvPr/>
              </p:nvSpPr>
              <p:spPr>
                <a:xfrm>
                  <a:off x="2584133" y="4423354"/>
                  <a:ext cx="153352" cy="96202"/>
                </a:xfrm>
                <a:custGeom>
                  <a:avLst/>
                  <a:gdLst>
                    <a:gd name="connsiteX0" fmla="*/ 0 w 153352"/>
                    <a:gd name="connsiteY0" fmla="*/ 38100 h 96202"/>
                    <a:gd name="connsiteX1" fmla="*/ 39053 w 153352"/>
                    <a:gd name="connsiteY1" fmla="*/ 0 h 96202"/>
                    <a:gd name="connsiteX2" fmla="*/ 39053 w 153352"/>
                    <a:gd name="connsiteY2" fmla="*/ 96202 h 96202"/>
                    <a:gd name="connsiteX3" fmla="*/ 77153 w 153352"/>
                    <a:gd name="connsiteY3" fmla="*/ 58102 h 96202"/>
                    <a:gd name="connsiteX4" fmla="*/ 115253 w 153352"/>
                    <a:gd name="connsiteY4" fmla="*/ 96202 h 96202"/>
                    <a:gd name="connsiteX5" fmla="*/ 115253 w 153352"/>
                    <a:gd name="connsiteY5" fmla="*/ 0 h 96202"/>
                    <a:gd name="connsiteX6" fmla="*/ 153353 w 153352"/>
                    <a:gd name="connsiteY6" fmla="*/ 3810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 h="96202">
                      <a:moveTo>
                        <a:pt x="0" y="38100"/>
                      </a:moveTo>
                      <a:lnTo>
                        <a:pt x="39053" y="0"/>
                      </a:lnTo>
                      <a:lnTo>
                        <a:pt x="39053" y="96202"/>
                      </a:lnTo>
                      <a:lnTo>
                        <a:pt x="77153" y="58102"/>
                      </a:lnTo>
                      <a:lnTo>
                        <a:pt x="115253" y="96202"/>
                      </a:lnTo>
                      <a:lnTo>
                        <a:pt x="115253" y="0"/>
                      </a:lnTo>
                      <a:lnTo>
                        <a:pt x="153353" y="38100"/>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29" name="Freeform: Shape 146">
                  <a:extLst>
                    <a:ext uri="{FF2B5EF4-FFF2-40B4-BE49-F238E27FC236}">
                      <a16:creationId xmlns:a16="http://schemas.microsoft.com/office/drawing/2014/main" id="{BECA0744-3792-36F8-EBB9-E15D27A8D458}"/>
                    </a:ext>
                  </a:extLst>
                </p:cNvPr>
                <p:cNvSpPr/>
                <p:nvPr/>
              </p:nvSpPr>
              <p:spPr>
                <a:xfrm>
                  <a:off x="2603183" y="4364299"/>
                  <a:ext cx="96202" cy="59055"/>
                </a:xfrm>
                <a:custGeom>
                  <a:avLst/>
                  <a:gdLst>
                    <a:gd name="connsiteX0" fmla="*/ 0 w 96202"/>
                    <a:gd name="connsiteY0" fmla="*/ 0 h 59055"/>
                    <a:gd name="connsiteX1" fmla="*/ 20003 w 96202"/>
                    <a:gd name="connsiteY1" fmla="*/ 59055 h 59055"/>
                    <a:gd name="connsiteX2" fmla="*/ 96203 w 96202"/>
                    <a:gd name="connsiteY2" fmla="*/ 59055 h 59055"/>
                  </a:gdLst>
                  <a:ahLst/>
                  <a:cxnLst>
                    <a:cxn ang="0">
                      <a:pos x="connsiteX0" y="connsiteY0"/>
                    </a:cxn>
                    <a:cxn ang="0">
                      <a:pos x="connsiteX1" y="connsiteY1"/>
                    </a:cxn>
                    <a:cxn ang="0">
                      <a:pos x="connsiteX2" y="connsiteY2"/>
                    </a:cxn>
                  </a:cxnLst>
                  <a:rect l="l" t="t" r="r" b="b"/>
                  <a:pathLst>
                    <a:path w="96202" h="59055">
                      <a:moveTo>
                        <a:pt x="0" y="0"/>
                      </a:moveTo>
                      <a:lnTo>
                        <a:pt x="20003" y="59055"/>
                      </a:lnTo>
                      <a:lnTo>
                        <a:pt x="96203" y="5905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0" name="Freeform: Shape 147">
                  <a:extLst>
                    <a:ext uri="{FF2B5EF4-FFF2-40B4-BE49-F238E27FC236}">
                      <a16:creationId xmlns:a16="http://schemas.microsoft.com/office/drawing/2014/main" id="{5FCE6166-70D6-45B0-5606-9D0C300302C5}"/>
                    </a:ext>
                  </a:extLst>
                </p:cNvPr>
                <p:cNvSpPr/>
                <p:nvPr/>
              </p:nvSpPr>
              <p:spPr>
                <a:xfrm>
                  <a:off x="2608899" y="4409067"/>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1" name="Freeform: Shape 148">
                  <a:extLst>
                    <a:ext uri="{FF2B5EF4-FFF2-40B4-BE49-F238E27FC236}">
                      <a16:creationId xmlns:a16="http://schemas.microsoft.com/office/drawing/2014/main" id="{1C0B1FA6-B658-6939-BAE7-C02603B590FC}"/>
                    </a:ext>
                  </a:extLst>
                </p:cNvPr>
                <p:cNvSpPr/>
                <p:nvPr/>
              </p:nvSpPr>
              <p:spPr>
                <a:xfrm>
                  <a:off x="2685099" y="4409067"/>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2" name="Freeform: Shape 149">
                  <a:extLst>
                    <a:ext uri="{FF2B5EF4-FFF2-40B4-BE49-F238E27FC236}">
                      <a16:creationId xmlns:a16="http://schemas.microsoft.com/office/drawing/2014/main" id="{24318E23-A5D3-EEFE-22D2-AED48A1C2DDA}"/>
                    </a:ext>
                  </a:extLst>
                </p:cNvPr>
                <p:cNvSpPr/>
                <p:nvPr/>
              </p:nvSpPr>
              <p:spPr>
                <a:xfrm>
                  <a:off x="2646999" y="4467169"/>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3" name="Freeform: Shape 150">
                  <a:extLst>
                    <a:ext uri="{FF2B5EF4-FFF2-40B4-BE49-F238E27FC236}">
                      <a16:creationId xmlns:a16="http://schemas.microsoft.com/office/drawing/2014/main" id="{C6CA5A0A-4A47-6E8B-CFB0-6219ED13B2C9}"/>
                    </a:ext>
                  </a:extLst>
                </p:cNvPr>
                <p:cNvSpPr/>
                <p:nvPr/>
              </p:nvSpPr>
              <p:spPr>
                <a:xfrm>
                  <a:off x="2608899" y="4505269"/>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4" name="Freeform: Shape 151">
                  <a:extLst>
                    <a:ext uri="{FF2B5EF4-FFF2-40B4-BE49-F238E27FC236}">
                      <a16:creationId xmlns:a16="http://schemas.microsoft.com/office/drawing/2014/main" id="{9538C59A-7E35-B5CB-161D-99136094F5CC}"/>
                    </a:ext>
                  </a:extLst>
                </p:cNvPr>
                <p:cNvSpPr/>
                <p:nvPr/>
              </p:nvSpPr>
              <p:spPr>
                <a:xfrm>
                  <a:off x="2685099" y="4505269"/>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5" name="Freeform: Shape 152">
                  <a:extLst>
                    <a:ext uri="{FF2B5EF4-FFF2-40B4-BE49-F238E27FC236}">
                      <a16:creationId xmlns:a16="http://schemas.microsoft.com/office/drawing/2014/main" id="{70BDA6A5-96B1-6A23-1DA4-D80D6CAB377E}"/>
                    </a:ext>
                  </a:extLst>
                </p:cNvPr>
                <p:cNvSpPr/>
                <p:nvPr/>
              </p:nvSpPr>
              <p:spPr>
                <a:xfrm>
                  <a:off x="2723199" y="4447167"/>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6" name="Freeform: Shape 153">
                  <a:extLst>
                    <a:ext uri="{FF2B5EF4-FFF2-40B4-BE49-F238E27FC236}">
                      <a16:creationId xmlns:a16="http://schemas.microsoft.com/office/drawing/2014/main" id="{88C84E6A-8483-5EB1-0F6F-CF976836418E}"/>
                    </a:ext>
                  </a:extLst>
                </p:cNvPr>
                <p:cNvSpPr/>
                <p:nvPr/>
              </p:nvSpPr>
              <p:spPr>
                <a:xfrm>
                  <a:off x="2569846" y="4447167"/>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7" name="Freeform: Shape 154">
                  <a:extLst>
                    <a:ext uri="{FF2B5EF4-FFF2-40B4-BE49-F238E27FC236}">
                      <a16:creationId xmlns:a16="http://schemas.microsoft.com/office/drawing/2014/main" id="{AA747E67-A622-A271-1A4B-B525907506AB}"/>
                    </a:ext>
                  </a:extLst>
                </p:cNvPr>
                <p:cNvSpPr/>
                <p:nvPr/>
              </p:nvSpPr>
              <p:spPr>
                <a:xfrm>
                  <a:off x="2588896" y="4351917"/>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8" name="Freeform: Shape 155">
                  <a:extLst>
                    <a:ext uri="{FF2B5EF4-FFF2-40B4-BE49-F238E27FC236}">
                      <a16:creationId xmlns:a16="http://schemas.microsoft.com/office/drawing/2014/main" id="{D3F6DE1A-1CBC-1085-167B-7ADCF44C493B}"/>
                    </a:ext>
                  </a:extLst>
                </p:cNvPr>
                <p:cNvSpPr/>
                <p:nvPr/>
              </p:nvSpPr>
              <p:spPr>
                <a:xfrm>
                  <a:off x="2704149" y="4351917"/>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9" name="Freeform: Shape 156">
                  <a:extLst>
                    <a:ext uri="{FF2B5EF4-FFF2-40B4-BE49-F238E27FC236}">
                      <a16:creationId xmlns:a16="http://schemas.microsoft.com/office/drawing/2014/main" id="{0BDB84D8-DCCA-634C-B282-1B072E773B62}"/>
                    </a:ext>
                  </a:extLst>
                </p:cNvPr>
                <p:cNvSpPr/>
                <p:nvPr/>
              </p:nvSpPr>
              <p:spPr>
                <a:xfrm>
                  <a:off x="2646999" y="4312864"/>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0" name="Freeform: Shape 157">
                  <a:extLst>
                    <a:ext uri="{FF2B5EF4-FFF2-40B4-BE49-F238E27FC236}">
                      <a16:creationId xmlns:a16="http://schemas.microsoft.com/office/drawing/2014/main" id="{47474DCC-288A-5616-A3AF-1C5DA0EE7BFA}"/>
                    </a:ext>
                  </a:extLst>
                </p:cNvPr>
                <p:cNvSpPr/>
                <p:nvPr/>
              </p:nvSpPr>
              <p:spPr>
                <a:xfrm>
                  <a:off x="2646999" y="4562419"/>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sp>
        <p:nvSpPr>
          <p:cNvPr id="544" name="Freeform: Shape 161">
            <a:extLst>
              <a:ext uri="{FF2B5EF4-FFF2-40B4-BE49-F238E27FC236}">
                <a16:creationId xmlns:a16="http://schemas.microsoft.com/office/drawing/2014/main" id="{D1E3AA7C-6721-FF74-AC0F-62DD366EDAD4}"/>
              </a:ext>
            </a:extLst>
          </p:cNvPr>
          <p:cNvSpPr/>
          <p:nvPr/>
        </p:nvSpPr>
        <p:spPr>
          <a:xfrm>
            <a:off x="5320848" y="1954300"/>
            <a:ext cx="494347" cy="919162"/>
          </a:xfrm>
          <a:custGeom>
            <a:avLst/>
            <a:gdLst>
              <a:gd name="connsiteX0" fmla="*/ 418148 w 494347"/>
              <a:gd name="connsiteY0" fmla="*/ 919163 h 919162"/>
              <a:gd name="connsiteX1" fmla="*/ 77152 w 494347"/>
              <a:gd name="connsiteY1" fmla="*/ 919163 h 919162"/>
              <a:gd name="connsiteX2" fmla="*/ 0 w 494347"/>
              <a:gd name="connsiteY2" fmla="*/ 842010 h 919162"/>
              <a:gd name="connsiteX3" fmla="*/ 0 w 494347"/>
              <a:gd name="connsiteY3" fmla="*/ 77153 h 919162"/>
              <a:gd name="connsiteX4" fmla="*/ 77152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2 w 494347"/>
              <a:gd name="connsiteY10" fmla="*/ 25717 h 919162"/>
              <a:gd name="connsiteX11" fmla="*/ 25717 w 494347"/>
              <a:gd name="connsiteY11" fmla="*/ 77153 h 919162"/>
              <a:gd name="connsiteX12" fmla="*/ 25717 w 494347"/>
              <a:gd name="connsiteY12" fmla="*/ 842963 h 919162"/>
              <a:gd name="connsiteX13" fmla="*/ 77152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2 w 494347"/>
              <a:gd name="connsiteY18" fmla="*/ 25717 h 919162"/>
              <a:gd name="connsiteX19" fmla="*/ 77152 w 494347"/>
              <a:gd name="connsiteY19" fmla="*/ 25717 h 919162"/>
              <a:gd name="connsiteX20" fmla="*/ 77152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2" y="919163"/>
                </a:lnTo>
                <a:cubicBezTo>
                  <a:pt x="35242" y="919163"/>
                  <a:pt x="0" y="884873"/>
                  <a:pt x="0" y="842010"/>
                </a:cubicBezTo>
                <a:lnTo>
                  <a:pt x="0" y="77153"/>
                </a:lnTo>
                <a:cubicBezTo>
                  <a:pt x="0" y="34290"/>
                  <a:pt x="34290" y="0"/>
                  <a:pt x="77152"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2" y="25717"/>
                </a:moveTo>
                <a:cubicBezTo>
                  <a:pt x="48577" y="25717"/>
                  <a:pt x="25717" y="48578"/>
                  <a:pt x="25717" y="77153"/>
                </a:cubicBezTo>
                <a:lnTo>
                  <a:pt x="25717" y="842963"/>
                </a:lnTo>
                <a:cubicBezTo>
                  <a:pt x="25717" y="871538"/>
                  <a:pt x="48577" y="894398"/>
                  <a:pt x="77152" y="894398"/>
                </a:cubicBezTo>
                <a:lnTo>
                  <a:pt x="417195" y="894398"/>
                </a:lnTo>
                <a:cubicBezTo>
                  <a:pt x="445770" y="894398"/>
                  <a:pt x="468630" y="871538"/>
                  <a:pt x="468630" y="842963"/>
                </a:cubicBezTo>
                <a:lnTo>
                  <a:pt x="468630" y="77153"/>
                </a:lnTo>
                <a:cubicBezTo>
                  <a:pt x="468630" y="48578"/>
                  <a:pt x="445770" y="25717"/>
                  <a:pt x="417195" y="25717"/>
                </a:cubicBezTo>
                <a:lnTo>
                  <a:pt x="77152" y="25717"/>
                </a:lnTo>
                <a:lnTo>
                  <a:pt x="77152" y="25717"/>
                </a:lnTo>
                <a:lnTo>
                  <a:pt x="77152"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5" name="Freeform: Shape 162">
            <a:extLst>
              <a:ext uri="{FF2B5EF4-FFF2-40B4-BE49-F238E27FC236}">
                <a16:creationId xmlns:a16="http://schemas.microsoft.com/office/drawing/2014/main" id="{717177B0-4434-4A7B-75CC-944BFC2BCAEF}"/>
              </a:ext>
            </a:extLst>
          </p:cNvPr>
          <p:cNvSpPr/>
          <p:nvPr/>
        </p:nvSpPr>
        <p:spPr>
          <a:xfrm>
            <a:off x="5504680" y="2762972"/>
            <a:ext cx="128587" cy="23812"/>
          </a:xfrm>
          <a:custGeom>
            <a:avLst/>
            <a:gdLst>
              <a:gd name="connsiteX0" fmla="*/ 0 w 128587"/>
              <a:gd name="connsiteY0" fmla="*/ 0 h 23812"/>
              <a:gd name="connsiteX1" fmla="*/ 128588 w 128587"/>
              <a:gd name="connsiteY1" fmla="*/ 0 h 23812"/>
              <a:gd name="connsiteX2" fmla="*/ 128588 w 128587"/>
              <a:gd name="connsiteY2" fmla="*/ 23813 h 23812"/>
              <a:gd name="connsiteX3" fmla="*/ 0 w 128587"/>
              <a:gd name="connsiteY3" fmla="*/ 23813 h 23812"/>
              <a:gd name="connsiteX4" fmla="*/ 0 w 128587"/>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587" h="23812">
                <a:moveTo>
                  <a:pt x="0" y="0"/>
                </a:moveTo>
                <a:lnTo>
                  <a:pt x="128588" y="0"/>
                </a:lnTo>
                <a:lnTo>
                  <a:pt x="128588"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6" name="Freeform: Shape 163">
            <a:extLst>
              <a:ext uri="{FF2B5EF4-FFF2-40B4-BE49-F238E27FC236}">
                <a16:creationId xmlns:a16="http://schemas.microsoft.com/office/drawing/2014/main" id="{2CF08ADF-9DB2-3FA2-0D8D-E4454248A770}"/>
              </a:ext>
            </a:extLst>
          </p:cNvPr>
          <p:cNvSpPr/>
          <p:nvPr/>
        </p:nvSpPr>
        <p:spPr>
          <a:xfrm>
            <a:off x="5504680" y="2762972"/>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547" name="Graphic 75">
            <a:extLst>
              <a:ext uri="{FF2B5EF4-FFF2-40B4-BE49-F238E27FC236}">
                <a16:creationId xmlns:a16="http://schemas.microsoft.com/office/drawing/2014/main" id="{9A8E00F5-9457-64F0-3AD2-7A37F6251846}"/>
              </a:ext>
            </a:extLst>
          </p:cNvPr>
          <p:cNvGrpSpPr/>
          <p:nvPr/>
        </p:nvGrpSpPr>
        <p:grpSpPr>
          <a:xfrm>
            <a:off x="5490392" y="2575149"/>
            <a:ext cx="156210" cy="156210"/>
            <a:chOff x="4425091" y="1718397"/>
            <a:chExt cx="156210" cy="156210"/>
          </a:xfrm>
          <a:solidFill>
            <a:srgbClr val="7AC587"/>
          </a:solidFill>
        </p:grpSpPr>
        <p:sp>
          <p:nvSpPr>
            <p:cNvPr id="574" name="Freeform: Shape 190">
              <a:extLst>
                <a:ext uri="{FF2B5EF4-FFF2-40B4-BE49-F238E27FC236}">
                  <a16:creationId xmlns:a16="http://schemas.microsoft.com/office/drawing/2014/main" id="{99CFB1EC-DB37-BB9A-AACC-39876F70D339}"/>
                </a:ext>
              </a:extLst>
            </p:cNvPr>
            <p:cNvSpPr/>
            <p:nvPr/>
          </p:nvSpPr>
          <p:spPr>
            <a:xfrm>
              <a:off x="442509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1443" y="18098"/>
                    <a:pt x="78105" y="18098"/>
                  </a:cubicBezTo>
                  <a:lnTo>
                    <a:pt x="78105" y="18098"/>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5" name="Freeform: Shape 191">
              <a:extLst>
                <a:ext uri="{FF2B5EF4-FFF2-40B4-BE49-F238E27FC236}">
                  <a16:creationId xmlns:a16="http://schemas.microsoft.com/office/drawing/2014/main" id="{2D9A471C-A618-D4F2-930E-2AB70F5CD33C}"/>
                </a:ext>
              </a:extLst>
            </p:cNvPr>
            <p:cNvSpPr/>
            <p:nvPr/>
          </p:nvSpPr>
          <p:spPr>
            <a:xfrm>
              <a:off x="4463191" y="1769832"/>
              <a:ext cx="81915" cy="58102"/>
            </a:xfrm>
            <a:custGeom>
              <a:avLst/>
              <a:gdLst>
                <a:gd name="connsiteX0" fmla="*/ 32385 w 81915"/>
                <a:gd name="connsiteY0" fmla="*/ 58103 h 58102"/>
                <a:gd name="connsiteX1" fmla="*/ 25718 w 81915"/>
                <a:gd name="connsiteY1" fmla="*/ 55245 h 58102"/>
                <a:gd name="connsiteX2" fmla="*/ 2858 w 81915"/>
                <a:gd name="connsiteY2" fmla="*/ 32385 h 58102"/>
                <a:gd name="connsiteX3" fmla="*/ 2858 w 81915"/>
                <a:gd name="connsiteY3" fmla="*/ 18097 h 58102"/>
                <a:gd name="connsiteX4" fmla="*/ 17145 w 81915"/>
                <a:gd name="connsiteY4" fmla="*/ 18097 h 58102"/>
                <a:gd name="connsiteX5" fmla="*/ 33337 w 81915"/>
                <a:gd name="connsiteY5" fmla="*/ 34290 h 58102"/>
                <a:gd name="connsiteX6" fmla="*/ 64770 w 81915"/>
                <a:gd name="connsiteY6" fmla="*/ 2858 h 58102"/>
                <a:gd name="connsiteX7" fmla="*/ 79058 w 81915"/>
                <a:gd name="connsiteY7" fmla="*/ 2858 h 58102"/>
                <a:gd name="connsiteX8" fmla="*/ 79058 w 81915"/>
                <a:gd name="connsiteY8" fmla="*/ 17145 h 58102"/>
                <a:gd name="connsiteX9" fmla="*/ 40958 w 81915"/>
                <a:gd name="connsiteY9" fmla="*/ 55245 h 58102"/>
                <a:gd name="connsiteX10" fmla="*/ 32385 w 81915"/>
                <a:gd name="connsiteY10" fmla="*/ 58103 h 58102"/>
                <a:gd name="connsiteX11" fmla="*/ 32385 w 81915"/>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5" h="58102">
                  <a:moveTo>
                    <a:pt x="32385" y="58103"/>
                  </a:moveTo>
                  <a:cubicBezTo>
                    <a:pt x="29528" y="58103"/>
                    <a:pt x="27622" y="57150"/>
                    <a:pt x="25718" y="55245"/>
                  </a:cubicBezTo>
                  <a:lnTo>
                    <a:pt x="2858" y="32385"/>
                  </a:lnTo>
                  <a:cubicBezTo>
                    <a:pt x="-953" y="28575"/>
                    <a:pt x="-953" y="22860"/>
                    <a:pt x="2858" y="18097"/>
                  </a:cubicBezTo>
                  <a:cubicBezTo>
                    <a:pt x="6668" y="14288"/>
                    <a:pt x="12383" y="14288"/>
                    <a:pt x="17145" y="18097"/>
                  </a:cubicBezTo>
                  <a:lnTo>
                    <a:pt x="33337" y="34290"/>
                  </a:lnTo>
                  <a:lnTo>
                    <a:pt x="64770" y="2858"/>
                  </a:lnTo>
                  <a:cubicBezTo>
                    <a:pt x="68580" y="-953"/>
                    <a:pt x="74295" y="-953"/>
                    <a:pt x="79058" y="2858"/>
                  </a:cubicBezTo>
                  <a:cubicBezTo>
                    <a:pt x="82868" y="6668"/>
                    <a:pt x="82868" y="12383"/>
                    <a:pt x="79058" y="17145"/>
                  </a:cubicBezTo>
                  <a:lnTo>
                    <a:pt x="40958" y="55245"/>
                  </a:lnTo>
                  <a:cubicBezTo>
                    <a:pt x="38100" y="57150"/>
                    <a:pt x="35243" y="58103"/>
                    <a:pt x="32385" y="58103"/>
                  </a:cubicBezTo>
                  <a:lnTo>
                    <a:pt x="32385" y="58103"/>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232" name="Group 231">
            <a:extLst>
              <a:ext uri="{FF2B5EF4-FFF2-40B4-BE49-F238E27FC236}">
                <a16:creationId xmlns:a16="http://schemas.microsoft.com/office/drawing/2014/main" id="{30D066EB-9C2C-344B-FBDD-65303CE6AA64}"/>
              </a:ext>
            </a:extLst>
          </p:cNvPr>
          <p:cNvGrpSpPr/>
          <p:nvPr/>
        </p:nvGrpSpPr>
        <p:grpSpPr>
          <a:xfrm>
            <a:off x="5441815" y="2094625"/>
            <a:ext cx="254317" cy="327352"/>
            <a:chOff x="5441815" y="2094625"/>
            <a:chExt cx="254317" cy="327352"/>
          </a:xfrm>
        </p:grpSpPr>
        <p:grpSp>
          <p:nvGrpSpPr>
            <p:cNvPr id="548" name="Graphic 75">
              <a:extLst>
                <a:ext uri="{FF2B5EF4-FFF2-40B4-BE49-F238E27FC236}">
                  <a16:creationId xmlns:a16="http://schemas.microsoft.com/office/drawing/2014/main" id="{FAAB823A-26F9-CDD5-B5B6-74DDD03C27D6}"/>
                </a:ext>
              </a:extLst>
            </p:cNvPr>
            <p:cNvGrpSpPr/>
            <p:nvPr/>
          </p:nvGrpSpPr>
          <p:grpSpPr>
            <a:xfrm>
              <a:off x="5441815" y="2094625"/>
              <a:ext cx="254317" cy="327352"/>
              <a:chOff x="4376514" y="1253885"/>
              <a:chExt cx="254317" cy="327352"/>
            </a:xfrm>
            <a:solidFill>
              <a:srgbClr val="5C5D60"/>
            </a:solidFill>
          </p:grpSpPr>
          <p:sp>
            <p:nvSpPr>
              <p:cNvPr id="558" name="Freeform: Shape 174">
                <a:extLst>
                  <a:ext uri="{FF2B5EF4-FFF2-40B4-BE49-F238E27FC236}">
                    <a16:creationId xmlns:a16="http://schemas.microsoft.com/office/drawing/2014/main" id="{ADCEB08F-85F9-587E-2A2F-FDD5CDA6D189}"/>
                  </a:ext>
                </a:extLst>
              </p:cNvPr>
              <p:cNvSpPr/>
              <p:nvPr/>
            </p:nvSpPr>
            <p:spPr>
              <a:xfrm>
                <a:off x="4498434" y="1275484"/>
                <a:ext cx="132397" cy="223837"/>
              </a:xfrm>
              <a:custGeom>
                <a:avLst/>
                <a:gdLst>
                  <a:gd name="connsiteX0" fmla="*/ 122873 w 132397"/>
                  <a:gd name="connsiteY0" fmla="*/ 223838 h 223837"/>
                  <a:gd name="connsiteX1" fmla="*/ 122873 w 132397"/>
                  <a:gd name="connsiteY1" fmla="*/ 223838 h 223837"/>
                  <a:gd name="connsiteX2" fmla="*/ 118110 w 132397"/>
                  <a:gd name="connsiteY2" fmla="*/ 218123 h 223837"/>
                  <a:gd name="connsiteX3" fmla="*/ 121920 w 132397"/>
                  <a:gd name="connsiteY3" fmla="*/ 168592 h 223837"/>
                  <a:gd name="connsiteX4" fmla="*/ 121920 w 132397"/>
                  <a:gd name="connsiteY4" fmla="*/ 126683 h 223837"/>
                  <a:gd name="connsiteX5" fmla="*/ 4763 w 132397"/>
                  <a:gd name="connsiteY5" fmla="*/ 9525 h 223837"/>
                  <a:gd name="connsiteX6" fmla="*/ 0 w 132397"/>
                  <a:gd name="connsiteY6" fmla="*/ 4763 h 223837"/>
                  <a:gd name="connsiteX7" fmla="*/ 4763 w 132397"/>
                  <a:gd name="connsiteY7" fmla="*/ 0 h 223837"/>
                  <a:gd name="connsiteX8" fmla="*/ 132398 w 132397"/>
                  <a:gd name="connsiteY8" fmla="*/ 127635 h 223837"/>
                  <a:gd name="connsiteX9" fmla="*/ 132398 w 132397"/>
                  <a:gd name="connsiteY9" fmla="*/ 169545 h 223837"/>
                  <a:gd name="connsiteX10" fmla="*/ 128588 w 132397"/>
                  <a:gd name="connsiteY10" fmla="*/ 220980 h 223837"/>
                  <a:gd name="connsiteX11" fmla="*/ 122873 w 132397"/>
                  <a:gd name="connsiteY11" fmla="*/ 223838 h 22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397" h="223837">
                    <a:moveTo>
                      <a:pt x="122873" y="223838"/>
                    </a:moveTo>
                    <a:cubicBezTo>
                      <a:pt x="122873" y="223838"/>
                      <a:pt x="122873" y="223838"/>
                      <a:pt x="122873" y="223838"/>
                    </a:cubicBezTo>
                    <a:cubicBezTo>
                      <a:pt x="119063" y="222885"/>
                      <a:pt x="117157" y="220980"/>
                      <a:pt x="118110" y="218123"/>
                    </a:cubicBezTo>
                    <a:cubicBezTo>
                      <a:pt x="120967" y="200978"/>
                      <a:pt x="121920" y="184785"/>
                      <a:pt x="121920" y="168592"/>
                    </a:cubicBezTo>
                    <a:lnTo>
                      <a:pt x="121920" y="126683"/>
                    </a:lnTo>
                    <a:cubicBezTo>
                      <a:pt x="121920" y="61913"/>
                      <a:pt x="69532" y="9525"/>
                      <a:pt x="4763" y="9525"/>
                    </a:cubicBezTo>
                    <a:cubicBezTo>
                      <a:pt x="1905" y="9525"/>
                      <a:pt x="0" y="7620"/>
                      <a:pt x="0" y="4763"/>
                    </a:cubicBezTo>
                    <a:cubicBezTo>
                      <a:pt x="0" y="1905"/>
                      <a:pt x="1905" y="0"/>
                      <a:pt x="4763" y="0"/>
                    </a:cubicBezTo>
                    <a:cubicBezTo>
                      <a:pt x="75248" y="0"/>
                      <a:pt x="132398" y="57150"/>
                      <a:pt x="132398" y="127635"/>
                    </a:cubicBezTo>
                    <a:lnTo>
                      <a:pt x="132398" y="169545"/>
                    </a:lnTo>
                    <a:cubicBezTo>
                      <a:pt x="132398" y="186690"/>
                      <a:pt x="130492" y="203835"/>
                      <a:pt x="128588" y="220980"/>
                    </a:cubicBezTo>
                    <a:cubicBezTo>
                      <a:pt x="127635" y="221933"/>
                      <a:pt x="125730" y="223838"/>
                      <a:pt x="122873" y="22383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9" name="Freeform: Shape 175">
                <a:extLst>
                  <a:ext uri="{FF2B5EF4-FFF2-40B4-BE49-F238E27FC236}">
                    <a16:creationId xmlns:a16="http://schemas.microsoft.com/office/drawing/2014/main" id="{33CF3F19-9981-EB10-DF1F-CD614E9D857F}"/>
                  </a:ext>
                </a:extLst>
              </p:cNvPr>
              <p:cNvSpPr/>
              <p:nvPr/>
            </p:nvSpPr>
            <p:spPr>
              <a:xfrm>
                <a:off x="4376514" y="1276437"/>
                <a:ext cx="111442" cy="130492"/>
              </a:xfrm>
              <a:custGeom>
                <a:avLst/>
                <a:gdLst>
                  <a:gd name="connsiteX0" fmla="*/ 4763 w 111442"/>
                  <a:gd name="connsiteY0" fmla="*/ 130493 h 130492"/>
                  <a:gd name="connsiteX1" fmla="*/ 0 w 111442"/>
                  <a:gd name="connsiteY1" fmla="*/ 125730 h 130492"/>
                  <a:gd name="connsiteX2" fmla="*/ 105727 w 111442"/>
                  <a:gd name="connsiteY2" fmla="*/ 0 h 130492"/>
                  <a:gd name="connsiteX3" fmla="*/ 111443 w 111442"/>
                  <a:gd name="connsiteY3" fmla="*/ 3810 h 130492"/>
                  <a:gd name="connsiteX4" fmla="*/ 107633 w 111442"/>
                  <a:gd name="connsiteY4" fmla="*/ 9525 h 130492"/>
                  <a:gd name="connsiteX5" fmla="*/ 9525 w 111442"/>
                  <a:gd name="connsiteY5" fmla="*/ 125730 h 130492"/>
                  <a:gd name="connsiteX6" fmla="*/ 4763 w 111442"/>
                  <a:gd name="connsiteY6" fmla="*/ 130493 h 13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42" h="130492">
                    <a:moveTo>
                      <a:pt x="4763" y="130493"/>
                    </a:moveTo>
                    <a:cubicBezTo>
                      <a:pt x="1905" y="130493"/>
                      <a:pt x="0" y="128588"/>
                      <a:pt x="0" y="125730"/>
                    </a:cubicBezTo>
                    <a:cubicBezTo>
                      <a:pt x="0" y="62865"/>
                      <a:pt x="44768" y="10478"/>
                      <a:pt x="105727" y="0"/>
                    </a:cubicBezTo>
                    <a:cubicBezTo>
                      <a:pt x="108585" y="0"/>
                      <a:pt x="111443" y="953"/>
                      <a:pt x="111443" y="3810"/>
                    </a:cubicBezTo>
                    <a:cubicBezTo>
                      <a:pt x="111443" y="6668"/>
                      <a:pt x="110490" y="9525"/>
                      <a:pt x="107633" y="9525"/>
                    </a:cubicBezTo>
                    <a:cubicBezTo>
                      <a:pt x="51435" y="19050"/>
                      <a:pt x="9525" y="67628"/>
                      <a:pt x="9525" y="125730"/>
                    </a:cubicBezTo>
                    <a:cubicBezTo>
                      <a:pt x="9525" y="128588"/>
                      <a:pt x="7620" y="130493"/>
                      <a:pt x="4763" y="13049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0" name="Freeform: Shape 176">
                <a:extLst>
                  <a:ext uri="{FF2B5EF4-FFF2-40B4-BE49-F238E27FC236}">
                    <a16:creationId xmlns:a16="http://schemas.microsoft.com/office/drawing/2014/main" id="{1543AAB7-EA3C-B404-AC72-BE37BB29FC9B}"/>
                  </a:ext>
                </a:extLst>
              </p:cNvPr>
              <p:cNvSpPr/>
              <p:nvPr/>
            </p:nvSpPr>
            <p:spPr>
              <a:xfrm>
                <a:off x="4578087" y="1439314"/>
                <a:ext cx="30837" cy="120967"/>
              </a:xfrm>
              <a:custGeom>
                <a:avLst/>
                <a:gdLst>
                  <a:gd name="connsiteX0" fmla="*/ 5120 w 30837"/>
                  <a:gd name="connsiteY0" fmla="*/ 120968 h 120967"/>
                  <a:gd name="connsiteX1" fmla="*/ 3215 w 30837"/>
                  <a:gd name="connsiteY1" fmla="*/ 120968 h 120967"/>
                  <a:gd name="connsiteX2" fmla="*/ 357 w 30837"/>
                  <a:gd name="connsiteY2" fmla="*/ 114300 h 120967"/>
                  <a:gd name="connsiteX3" fmla="*/ 21312 w 30837"/>
                  <a:gd name="connsiteY3" fmla="*/ 4763 h 120967"/>
                  <a:gd name="connsiteX4" fmla="*/ 26075 w 30837"/>
                  <a:gd name="connsiteY4" fmla="*/ 0 h 120967"/>
                  <a:gd name="connsiteX5" fmla="*/ 30837 w 30837"/>
                  <a:gd name="connsiteY5" fmla="*/ 4763 h 120967"/>
                  <a:gd name="connsiteX6" fmla="*/ 8930 w 30837"/>
                  <a:gd name="connsiteY6" fmla="*/ 118110 h 120967"/>
                  <a:gd name="connsiteX7" fmla="*/ 5120 w 30837"/>
                  <a:gd name="connsiteY7" fmla="*/ 120968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37" h="120967">
                    <a:moveTo>
                      <a:pt x="5120" y="120968"/>
                    </a:moveTo>
                    <a:cubicBezTo>
                      <a:pt x="4167" y="120968"/>
                      <a:pt x="4167" y="120968"/>
                      <a:pt x="3215" y="120968"/>
                    </a:cubicBezTo>
                    <a:cubicBezTo>
                      <a:pt x="357" y="120015"/>
                      <a:pt x="-595" y="117158"/>
                      <a:pt x="357" y="114300"/>
                    </a:cubicBezTo>
                    <a:cubicBezTo>
                      <a:pt x="13692" y="80010"/>
                      <a:pt x="21312" y="40958"/>
                      <a:pt x="21312" y="4763"/>
                    </a:cubicBezTo>
                    <a:cubicBezTo>
                      <a:pt x="21312" y="1905"/>
                      <a:pt x="23217" y="0"/>
                      <a:pt x="26075" y="0"/>
                    </a:cubicBezTo>
                    <a:cubicBezTo>
                      <a:pt x="28932" y="0"/>
                      <a:pt x="30837" y="1905"/>
                      <a:pt x="30837" y="4763"/>
                    </a:cubicBezTo>
                    <a:cubicBezTo>
                      <a:pt x="30837" y="42863"/>
                      <a:pt x="23217" y="82868"/>
                      <a:pt x="8930" y="118110"/>
                    </a:cubicBezTo>
                    <a:cubicBezTo>
                      <a:pt x="8930" y="120015"/>
                      <a:pt x="7025" y="120968"/>
                      <a:pt x="5120" y="12096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1" name="Freeform: Shape 177">
                <a:extLst>
                  <a:ext uri="{FF2B5EF4-FFF2-40B4-BE49-F238E27FC236}">
                    <a16:creationId xmlns:a16="http://schemas.microsoft.com/office/drawing/2014/main" id="{9BBC6A11-CE1C-F1CB-AB59-2126808B99E3}"/>
                  </a:ext>
                </a:extLst>
              </p:cNvPr>
              <p:cNvSpPr/>
              <p:nvPr/>
            </p:nvSpPr>
            <p:spPr>
              <a:xfrm>
                <a:off x="4396516" y="1294534"/>
                <a:ext cx="213360" cy="154304"/>
              </a:xfrm>
              <a:custGeom>
                <a:avLst/>
                <a:gdLst>
                  <a:gd name="connsiteX0" fmla="*/ 4763 w 213360"/>
                  <a:gd name="connsiteY0" fmla="*/ 154305 h 154304"/>
                  <a:gd name="connsiteX1" fmla="*/ 0 w 213360"/>
                  <a:gd name="connsiteY1" fmla="*/ 149542 h 154304"/>
                  <a:gd name="connsiteX2" fmla="*/ 0 w 213360"/>
                  <a:gd name="connsiteY2" fmla="*/ 107633 h 154304"/>
                  <a:gd name="connsiteX3" fmla="*/ 106680 w 213360"/>
                  <a:gd name="connsiteY3" fmla="*/ 0 h 154304"/>
                  <a:gd name="connsiteX4" fmla="*/ 213360 w 213360"/>
                  <a:gd name="connsiteY4" fmla="*/ 107633 h 154304"/>
                  <a:gd name="connsiteX5" fmla="*/ 208598 w 213360"/>
                  <a:gd name="connsiteY5" fmla="*/ 112395 h 154304"/>
                  <a:gd name="connsiteX6" fmla="*/ 203835 w 213360"/>
                  <a:gd name="connsiteY6" fmla="*/ 107633 h 154304"/>
                  <a:gd name="connsiteX7" fmla="*/ 106680 w 213360"/>
                  <a:gd name="connsiteY7" fmla="*/ 10478 h 154304"/>
                  <a:gd name="connsiteX8" fmla="*/ 9525 w 213360"/>
                  <a:gd name="connsiteY8" fmla="*/ 107633 h 154304"/>
                  <a:gd name="connsiteX9" fmla="*/ 9525 w 213360"/>
                  <a:gd name="connsiteY9" fmla="*/ 149542 h 154304"/>
                  <a:gd name="connsiteX10" fmla="*/ 4763 w 213360"/>
                  <a:gd name="connsiteY10" fmla="*/ 154305 h 1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360" h="154304">
                    <a:moveTo>
                      <a:pt x="4763" y="154305"/>
                    </a:moveTo>
                    <a:cubicBezTo>
                      <a:pt x="1905" y="154305"/>
                      <a:pt x="0" y="152400"/>
                      <a:pt x="0" y="149542"/>
                    </a:cubicBezTo>
                    <a:lnTo>
                      <a:pt x="0" y="107633"/>
                    </a:lnTo>
                    <a:cubicBezTo>
                      <a:pt x="0" y="48578"/>
                      <a:pt x="47625" y="0"/>
                      <a:pt x="106680" y="0"/>
                    </a:cubicBezTo>
                    <a:cubicBezTo>
                      <a:pt x="165735" y="0"/>
                      <a:pt x="213360" y="47625"/>
                      <a:pt x="213360" y="107633"/>
                    </a:cubicBezTo>
                    <a:cubicBezTo>
                      <a:pt x="213360" y="110490"/>
                      <a:pt x="211455" y="112395"/>
                      <a:pt x="208598" y="112395"/>
                    </a:cubicBezTo>
                    <a:cubicBezTo>
                      <a:pt x="205740" y="112395"/>
                      <a:pt x="203835" y="110490"/>
                      <a:pt x="203835" y="107633"/>
                    </a:cubicBezTo>
                    <a:cubicBezTo>
                      <a:pt x="203835" y="54293"/>
                      <a:pt x="160020" y="10478"/>
                      <a:pt x="106680" y="10478"/>
                    </a:cubicBezTo>
                    <a:cubicBezTo>
                      <a:pt x="53340" y="10478"/>
                      <a:pt x="9525" y="54293"/>
                      <a:pt x="9525" y="107633"/>
                    </a:cubicBezTo>
                    <a:lnTo>
                      <a:pt x="9525" y="149542"/>
                    </a:lnTo>
                    <a:cubicBezTo>
                      <a:pt x="9525" y="152400"/>
                      <a:pt x="7620" y="154305"/>
                      <a:pt x="4763" y="15430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2" name="Freeform: Shape 178">
                <a:extLst>
                  <a:ext uri="{FF2B5EF4-FFF2-40B4-BE49-F238E27FC236}">
                    <a16:creationId xmlns:a16="http://schemas.microsoft.com/office/drawing/2014/main" id="{B2FDB9E0-6B16-F9EB-0D78-5AF90BDFFEF7}"/>
                  </a:ext>
                </a:extLst>
              </p:cNvPr>
              <p:cNvSpPr/>
              <p:nvPr/>
            </p:nvSpPr>
            <p:spPr>
              <a:xfrm>
                <a:off x="4458812" y="1315490"/>
                <a:ext cx="132967" cy="255270"/>
              </a:xfrm>
              <a:custGeom>
                <a:avLst/>
                <a:gdLst>
                  <a:gd name="connsiteX0" fmla="*/ 97725 w 132967"/>
                  <a:gd name="connsiteY0" fmla="*/ 255270 h 255270"/>
                  <a:gd name="connsiteX1" fmla="*/ 95820 w 132967"/>
                  <a:gd name="connsiteY1" fmla="*/ 254317 h 255270"/>
                  <a:gd name="connsiteX2" fmla="*/ 93915 w 132967"/>
                  <a:gd name="connsiteY2" fmla="*/ 247650 h 255270"/>
                  <a:gd name="connsiteX3" fmla="*/ 121537 w 132967"/>
                  <a:gd name="connsiteY3" fmla="*/ 127635 h 255270"/>
                  <a:gd name="connsiteX4" fmla="*/ 121537 w 132967"/>
                  <a:gd name="connsiteY4" fmla="*/ 85725 h 255270"/>
                  <a:gd name="connsiteX5" fmla="*/ 45337 w 132967"/>
                  <a:gd name="connsiteY5" fmla="*/ 9525 h 255270"/>
                  <a:gd name="connsiteX6" fmla="*/ 7237 w 132967"/>
                  <a:gd name="connsiteY6" fmla="*/ 20003 h 255270"/>
                  <a:gd name="connsiteX7" fmla="*/ 570 w 132967"/>
                  <a:gd name="connsiteY7" fmla="*/ 18097 h 255270"/>
                  <a:gd name="connsiteX8" fmla="*/ 2475 w 132967"/>
                  <a:gd name="connsiteY8" fmla="*/ 11430 h 255270"/>
                  <a:gd name="connsiteX9" fmla="*/ 46290 w 132967"/>
                  <a:gd name="connsiteY9" fmla="*/ 0 h 255270"/>
                  <a:gd name="connsiteX10" fmla="*/ 132967 w 132967"/>
                  <a:gd name="connsiteY10" fmla="*/ 86678 h 255270"/>
                  <a:gd name="connsiteX11" fmla="*/ 132967 w 132967"/>
                  <a:gd name="connsiteY11" fmla="*/ 128587 h 255270"/>
                  <a:gd name="connsiteX12" fmla="*/ 104392 w 132967"/>
                  <a:gd name="connsiteY12" fmla="*/ 252412 h 255270"/>
                  <a:gd name="connsiteX13" fmla="*/ 97725 w 132967"/>
                  <a:gd name="connsiteY13" fmla="*/ 25527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967" h="255270">
                    <a:moveTo>
                      <a:pt x="97725" y="255270"/>
                    </a:moveTo>
                    <a:cubicBezTo>
                      <a:pt x="96772" y="255270"/>
                      <a:pt x="95820" y="255270"/>
                      <a:pt x="95820" y="254317"/>
                    </a:cubicBezTo>
                    <a:cubicBezTo>
                      <a:pt x="92962" y="253365"/>
                      <a:pt x="92010" y="249555"/>
                      <a:pt x="93915" y="247650"/>
                    </a:cubicBezTo>
                    <a:cubicBezTo>
                      <a:pt x="112012" y="211455"/>
                      <a:pt x="121537" y="169545"/>
                      <a:pt x="121537" y="127635"/>
                    </a:cubicBezTo>
                    <a:lnTo>
                      <a:pt x="121537" y="85725"/>
                    </a:lnTo>
                    <a:cubicBezTo>
                      <a:pt x="121537" y="43815"/>
                      <a:pt x="87247" y="9525"/>
                      <a:pt x="45337" y="9525"/>
                    </a:cubicBezTo>
                    <a:cubicBezTo>
                      <a:pt x="32002" y="9525"/>
                      <a:pt x="18667" y="13335"/>
                      <a:pt x="7237" y="20003"/>
                    </a:cubicBezTo>
                    <a:cubicBezTo>
                      <a:pt x="4380" y="20955"/>
                      <a:pt x="1522" y="20955"/>
                      <a:pt x="570" y="18097"/>
                    </a:cubicBezTo>
                    <a:cubicBezTo>
                      <a:pt x="-383" y="15240"/>
                      <a:pt x="-383" y="12382"/>
                      <a:pt x="2475" y="11430"/>
                    </a:cubicBezTo>
                    <a:cubicBezTo>
                      <a:pt x="15810" y="3810"/>
                      <a:pt x="31050" y="0"/>
                      <a:pt x="46290" y="0"/>
                    </a:cubicBezTo>
                    <a:cubicBezTo>
                      <a:pt x="93915" y="0"/>
                      <a:pt x="132967" y="39053"/>
                      <a:pt x="132967" y="86678"/>
                    </a:cubicBezTo>
                    <a:lnTo>
                      <a:pt x="132967" y="128587"/>
                    </a:lnTo>
                    <a:cubicBezTo>
                      <a:pt x="132967" y="171450"/>
                      <a:pt x="122490" y="215265"/>
                      <a:pt x="104392" y="252412"/>
                    </a:cubicBezTo>
                    <a:cubicBezTo>
                      <a:pt x="101535" y="254317"/>
                      <a:pt x="99630" y="255270"/>
                      <a:pt x="97725" y="255270"/>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3" name="Freeform: Shape 179">
                <a:extLst>
                  <a:ext uri="{FF2B5EF4-FFF2-40B4-BE49-F238E27FC236}">
                    <a16:creationId xmlns:a16="http://schemas.microsoft.com/office/drawing/2014/main" id="{133E7B09-0636-3CF8-C693-EB4ABE0AB0F3}"/>
                  </a:ext>
                </a:extLst>
              </p:cNvPr>
              <p:cNvSpPr/>
              <p:nvPr/>
            </p:nvSpPr>
            <p:spPr>
              <a:xfrm>
                <a:off x="4410804" y="1345884"/>
                <a:ext cx="33423" cy="138198"/>
              </a:xfrm>
              <a:custGeom>
                <a:avLst/>
                <a:gdLst>
                  <a:gd name="connsiteX0" fmla="*/ 5715 w 33423"/>
                  <a:gd name="connsiteY0" fmla="*/ 138198 h 138198"/>
                  <a:gd name="connsiteX1" fmla="*/ 3810 w 33423"/>
                  <a:gd name="connsiteY1" fmla="*/ 138198 h 138198"/>
                  <a:gd name="connsiteX2" fmla="*/ 0 w 33423"/>
                  <a:gd name="connsiteY2" fmla="*/ 131531 h 138198"/>
                  <a:gd name="connsiteX3" fmla="*/ 4763 w 33423"/>
                  <a:gd name="connsiteY3" fmla="*/ 98193 h 138198"/>
                  <a:gd name="connsiteX4" fmla="*/ 4763 w 33423"/>
                  <a:gd name="connsiteY4" fmla="*/ 56283 h 138198"/>
                  <a:gd name="connsiteX5" fmla="*/ 23813 w 33423"/>
                  <a:gd name="connsiteY5" fmla="*/ 1991 h 138198"/>
                  <a:gd name="connsiteX6" fmla="*/ 31433 w 33423"/>
                  <a:gd name="connsiteY6" fmla="*/ 1038 h 138198"/>
                  <a:gd name="connsiteX7" fmla="*/ 32385 w 33423"/>
                  <a:gd name="connsiteY7" fmla="*/ 8658 h 138198"/>
                  <a:gd name="connsiteX8" fmla="*/ 15240 w 33423"/>
                  <a:gd name="connsiteY8" fmla="*/ 56283 h 138198"/>
                  <a:gd name="connsiteX9" fmla="*/ 15240 w 33423"/>
                  <a:gd name="connsiteY9" fmla="*/ 98193 h 138198"/>
                  <a:gd name="connsiteX10" fmla="*/ 9525 w 33423"/>
                  <a:gd name="connsiteY10" fmla="*/ 134388 h 138198"/>
                  <a:gd name="connsiteX11" fmla="*/ 5715 w 33423"/>
                  <a:gd name="connsiteY11" fmla="*/ 138198 h 13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23" h="138198">
                    <a:moveTo>
                      <a:pt x="5715" y="138198"/>
                    </a:moveTo>
                    <a:cubicBezTo>
                      <a:pt x="5715" y="138198"/>
                      <a:pt x="4763" y="138198"/>
                      <a:pt x="3810" y="138198"/>
                    </a:cubicBezTo>
                    <a:cubicBezTo>
                      <a:pt x="953" y="137246"/>
                      <a:pt x="0" y="134388"/>
                      <a:pt x="0" y="131531"/>
                    </a:cubicBezTo>
                    <a:cubicBezTo>
                      <a:pt x="1905" y="123911"/>
                      <a:pt x="4763" y="111528"/>
                      <a:pt x="4763" y="98193"/>
                    </a:cubicBezTo>
                    <a:lnTo>
                      <a:pt x="4763" y="56283"/>
                    </a:lnTo>
                    <a:cubicBezTo>
                      <a:pt x="4763" y="36281"/>
                      <a:pt x="11430" y="17231"/>
                      <a:pt x="23813" y="1991"/>
                    </a:cubicBezTo>
                    <a:cubicBezTo>
                      <a:pt x="25718" y="86"/>
                      <a:pt x="28575" y="-867"/>
                      <a:pt x="31433" y="1038"/>
                    </a:cubicBezTo>
                    <a:cubicBezTo>
                      <a:pt x="33338" y="2943"/>
                      <a:pt x="34290" y="5801"/>
                      <a:pt x="32385" y="8658"/>
                    </a:cubicBezTo>
                    <a:cubicBezTo>
                      <a:pt x="20955" y="21993"/>
                      <a:pt x="15240" y="39138"/>
                      <a:pt x="15240" y="56283"/>
                    </a:cubicBezTo>
                    <a:lnTo>
                      <a:pt x="15240" y="98193"/>
                    </a:lnTo>
                    <a:cubicBezTo>
                      <a:pt x="15240" y="113433"/>
                      <a:pt x="12383" y="126768"/>
                      <a:pt x="9525" y="134388"/>
                    </a:cubicBezTo>
                    <a:cubicBezTo>
                      <a:pt x="10478" y="136293"/>
                      <a:pt x="7620" y="138198"/>
                      <a:pt x="5715" y="13819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4" name="Freeform: Shape 180">
                <a:extLst>
                  <a:ext uri="{FF2B5EF4-FFF2-40B4-BE49-F238E27FC236}">
                    <a16:creationId xmlns:a16="http://schemas.microsoft.com/office/drawing/2014/main" id="{141ABA66-EBEC-A5C5-28A8-953431FC6114}"/>
                  </a:ext>
                </a:extLst>
              </p:cNvPr>
              <p:cNvSpPr/>
              <p:nvPr/>
            </p:nvSpPr>
            <p:spPr>
              <a:xfrm>
                <a:off x="4525487" y="1355018"/>
                <a:ext cx="42479" cy="220503"/>
              </a:xfrm>
              <a:custGeom>
                <a:avLst/>
                <a:gdLst>
                  <a:gd name="connsiteX0" fmla="*/ 5332 w 42479"/>
                  <a:gd name="connsiteY0" fmla="*/ 220504 h 220503"/>
                  <a:gd name="connsiteX1" fmla="*/ 2475 w 42479"/>
                  <a:gd name="connsiteY1" fmla="*/ 219551 h 220503"/>
                  <a:gd name="connsiteX2" fmla="*/ 570 w 42479"/>
                  <a:gd name="connsiteY2" fmla="*/ 212884 h 220503"/>
                  <a:gd name="connsiteX3" fmla="*/ 32955 w 42479"/>
                  <a:gd name="connsiteY3" fmla="*/ 88106 h 220503"/>
                  <a:gd name="connsiteX4" fmla="*/ 32955 w 42479"/>
                  <a:gd name="connsiteY4" fmla="*/ 46196 h 220503"/>
                  <a:gd name="connsiteX5" fmla="*/ 18667 w 42479"/>
                  <a:gd name="connsiteY5" fmla="*/ 9049 h 220503"/>
                  <a:gd name="connsiteX6" fmla="*/ 18667 w 42479"/>
                  <a:gd name="connsiteY6" fmla="*/ 1429 h 220503"/>
                  <a:gd name="connsiteX7" fmla="*/ 26287 w 42479"/>
                  <a:gd name="connsiteY7" fmla="*/ 1429 h 220503"/>
                  <a:gd name="connsiteX8" fmla="*/ 42480 w 42479"/>
                  <a:gd name="connsiteY8" fmla="*/ 45244 h 220503"/>
                  <a:gd name="connsiteX9" fmla="*/ 42480 w 42479"/>
                  <a:gd name="connsiteY9" fmla="*/ 87154 h 220503"/>
                  <a:gd name="connsiteX10" fmla="*/ 8190 w 42479"/>
                  <a:gd name="connsiteY10" fmla="*/ 216694 h 220503"/>
                  <a:gd name="connsiteX11" fmla="*/ 5332 w 42479"/>
                  <a:gd name="connsiteY11" fmla="*/ 220504 h 22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79" h="220503">
                    <a:moveTo>
                      <a:pt x="5332" y="220504"/>
                    </a:moveTo>
                    <a:cubicBezTo>
                      <a:pt x="4380" y="220504"/>
                      <a:pt x="3427" y="220504"/>
                      <a:pt x="2475" y="219551"/>
                    </a:cubicBezTo>
                    <a:cubicBezTo>
                      <a:pt x="-383" y="217646"/>
                      <a:pt x="-383" y="214789"/>
                      <a:pt x="570" y="212884"/>
                    </a:cubicBezTo>
                    <a:cubicBezTo>
                      <a:pt x="21525" y="177641"/>
                      <a:pt x="32955" y="132874"/>
                      <a:pt x="32955" y="88106"/>
                    </a:cubicBezTo>
                    <a:lnTo>
                      <a:pt x="32955" y="46196"/>
                    </a:lnTo>
                    <a:cubicBezTo>
                      <a:pt x="32955" y="32861"/>
                      <a:pt x="28192" y="19526"/>
                      <a:pt x="18667" y="9049"/>
                    </a:cubicBezTo>
                    <a:cubicBezTo>
                      <a:pt x="16762" y="7144"/>
                      <a:pt x="16762" y="3334"/>
                      <a:pt x="18667" y="1429"/>
                    </a:cubicBezTo>
                    <a:cubicBezTo>
                      <a:pt x="20572" y="-476"/>
                      <a:pt x="24382" y="-476"/>
                      <a:pt x="26287" y="1429"/>
                    </a:cubicBezTo>
                    <a:cubicBezTo>
                      <a:pt x="36765" y="13811"/>
                      <a:pt x="42480" y="29051"/>
                      <a:pt x="42480" y="45244"/>
                    </a:cubicBezTo>
                    <a:lnTo>
                      <a:pt x="42480" y="87154"/>
                    </a:lnTo>
                    <a:cubicBezTo>
                      <a:pt x="42480" y="132874"/>
                      <a:pt x="30097" y="180499"/>
                      <a:pt x="8190" y="216694"/>
                    </a:cubicBezTo>
                    <a:cubicBezTo>
                      <a:pt x="9142" y="219551"/>
                      <a:pt x="7237" y="220504"/>
                      <a:pt x="5332" y="220504"/>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5" name="Freeform: Shape 181">
                <a:extLst>
                  <a:ext uri="{FF2B5EF4-FFF2-40B4-BE49-F238E27FC236}">
                    <a16:creationId xmlns:a16="http://schemas.microsoft.com/office/drawing/2014/main" id="{AF2F59AD-2990-28D2-A815-048F791C5007}"/>
                  </a:ext>
                </a:extLst>
              </p:cNvPr>
              <p:cNvSpPr/>
              <p:nvPr/>
            </p:nvSpPr>
            <p:spPr>
              <a:xfrm>
                <a:off x="4408525" y="1335492"/>
                <a:ext cx="131435" cy="192405"/>
              </a:xfrm>
              <a:custGeom>
                <a:avLst/>
                <a:gdLst>
                  <a:gd name="connsiteX0" fmla="*/ 5136 w 131435"/>
                  <a:gd name="connsiteY0" fmla="*/ 192405 h 192405"/>
                  <a:gd name="connsiteX1" fmla="*/ 374 w 131435"/>
                  <a:gd name="connsiteY1" fmla="*/ 189547 h 192405"/>
                  <a:gd name="connsiteX2" fmla="*/ 2279 w 131435"/>
                  <a:gd name="connsiteY2" fmla="*/ 182880 h 192405"/>
                  <a:gd name="connsiteX3" fmla="*/ 28949 w 131435"/>
                  <a:gd name="connsiteY3" fmla="*/ 108585 h 192405"/>
                  <a:gd name="connsiteX4" fmla="*/ 28949 w 131435"/>
                  <a:gd name="connsiteY4" fmla="*/ 66675 h 192405"/>
                  <a:gd name="connsiteX5" fmla="*/ 95624 w 131435"/>
                  <a:gd name="connsiteY5" fmla="*/ 0 h 192405"/>
                  <a:gd name="connsiteX6" fmla="*/ 128961 w 131435"/>
                  <a:gd name="connsiteY6" fmla="*/ 8572 h 192405"/>
                  <a:gd name="connsiteX7" fmla="*/ 130866 w 131435"/>
                  <a:gd name="connsiteY7" fmla="*/ 15240 h 192405"/>
                  <a:gd name="connsiteX8" fmla="*/ 124199 w 131435"/>
                  <a:gd name="connsiteY8" fmla="*/ 17145 h 192405"/>
                  <a:gd name="connsiteX9" fmla="*/ 96576 w 131435"/>
                  <a:gd name="connsiteY9" fmla="*/ 9525 h 192405"/>
                  <a:gd name="connsiteX10" fmla="*/ 40379 w 131435"/>
                  <a:gd name="connsiteY10" fmla="*/ 65722 h 192405"/>
                  <a:gd name="connsiteX11" fmla="*/ 40379 w 131435"/>
                  <a:gd name="connsiteY11" fmla="*/ 107632 h 192405"/>
                  <a:gd name="connsiteX12" fmla="*/ 8946 w 131435"/>
                  <a:gd name="connsiteY12" fmla="*/ 190500 h 192405"/>
                  <a:gd name="connsiteX13" fmla="*/ 5136 w 131435"/>
                  <a:gd name="connsiteY13" fmla="*/ 192405 h 19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435" h="192405">
                    <a:moveTo>
                      <a:pt x="5136" y="192405"/>
                    </a:moveTo>
                    <a:cubicBezTo>
                      <a:pt x="3231" y="192405"/>
                      <a:pt x="1326" y="191452"/>
                      <a:pt x="374" y="189547"/>
                    </a:cubicBezTo>
                    <a:cubicBezTo>
                      <a:pt x="-579" y="186690"/>
                      <a:pt x="374" y="183833"/>
                      <a:pt x="2279" y="182880"/>
                    </a:cubicBezTo>
                    <a:cubicBezTo>
                      <a:pt x="14661" y="176213"/>
                      <a:pt x="28949" y="143827"/>
                      <a:pt x="28949" y="108585"/>
                    </a:cubicBezTo>
                    <a:lnTo>
                      <a:pt x="28949" y="66675"/>
                    </a:lnTo>
                    <a:cubicBezTo>
                      <a:pt x="28949" y="30480"/>
                      <a:pt x="58476" y="0"/>
                      <a:pt x="95624" y="0"/>
                    </a:cubicBezTo>
                    <a:cubicBezTo>
                      <a:pt x="107054" y="0"/>
                      <a:pt x="118484" y="2857"/>
                      <a:pt x="128961" y="8572"/>
                    </a:cubicBezTo>
                    <a:cubicBezTo>
                      <a:pt x="131819" y="9525"/>
                      <a:pt x="131819" y="13335"/>
                      <a:pt x="130866" y="15240"/>
                    </a:cubicBezTo>
                    <a:cubicBezTo>
                      <a:pt x="129914" y="18097"/>
                      <a:pt x="126104" y="18097"/>
                      <a:pt x="124199" y="17145"/>
                    </a:cubicBezTo>
                    <a:cubicBezTo>
                      <a:pt x="115626" y="12382"/>
                      <a:pt x="106101" y="9525"/>
                      <a:pt x="96576" y="9525"/>
                    </a:cubicBezTo>
                    <a:cubicBezTo>
                      <a:pt x="66096" y="9525"/>
                      <a:pt x="40379" y="34290"/>
                      <a:pt x="40379" y="65722"/>
                    </a:cubicBezTo>
                    <a:lnTo>
                      <a:pt x="40379" y="107632"/>
                    </a:lnTo>
                    <a:cubicBezTo>
                      <a:pt x="40379" y="143827"/>
                      <a:pt x="26091" y="181927"/>
                      <a:pt x="8946" y="190500"/>
                    </a:cubicBezTo>
                    <a:cubicBezTo>
                      <a:pt x="6089" y="191452"/>
                      <a:pt x="5136" y="192405"/>
                      <a:pt x="5136" y="19240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6" name="Freeform: Shape 182">
                <a:extLst>
                  <a:ext uri="{FF2B5EF4-FFF2-40B4-BE49-F238E27FC236}">
                    <a16:creationId xmlns:a16="http://schemas.microsoft.com/office/drawing/2014/main" id="{15A9860E-FE5C-AE43-2160-81375975AA18}"/>
                  </a:ext>
                </a:extLst>
              </p:cNvPr>
              <p:cNvSpPr/>
              <p:nvPr/>
            </p:nvSpPr>
            <p:spPr>
              <a:xfrm>
                <a:off x="4498348" y="1439314"/>
                <a:ext cx="50568" cy="141922"/>
              </a:xfrm>
              <a:custGeom>
                <a:avLst/>
                <a:gdLst>
                  <a:gd name="connsiteX0" fmla="*/ 4848 w 50568"/>
                  <a:gd name="connsiteY0" fmla="*/ 141923 h 141922"/>
                  <a:gd name="connsiteX1" fmla="*/ 1991 w 50568"/>
                  <a:gd name="connsiteY1" fmla="*/ 140970 h 141922"/>
                  <a:gd name="connsiteX2" fmla="*/ 1038 w 50568"/>
                  <a:gd name="connsiteY2" fmla="*/ 134303 h 141922"/>
                  <a:gd name="connsiteX3" fmla="*/ 41043 w 50568"/>
                  <a:gd name="connsiteY3" fmla="*/ 4763 h 141922"/>
                  <a:gd name="connsiteX4" fmla="*/ 45806 w 50568"/>
                  <a:gd name="connsiteY4" fmla="*/ 0 h 141922"/>
                  <a:gd name="connsiteX5" fmla="*/ 50568 w 50568"/>
                  <a:gd name="connsiteY5" fmla="*/ 4763 h 141922"/>
                  <a:gd name="connsiteX6" fmla="*/ 8658 w 50568"/>
                  <a:gd name="connsiteY6" fmla="*/ 140970 h 141922"/>
                  <a:gd name="connsiteX7" fmla="*/ 4848 w 50568"/>
                  <a:gd name="connsiteY7" fmla="*/ 14192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8" h="141922">
                    <a:moveTo>
                      <a:pt x="4848" y="141923"/>
                    </a:moveTo>
                    <a:cubicBezTo>
                      <a:pt x="3896" y="141923"/>
                      <a:pt x="2943" y="141923"/>
                      <a:pt x="1991" y="140970"/>
                    </a:cubicBezTo>
                    <a:cubicBezTo>
                      <a:pt x="86" y="139065"/>
                      <a:pt x="-867" y="136208"/>
                      <a:pt x="1038" y="134303"/>
                    </a:cubicBezTo>
                    <a:cubicBezTo>
                      <a:pt x="25803" y="100965"/>
                      <a:pt x="41043" y="52388"/>
                      <a:pt x="41043" y="4763"/>
                    </a:cubicBezTo>
                    <a:cubicBezTo>
                      <a:pt x="41043" y="1905"/>
                      <a:pt x="42948" y="0"/>
                      <a:pt x="45806" y="0"/>
                    </a:cubicBezTo>
                    <a:cubicBezTo>
                      <a:pt x="48663" y="0"/>
                      <a:pt x="50568" y="1905"/>
                      <a:pt x="50568" y="4763"/>
                    </a:cubicBezTo>
                    <a:cubicBezTo>
                      <a:pt x="50568" y="55245"/>
                      <a:pt x="35328" y="105728"/>
                      <a:pt x="8658" y="140970"/>
                    </a:cubicBezTo>
                    <a:cubicBezTo>
                      <a:pt x="7706" y="140970"/>
                      <a:pt x="6753" y="141923"/>
                      <a:pt x="4848" y="14192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7" name="Freeform: Shape 183">
                <a:extLst>
                  <a:ext uri="{FF2B5EF4-FFF2-40B4-BE49-F238E27FC236}">
                    <a16:creationId xmlns:a16="http://schemas.microsoft.com/office/drawing/2014/main" id="{DE331917-03FE-2816-4807-210734152396}"/>
                  </a:ext>
                </a:extLst>
              </p:cNvPr>
              <p:cNvSpPr/>
              <p:nvPr/>
            </p:nvSpPr>
            <p:spPr>
              <a:xfrm>
                <a:off x="4418050" y="1356447"/>
                <a:ext cx="130866" cy="189547"/>
              </a:xfrm>
              <a:custGeom>
                <a:avLst/>
                <a:gdLst>
                  <a:gd name="connsiteX0" fmla="*/ 5136 w 130866"/>
                  <a:gd name="connsiteY0" fmla="*/ 189548 h 189547"/>
                  <a:gd name="connsiteX1" fmla="*/ 374 w 130866"/>
                  <a:gd name="connsiteY1" fmla="*/ 186690 h 189547"/>
                  <a:gd name="connsiteX2" fmla="*/ 2279 w 130866"/>
                  <a:gd name="connsiteY2" fmla="*/ 180023 h 189547"/>
                  <a:gd name="connsiteX3" fmla="*/ 39426 w 130866"/>
                  <a:gd name="connsiteY3" fmla="*/ 87630 h 189547"/>
                  <a:gd name="connsiteX4" fmla="*/ 39426 w 130866"/>
                  <a:gd name="connsiteY4" fmla="*/ 45720 h 189547"/>
                  <a:gd name="connsiteX5" fmla="*/ 85146 w 130866"/>
                  <a:gd name="connsiteY5" fmla="*/ 0 h 189547"/>
                  <a:gd name="connsiteX6" fmla="*/ 130866 w 130866"/>
                  <a:gd name="connsiteY6" fmla="*/ 45720 h 189547"/>
                  <a:gd name="connsiteX7" fmla="*/ 130866 w 130866"/>
                  <a:gd name="connsiteY7" fmla="*/ 65723 h 189547"/>
                  <a:gd name="connsiteX8" fmla="*/ 126104 w 130866"/>
                  <a:gd name="connsiteY8" fmla="*/ 70485 h 189547"/>
                  <a:gd name="connsiteX9" fmla="*/ 121341 w 130866"/>
                  <a:gd name="connsiteY9" fmla="*/ 65723 h 189547"/>
                  <a:gd name="connsiteX10" fmla="*/ 121341 w 130866"/>
                  <a:gd name="connsiteY10" fmla="*/ 45720 h 189547"/>
                  <a:gd name="connsiteX11" fmla="*/ 86099 w 130866"/>
                  <a:gd name="connsiteY11" fmla="*/ 9525 h 189547"/>
                  <a:gd name="connsiteX12" fmla="*/ 50856 w 130866"/>
                  <a:gd name="connsiteY12" fmla="*/ 45720 h 189547"/>
                  <a:gd name="connsiteX13" fmla="*/ 50856 w 130866"/>
                  <a:gd name="connsiteY13" fmla="*/ 87630 h 189547"/>
                  <a:gd name="connsiteX14" fmla="*/ 8946 w 130866"/>
                  <a:gd name="connsiteY14" fmla="*/ 188595 h 189547"/>
                  <a:gd name="connsiteX15" fmla="*/ 5136 w 130866"/>
                  <a:gd name="connsiteY15" fmla="*/ 189548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866" h="189547">
                    <a:moveTo>
                      <a:pt x="5136" y="189548"/>
                    </a:moveTo>
                    <a:cubicBezTo>
                      <a:pt x="3231" y="189548"/>
                      <a:pt x="1326" y="188595"/>
                      <a:pt x="374" y="186690"/>
                    </a:cubicBezTo>
                    <a:cubicBezTo>
                      <a:pt x="-579" y="183833"/>
                      <a:pt x="374" y="180975"/>
                      <a:pt x="2279" y="180023"/>
                    </a:cubicBezTo>
                    <a:cubicBezTo>
                      <a:pt x="25139" y="167640"/>
                      <a:pt x="39426" y="122873"/>
                      <a:pt x="39426" y="87630"/>
                    </a:cubicBezTo>
                    <a:lnTo>
                      <a:pt x="39426" y="45720"/>
                    </a:lnTo>
                    <a:cubicBezTo>
                      <a:pt x="39426" y="20003"/>
                      <a:pt x="60381" y="0"/>
                      <a:pt x="85146" y="0"/>
                    </a:cubicBezTo>
                    <a:cubicBezTo>
                      <a:pt x="109911" y="0"/>
                      <a:pt x="130866" y="20955"/>
                      <a:pt x="130866" y="45720"/>
                    </a:cubicBezTo>
                    <a:lnTo>
                      <a:pt x="130866" y="65723"/>
                    </a:lnTo>
                    <a:cubicBezTo>
                      <a:pt x="130866" y="68580"/>
                      <a:pt x="128961" y="70485"/>
                      <a:pt x="126104" y="70485"/>
                    </a:cubicBezTo>
                    <a:cubicBezTo>
                      <a:pt x="123246" y="70485"/>
                      <a:pt x="121341" y="68580"/>
                      <a:pt x="121341" y="65723"/>
                    </a:cubicBezTo>
                    <a:lnTo>
                      <a:pt x="121341" y="45720"/>
                    </a:lnTo>
                    <a:cubicBezTo>
                      <a:pt x="121341" y="25718"/>
                      <a:pt x="105149" y="9525"/>
                      <a:pt x="86099" y="9525"/>
                    </a:cubicBezTo>
                    <a:cubicBezTo>
                      <a:pt x="67049" y="9525"/>
                      <a:pt x="50856" y="25718"/>
                      <a:pt x="50856" y="45720"/>
                    </a:cubicBezTo>
                    <a:lnTo>
                      <a:pt x="50856" y="87630"/>
                    </a:lnTo>
                    <a:cubicBezTo>
                      <a:pt x="50856" y="139065"/>
                      <a:pt x="29901" y="177165"/>
                      <a:pt x="8946" y="188595"/>
                    </a:cubicBezTo>
                    <a:cubicBezTo>
                      <a:pt x="6089" y="188595"/>
                      <a:pt x="6089" y="189548"/>
                      <a:pt x="5136" y="18954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8" name="Freeform: Shape 184">
                <a:extLst>
                  <a:ext uri="{FF2B5EF4-FFF2-40B4-BE49-F238E27FC236}">
                    <a16:creationId xmlns:a16="http://schemas.microsoft.com/office/drawing/2014/main" id="{23DCF6F1-5440-FA93-FC0D-054053C2C1A4}"/>
                  </a:ext>
                </a:extLst>
              </p:cNvPr>
              <p:cNvSpPr/>
              <p:nvPr/>
            </p:nvSpPr>
            <p:spPr>
              <a:xfrm>
                <a:off x="4471288" y="1376450"/>
                <a:ext cx="58578" cy="204787"/>
              </a:xfrm>
              <a:custGeom>
                <a:avLst/>
                <a:gdLst>
                  <a:gd name="connsiteX0" fmla="*/ 5239 w 58578"/>
                  <a:gd name="connsiteY0" fmla="*/ 204788 h 204787"/>
                  <a:gd name="connsiteX1" fmla="*/ 1429 w 58578"/>
                  <a:gd name="connsiteY1" fmla="*/ 202883 h 204787"/>
                  <a:gd name="connsiteX2" fmla="*/ 1429 w 58578"/>
                  <a:gd name="connsiteY2" fmla="*/ 195263 h 204787"/>
                  <a:gd name="connsiteX3" fmla="*/ 47149 w 58578"/>
                  <a:gd name="connsiteY3" fmla="*/ 67627 h 204787"/>
                  <a:gd name="connsiteX4" fmla="*/ 47149 w 58578"/>
                  <a:gd name="connsiteY4" fmla="*/ 25718 h 204787"/>
                  <a:gd name="connsiteX5" fmla="*/ 31909 w 58578"/>
                  <a:gd name="connsiteY5" fmla="*/ 10477 h 204787"/>
                  <a:gd name="connsiteX6" fmla="*/ 16669 w 58578"/>
                  <a:gd name="connsiteY6" fmla="*/ 25718 h 204787"/>
                  <a:gd name="connsiteX7" fmla="*/ 11906 w 58578"/>
                  <a:gd name="connsiteY7" fmla="*/ 30480 h 204787"/>
                  <a:gd name="connsiteX8" fmla="*/ 7144 w 58578"/>
                  <a:gd name="connsiteY8" fmla="*/ 25718 h 204787"/>
                  <a:gd name="connsiteX9" fmla="*/ 32861 w 58578"/>
                  <a:gd name="connsiteY9" fmla="*/ 0 h 204787"/>
                  <a:gd name="connsiteX10" fmla="*/ 58579 w 58578"/>
                  <a:gd name="connsiteY10" fmla="*/ 25718 h 204787"/>
                  <a:gd name="connsiteX11" fmla="*/ 58579 w 58578"/>
                  <a:gd name="connsiteY11" fmla="*/ 67627 h 204787"/>
                  <a:gd name="connsiteX12" fmla="*/ 10001 w 58578"/>
                  <a:gd name="connsiteY12" fmla="*/ 202883 h 204787"/>
                  <a:gd name="connsiteX13" fmla="*/ 5239 w 58578"/>
                  <a:gd name="connsiteY13" fmla="*/ 204788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578" h="204787">
                    <a:moveTo>
                      <a:pt x="5239" y="204788"/>
                    </a:moveTo>
                    <a:cubicBezTo>
                      <a:pt x="4286" y="204788"/>
                      <a:pt x="2381" y="203835"/>
                      <a:pt x="1429" y="202883"/>
                    </a:cubicBezTo>
                    <a:cubicBezTo>
                      <a:pt x="-476" y="200977"/>
                      <a:pt x="-476" y="198120"/>
                      <a:pt x="1429" y="195263"/>
                    </a:cubicBezTo>
                    <a:cubicBezTo>
                      <a:pt x="35719" y="161925"/>
                      <a:pt x="47149" y="106680"/>
                      <a:pt x="47149" y="67627"/>
                    </a:cubicBezTo>
                    <a:lnTo>
                      <a:pt x="47149" y="25718"/>
                    </a:lnTo>
                    <a:cubicBezTo>
                      <a:pt x="47149" y="17145"/>
                      <a:pt x="40481" y="10477"/>
                      <a:pt x="31909" y="10477"/>
                    </a:cubicBezTo>
                    <a:cubicBezTo>
                      <a:pt x="23336" y="10477"/>
                      <a:pt x="16669" y="17145"/>
                      <a:pt x="16669" y="25718"/>
                    </a:cubicBezTo>
                    <a:cubicBezTo>
                      <a:pt x="16669" y="28575"/>
                      <a:pt x="14764" y="30480"/>
                      <a:pt x="11906" y="30480"/>
                    </a:cubicBezTo>
                    <a:cubicBezTo>
                      <a:pt x="9049" y="30480"/>
                      <a:pt x="7144" y="28575"/>
                      <a:pt x="7144" y="25718"/>
                    </a:cubicBezTo>
                    <a:cubicBezTo>
                      <a:pt x="7144" y="11430"/>
                      <a:pt x="18574" y="0"/>
                      <a:pt x="32861" y="0"/>
                    </a:cubicBezTo>
                    <a:cubicBezTo>
                      <a:pt x="47149" y="0"/>
                      <a:pt x="58579" y="11430"/>
                      <a:pt x="58579" y="25718"/>
                    </a:cubicBezTo>
                    <a:lnTo>
                      <a:pt x="58579" y="67627"/>
                    </a:lnTo>
                    <a:cubicBezTo>
                      <a:pt x="58579" y="109538"/>
                      <a:pt x="46196" y="166688"/>
                      <a:pt x="10001" y="202883"/>
                    </a:cubicBezTo>
                    <a:cubicBezTo>
                      <a:pt x="8096" y="203835"/>
                      <a:pt x="6191" y="204788"/>
                      <a:pt x="5239" y="20478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9" name="Freeform: Shape 185">
                <a:extLst>
                  <a:ext uri="{FF2B5EF4-FFF2-40B4-BE49-F238E27FC236}">
                    <a16:creationId xmlns:a16="http://schemas.microsoft.com/office/drawing/2014/main" id="{DDD8593F-3227-9726-AAB8-CD88BB5623D1}"/>
                  </a:ext>
                </a:extLst>
              </p:cNvPr>
              <p:cNvSpPr/>
              <p:nvPr/>
            </p:nvSpPr>
            <p:spPr>
              <a:xfrm>
                <a:off x="4427575" y="1417407"/>
                <a:ext cx="59428" cy="145732"/>
              </a:xfrm>
              <a:custGeom>
                <a:avLst/>
                <a:gdLst>
                  <a:gd name="connsiteX0" fmla="*/ 5136 w 59428"/>
                  <a:gd name="connsiteY0" fmla="*/ 145733 h 145732"/>
                  <a:gd name="connsiteX1" fmla="*/ 374 w 59428"/>
                  <a:gd name="connsiteY1" fmla="*/ 142875 h 145732"/>
                  <a:gd name="connsiteX2" fmla="*/ 2279 w 59428"/>
                  <a:gd name="connsiteY2" fmla="*/ 136208 h 145732"/>
                  <a:gd name="connsiteX3" fmla="*/ 49904 w 59428"/>
                  <a:gd name="connsiteY3" fmla="*/ 25718 h 145732"/>
                  <a:gd name="connsiteX4" fmla="*/ 49904 w 59428"/>
                  <a:gd name="connsiteY4" fmla="*/ 4763 h 145732"/>
                  <a:gd name="connsiteX5" fmla="*/ 54666 w 59428"/>
                  <a:gd name="connsiteY5" fmla="*/ 0 h 145732"/>
                  <a:gd name="connsiteX6" fmla="*/ 59429 w 59428"/>
                  <a:gd name="connsiteY6" fmla="*/ 4763 h 145732"/>
                  <a:gd name="connsiteX7" fmla="*/ 59429 w 59428"/>
                  <a:gd name="connsiteY7" fmla="*/ 25718 h 145732"/>
                  <a:gd name="connsiteX8" fmla="*/ 6089 w 59428"/>
                  <a:gd name="connsiteY8" fmla="*/ 144780 h 145732"/>
                  <a:gd name="connsiteX9" fmla="*/ 5136 w 59428"/>
                  <a:gd name="connsiteY9"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28" h="145732">
                    <a:moveTo>
                      <a:pt x="5136" y="145733"/>
                    </a:moveTo>
                    <a:cubicBezTo>
                      <a:pt x="3231" y="145733"/>
                      <a:pt x="1326" y="144780"/>
                      <a:pt x="374" y="142875"/>
                    </a:cubicBezTo>
                    <a:cubicBezTo>
                      <a:pt x="-579" y="140018"/>
                      <a:pt x="374" y="137160"/>
                      <a:pt x="2279" y="136208"/>
                    </a:cubicBezTo>
                    <a:cubicBezTo>
                      <a:pt x="34664" y="118110"/>
                      <a:pt x="49904" y="66675"/>
                      <a:pt x="49904" y="25718"/>
                    </a:cubicBezTo>
                    <a:lnTo>
                      <a:pt x="49904" y="4763"/>
                    </a:lnTo>
                    <a:cubicBezTo>
                      <a:pt x="49904" y="1905"/>
                      <a:pt x="51809" y="0"/>
                      <a:pt x="54666" y="0"/>
                    </a:cubicBezTo>
                    <a:cubicBezTo>
                      <a:pt x="57524" y="0"/>
                      <a:pt x="59429" y="1905"/>
                      <a:pt x="59429" y="4763"/>
                    </a:cubicBezTo>
                    <a:lnTo>
                      <a:pt x="59429" y="25718"/>
                    </a:lnTo>
                    <a:cubicBezTo>
                      <a:pt x="59429" y="69532"/>
                      <a:pt x="43236" y="125730"/>
                      <a:pt x="6089" y="144780"/>
                    </a:cubicBezTo>
                    <a:cubicBezTo>
                      <a:pt x="7041" y="145733"/>
                      <a:pt x="6089" y="145733"/>
                      <a:pt x="5136" y="14573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0" name="Freeform: Shape 186">
                <a:extLst>
                  <a:ext uri="{FF2B5EF4-FFF2-40B4-BE49-F238E27FC236}">
                    <a16:creationId xmlns:a16="http://schemas.microsoft.com/office/drawing/2014/main" id="{9206ABE4-4229-9E97-015F-47F66DA7CE4D}"/>
                  </a:ext>
                </a:extLst>
              </p:cNvPr>
              <p:cNvSpPr/>
              <p:nvPr/>
            </p:nvSpPr>
            <p:spPr>
              <a:xfrm>
                <a:off x="4437100" y="1458364"/>
                <a:ext cx="69906" cy="122872"/>
              </a:xfrm>
              <a:custGeom>
                <a:avLst/>
                <a:gdLst>
                  <a:gd name="connsiteX0" fmla="*/ 5136 w 69906"/>
                  <a:gd name="connsiteY0" fmla="*/ 122873 h 122872"/>
                  <a:gd name="connsiteX1" fmla="*/ 374 w 69906"/>
                  <a:gd name="connsiteY1" fmla="*/ 120015 h 122872"/>
                  <a:gd name="connsiteX2" fmla="*/ 2279 w 69906"/>
                  <a:gd name="connsiteY2" fmla="*/ 113348 h 122872"/>
                  <a:gd name="connsiteX3" fmla="*/ 59429 w 69906"/>
                  <a:gd name="connsiteY3" fmla="*/ 4763 h 122872"/>
                  <a:gd name="connsiteX4" fmla="*/ 65144 w 69906"/>
                  <a:gd name="connsiteY4" fmla="*/ 0 h 122872"/>
                  <a:gd name="connsiteX5" fmla="*/ 69906 w 69906"/>
                  <a:gd name="connsiteY5" fmla="*/ 5715 h 122872"/>
                  <a:gd name="connsiteX6" fmla="*/ 7041 w 69906"/>
                  <a:gd name="connsiteY6" fmla="*/ 121920 h 122872"/>
                  <a:gd name="connsiteX7" fmla="*/ 5136 w 69906"/>
                  <a:gd name="connsiteY7" fmla="*/ 122873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06" h="122872">
                    <a:moveTo>
                      <a:pt x="5136" y="122873"/>
                    </a:moveTo>
                    <a:cubicBezTo>
                      <a:pt x="3231" y="122873"/>
                      <a:pt x="1326" y="121920"/>
                      <a:pt x="374" y="120015"/>
                    </a:cubicBezTo>
                    <a:cubicBezTo>
                      <a:pt x="-579" y="117158"/>
                      <a:pt x="374" y="114300"/>
                      <a:pt x="2279" y="113348"/>
                    </a:cubicBezTo>
                    <a:cubicBezTo>
                      <a:pt x="38474" y="93345"/>
                      <a:pt x="55619" y="44768"/>
                      <a:pt x="59429" y="4763"/>
                    </a:cubicBezTo>
                    <a:cubicBezTo>
                      <a:pt x="59429" y="1905"/>
                      <a:pt x="62286" y="0"/>
                      <a:pt x="65144" y="0"/>
                    </a:cubicBezTo>
                    <a:cubicBezTo>
                      <a:pt x="68001" y="0"/>
                      <a:pt x="69906" y="2858"/>
                      <a:pt x="69906" y="5715"/>
                    </a:cubicBezTo>
                    <a:cubicBezTo>
                      <a:pt x="64191" y="60008"/>
                      <a:pt x="41331" y="103823"/>
                      <a:pt x="7041" y="121920"/>
                    </a:cubicBezTo>
                    <a:cubicBezTo>
                      <a:pt x="7041" y="122873"/>
                      <a:pt x="6089" y="122873"/>
                      <a:pt x="5136" y="12287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1" name="Freeform: Shape 187">
                <a:extLst>
                  <a:ext uri="{FF2B5EF4-FFF2-40B4-BE49-F238E27FC236}">
                    <a16:creationId xmlns:a16="http://schemas.microsoft.com/office/drawing/2014/main" id="{B53645A0-D15D-0A2F-70DA-403DE912ABFD}"/>
                  </a:ext>
                </a:extLst>
              </p:cNvPr>
              <p:cNvSpPr/>
              <p:nvPr/>
            </p:nvSpPr>
            <p:spPr>
              <a:xfrm>
                <a:off x="4498434" y="1397405"/>
                <a:ext cx="9525" cy="51434"/>
              </a:xfrm>
              <a:custGeom>
                <a:avLst/>
                <a:gdLst>
                  <a:gd name="connsiteX0" fmla="*/ 4763 w 9525"/>
                  <a:gd name="connsiteY0" fmla="*/ 51435 h 51434"/>
                  <a:gd name="connsiteX1" fmla="*/ 0 w 9525"/>
                  <a:gd name="connsiteY1" fmla="*/ 46672 h 51434"/>
                  <a:gd name="connsiteX2" fmla="*/ 0 w 9525"/>
                  <a:gd name="connsiteY2" fmla="*/ 4763 h 51434"/>
                  <a:gd name="connsiteX3" fmla="*/ 4763 w 9525"/>
                  <a:gd name="connsiteY3" fmla="*/ 0 h 51434"/>
                  <a:gd name="connsiteX4" fmla="*/ 9525 w 9525"/>
                  <a:gd name="connsiteY4" fmla="*/ 4763 h 51434"/>
                  <a:gd name="connsiteX5" fmla="*/ 9525 w 9525"/>
                  <a:gd name="connsiteY5" fmla="*/ 46672 h 51434"/>
                  <a:gd name="connsiteX6" fmla="*/ 4763 w 9525"/>
                  <a:gd name="connsiteY6" fmla="*/ 51435 h 5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h="51434">
                    <a:moveTo>
                      <a:pt x="4763" y="51435"/>
                    </a:moveTo>
                    <a:cubicBezTo>
                      <a:pt x="1905" y="51435"/>
                      <a:pt x="0" y="49530"/>
                      <a:pt x="0" y="46672"/>
                    </a:cubicBezTo>
                    <a:lnTo>
                      <a:pt x="0" y="4763"/>
                    </a:lnTo>
                    <a:cubicBezTo>
                      <a:pt x="0" y="1905"/>
                      <a:pt x="1905" y="0"/>
                      <a:pt x="4763" y="0"/>
                    </a:cubicBezTo>
                    <a:cubicBezTo>
                      <a:pt x="7620" y="0"/>
                      <a:pt x="9525" y="1905"/>
                      <a:pt x="9525" y="4763"/>
                    </a:cubicBezTo>
                    <a:lnTo>
                      <a:pt x="9525" y="46672"/>
                    </a:lnTo>
                    <a:cubicBezTo>
                      <a:pt x="9525" y="49530"/>
                      <a:pt x="7620" y="51435"/>
                      <a:pt x="4763" y="5143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2" name="Freeform: Shape 188">
                <a:extLst>
                  <a:ext uri="{FF2B5EF4-FFF2-40B4-BE49-F238E27FC236}">
                    <a16:creationId xmlns:a16="http://schemas.microsoft.com/office/drawing/2014/main" id="{68A8CDB0-5717-A881-5F32-6A8EF0C2E47A}"/>
                  </a:ext>
                </a:extLst>
              </p:cNvPr>
              <p:cNvSpPr/>
              <p:nvPr/>
            </p:nvSpPr>
            <p:spPr>
              <a:xfrm>
                <a:off x="4396993" y="1253885"/>
                <a:ext cx="172283" cy="53032"/>
              </a:xfrm>
              <a:custGeom>
                <a:avLst/>
                <a:gdLst>
                  <a:gd name="connsiteX0" fmla="*/ 5239 w 172283"/>
                  <a:gd name="connsiteY0" fmla="*/ 53032 h 53032"/>
                  <a:gd name="connsiteX1" fmla="*/ 1429 w 172283"/>
                  <a:gd name="connsiteY1" fmla="*/ 51127 h 53032"/>
                  <a:gd name="connsiteX2" fmla="*/ 1429 w 172283"/>
                  <a:gd name="connsiteY2" fmla="*/ 43507 h 53032"/>
                  <a:gd name="connsiteX3" fmla="*/ 169069 w 172283"/>
                  <a:gd name="connsiteY3" fmla="*/ 13980 h 53032"/>
                  <a:gd name="connsiteX4" fmla="*/ 171926 w 172283"/>
                  <a:gd name="connsiteY4" fmla="*/ 20647 h 53032"/>
                  <a:gd name="connsiteX5" fmla="*/ 165259 w 172283"/>
                  <a:gd name="connsiteY5" fmla="*/ 23505 h 53032"/>
                  <a:gd name="connsiteX6" fmla="*/ 9049 w 172283"/>
                  <a:gd name="connsiteY6" fmla="*/ 50175 h 53032"/>
                  <a:gd name="connsiteX7" fmla="*/ 5239 w 172283"/>
                  <a:gd name="connsiteY7" fmla="*/ 53032 h 5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83" h="53032">
                    <a:moveTo>
                      <a:pt x="5239" y="53032"/>
                    </a:moveTo>
                    <a:cubicBezTo>
                      <a:pt x="4286" y="53032"/>
                      <a:pt x="2381" y="52080"/>
                      <a:pt x="1429" y="51127"/>
                    </a:cubicBezTo>
                    <a:cubicBezTo>
                      <a:pt x="-476" y="49222"/>
                      <a:pt x="-476" y="46365"/>
                      <a:pt x="1429" y="43507"/>
                    </a:cubicBezTo>
                    <a:cubicBezTo>
                      <a:pt x="45244" y="-308"/>
                      <a:pt x="112871" y="-12690"/>
                      <a:pt x="169069" y="13980"/>
                    </a:cubicBezTo>
                    <a:cubicBezTo>
                      <a:pt x="171926" y="14932"/>
                      <a:pt x="172879" y="17790"/>
                      <a:pt x="171926" y="20647"/>
                    </a:cubicBezTo>
                    <a:cubicBezTo>
                      <a:pt x="170974" y="23505"/>
                      <a:pt x="168116" y="24457"/>
                      <a:pt x="165259" y="23505"/>
                    </a:cubicBezTo>
                    <a:cubicBezTo>
                      <a:pt x="112871" y="-1260"/>
                      <a:pt x="50006" y="9217"/>
                      <a:pt x="9049" y="50175"/>
                    </a:cubicBezTo>
                    <a:cubicBezTo>
                      <a:pt x="8096" y="52080"/>
                      <a:pt x="7144" y="53032"/>
                      <a:pt x="5239" y="53032"/>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3" name="Freeform: Shape 189">
                <a:extLst>
                  <a:ext uri="{FF2B5EF4-FFF2-40B4-BE49-F238E27FC236}">
                    <a16:creationId xmlns:a16="http://schemas.microsoft.com/office/drawing/2014/main" id="{BF5E4D0C-7C88-6E64-697F-20BFBEEB749B}"/>
                  </a:ext>
                </a:extLst>
              </p:cNvPr>
              <p:cNvSpPr/>
              <p:nvPr/>
            </p:nvSpPr>
            <p:spPr>
              <a:xfrm>
                <a:off x="4579311" y="1281114"/>
                <a:ext cx="29137" cy="25803"/>
              </a:xfrm>
              <a:custGeom>
                <a:avLst/>
                <a:gdLst>
                  <a:gd name="connsiteX0" fmla="*/ 24851 w 29137"/>
                  <a:gd name="connsiteY0" fmla="*/ 25803 h 25803"/>
                  <a:gd name="connsiteX1" fmla="*/ 21041 w 29137"/>
                  <a:gd name="connsiteY1" fmla="*/ 23898 h 25803"/>
                  <a:gd name="connsiteX2" fmla="*/ 1991 w 29137"/>
                  <a:gd name="connsiteY2" fmla="*/ 8658 h 25803"/>
                  <a:gd name="connsiteX3" fmla="*/ 1038 w 29137"/>
                  <a:gd name="connsiteY3" fmla="*/ 1991 h 25803"/>
                  <a:gd name="connsiteX4" fmla="*/ 7706 w 29137"/>
                  <a:gd name="connsiteY4" fmla="*/ 1038 h 25803"/>
                  <a:gd name="connsiteX5" fmla="*/ 27708 w 29137"/>
                  <a:gd name="connsiteY5" fmla="*/ 18183 h 25803"/>
                  <a:gd name="connsiteX6" fmla="*/ 27708 w 29137"/>
                  <a:gd name="connsiteY6" fmla="*/ 25803 h 25803"/>
                  <a:gd name="connsiteX7" fmla="*/ 24851 w 29137"/>
                  <a:gd name="connsiteY7" fmla="*/ 25803 h 2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37" h="25803">
                    <a:moveTo>
                      <a:pt x="24851" y="25803"/>
                    </a:moveTo>
                    <a:cubicBezTo>
                      <a:pt x="23898" y="25803"/>
                      <a:pt x="21993" y="24851"/>
                      <a:pt x="21041" y="23898"/>
                    </a:cubicBezTo>
                    <a:cubicBezTo>
                      <a:pt x="15326" y="18183"/>
                      <a:pt x="8658" y="12468"/>
                      <a:pt x="1991" y="8658"/>
                    </a:cubicBezTo>
                    <a:cubicBezTo>
                      <a:pt x="86" y="6753"/>
                      <a:pt x="-867" y="3896"/>
                      <a:pt x="1038" y="1991"/>
                    </a:cubicBezTo>
                    <a:cubicBezTo>
                      <a:pt x="2943" y="86"/>
                      <a:pt x="5801" y="-867"/>
                      <a:pt x="7706" y="1038"/>
                    </a:cubicBezTo>
                    <a:cubicBezTo>
                      <a:pt x="14373" y="5801"/>
                      <a:pt x="21993" y="11516"/>
                      <a:pt x="27708" y="18183"/>
                    </a:cubicBezTo>
                    <a:cubicBezTo>
                      <a:pt x="29613" y="20088"/>
                      <a:pt x="29613" y="22946"/>
                      <a:pt x="27708" y="25803"/>
                    </a:cubicBezTo>
                    <a:cubicBezTo>
                      <a:pt x="27708" y="24851"/>
                      <a:pt x="25803" y="25803"/>
                      <a:pt x="24851" y="2580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549" name="Freeform: Shape 166">
              <a:extLst>
                <a:ext uri="{FF2B5EF4-FFF2-40B4-BE49-F238E27FC236}">
                  <a16:creationId xmlns:a16="http://schemas.microsoft.com/office/drawing/2014/main" id="{265E186A-C52D-8F07-44C0-36CE848FF940}"/>
                </a:ext>
              </a:extLst>
            </p:cNvPr>
            <p:cNvSpPr/>
            <p:nvPr/>
          </p:nvSpPr>
          <p:spPr>
            <a:xfrm>
              <a:off x="5492298" y="2139084"/>
              <a:ext cx="142875" cy="210502"/>
            </a:xfrm>
            <a:custGeom>
              <a:avLst/>
              <a:gdLst>
                <a:gd name="connsiteX0" fmla="*/ 23813 w 142875"/>
                <a:gd name="connsiteY0" fmla="*/ 210503 h 210502"/>
                <a:gd name="connsiteX1" fmla="*/ 63817 w 142875"/>
                <a:gd name="connsiteY1" fmla="*/ 95250 h 210502"/>
                <a:gd name="connsiteX2" fmla="*/ 0 w 142875"/>
                <a:gd name="connsiteY2" fmla="*/ 19050 h 210502"/>
                <a:gd name="connsiteX3" fmla="*/ 139065 w 142875"/>
                <a:gd name="connsiteY3" fmla="*/ 0 h 210502"/>
                <a:gd name="connsiteX4" fmla="*/ 142875 w 142875"/>
                <a:gd name="connsiteY4" fmla="*/ 153353 h 210502"/>
                <a:gd name="connsiteX5" fmla="*/ 23813 w 142875"/>
                <a:gd name="connsiteY5" fmla="*/ 210503 h 210502"/>
                <a:gd name="connsiteX6" fmla="*/ 4763 w 142875"/>
                <a:gd name="connsiteY6" fmla="*/ 17145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210502">
                  <a:moveTo>
                    <a:pt x="23813" y="210503"/>
                  </a:moveTo>
                  <a:lnTo>
                    <a:pt x="63817" y="95250"/>
                  </a:lnTo>
                  <a:lnTo>
                    <a:pt x="0" y="19050"/>
                  </a:lnTo>
                  <a:lnTo>
                    <a:pt x="139065" y="0"/>
                  </a:lnTo>
                  <a:lnTo>
                    <a:pt x="142875" y="153353"/>
                  </a:lnTo>
                  <a:lnTo>
                    <a:pt x="23813" y="210503"/>
                  </a:lnTo>
                  <a:lnTo>
                    <a:pt x="4763" y="1714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0" name="Freeform: Shape 167">
              <a:extLst>
                <a:ext uri="{FF2B5EF4-FFF2-40B4-BE49-F238E27FC236}">
                  <a16:creationId xmlns:a16="http://schemas.microsoft.com/office/drawing/2014/main" id="{A8E41929-6668-D0B0-6220-8CE92917539C}"/>
                </a:ext>
              </a:extLst>
            </p:cNvPr>
            <p:cNvSpPr/>
            <p:nvPr/>
          </p:nvSpPr>
          <p:spPr>
            <a:xfrm>
              <a:off x="5556115" y="2139085"/>
              <a:ext cx="75247" cy="95249"/>
            </a:xfrm>
            <a:custGeom>
              <a:avLst/>
              <a:gdLst>
                <a:gd name="connsiteX0" fmla="*/ 0 w 75247"/>
                <a:gd name="connsiteY0" fmla="*/ 95250 h 95249"/>
                <a:gd name="connsiteX1" fmla="*/ 75248 w 75247"/>
                <a:gd name="connsiteY1" fmla="*/ 0 h 95249"/>
              </a:gdLst>
              <a:ahLst/>
              <a:cxnLst>
                <a:cxn ang="0">
                  <a:pos x="connsiteX0" y="connsiteY0"/>
                </a:cxn>
                <a:cxn ang="0">
                  <a:pos x="connsiteX1" y="connsiteY1"/>
                </a:cxn>
              </a:cxnLst>
              <a:rect l="l" t="t" r="r" b="b"/>
              <a:pathLst>
                <a:path w="75247" h="95249">
                  <a:moveTo>
                    <a:pt x="0" y="95250"/>
                  </a:moveTo>
                  <a:lnTo>
                    <a:pt x="75248" y="0"/>
                  </a:lnTo>
                </a:path>
              </a:pathLst>
            </a:custGeom>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1" name="Freeform: Shape 168">
              <a:extLst>
                <a:ext uri="{FF2B5EF4-FFF2-40B4-BE49-F238E27FC236}">
                  <a16:creationId xmlns:a16="http://schemas.microsoft.com/office/drawing/2014/main" id="{6CEC64A7-8705-4245-D9DF-300F23E7ED01}"/>
                </a:ext>
              </a:extLst>
            </p:cNvPr>
            <p:cNvSpPr/>
            <p:nvPr/>
          </p:nvSpPr>
          <p:spPr>
            <a:xfrm>
              <a:off x="5556115" y="2234335"/>
              <a:ext cx="79057" cy="58102"/>
            </a:xfrm>
            <a:custGeom>
              <a:avLst/>
              <a:gdLst>
                <a:gd name="connsiteX0" fmla="*/ 0 w 79057"/>
                <a:gd name="connsiteY0" fmla="*/ 0 h 58102"/>
                <a:gd name="connsiteX1" fmla="*/ 79058 w 79057"/>
                <a:gd name="connsiteY1" fmla="*/ 58103 h 58102"/>
              </a:gdLst>
              <a:ahLst/>
              <a:cxnLst>
                <a:cxn ang="0">
                  <a:pos x="connsiteX0" y="connsiteY0"/>
                </a:cxn>
                <a:cxn ang="0">
                  <a:pos x="connsiteX1" y="connsiteY1"/>
                </a:cxn>
              </a:cxnLst>
              <a:rect l="l" t="t" r="r" b="b"/>
              <a:pathLst>
                <a:path w="79057" h="58102">
                  <a:moveTo>
                    <a:pt x="0" y="0"/>
                  </a:moveTo>
                  <a:lnTo>
                    <a:pt x="79058" y="58103"/>
                  </a:lnTo>
                </a:path>
              </a:pathLst>
            </a:custGeom>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2" name="Freeform: Shape 169">
              <a:extLst>
                <a:ext uri="{FF2B5EF4-FFF2-40B4-BE49-F238E27FC236}">
                  <a16:creationId xmlns:a16="http://schemas.microsoft.com/office/drawing/2014/main" id="{0B7B8661-879B-03BB-7183-E17F6EF46571}"/>
                </a:ext>
              </a:extLst>
            </p:cNvPr>
            <p:cNvSpPr/>
            <p:nvPr/>
          </p:nvSpPr>
          <p:spPr>
            <a:xfrm>
              <a:off x="5482773" y="2143847"/>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3" name="Freeform: Shape 170">
              <a:extLst>
                <a:ext uri="{FF2B5EF4-FFF2-40B4-BE49-F238E27FC236}">
                  <a16:creationId xmlns:a16="http://schemas.microsoft.com/office/drawing/2014/main" id="{0D111BC1-CA16-7B26-AEAE-EF2320B83165}"/>
                </a:ext>
              </a:extLst>
            </p:cNvPr>
            <p:cNvSpPr/>
            <p:nvPr/>
          </p:nvSpPr>
          <p:spPr>
            <a:xfrm>
              <a:off x="5501823" y="233530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4" name="Freeform: Shape 171">
              <a:extLst>
                <a:ext uri="{FF2B5EF4-FFF2-40B4-BE49-F238E27FC236}">
                  <a16:creationId xmlns:a16="http://schemas.microsoft.com/office/drawing/2014/main" id="{8746C823-A269-D99E-B59E-F3ECABAF79C0}"/>
                </a:ext>
              </a:extLst>
            </p:cNvPr>
            <p:cNvSpPr/>
            <p:nvPr/>
          </p:nvSpPr>
          <p:spPr>
            <a:xfrm>
              <a:off x="5617075" y="2278150"/>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5" name="Freeform: Shape 172">
              <a:extLst>
                <a:ext uri="{FF2B5EF4-FFF2-40B4-BE49-F238E27FC236}">
                  <a16:creationId xmlns:a16="http://schemas.microsoft.com/office/drawing/2014/main" id="{979B3434-4DDA-CA10-E2A9-1A67B7D7BAA3}"/>
                </a:ext>
              </a:extLst>
            </p:cNvPr>
            <p:cNvSpPr/>
            <p:nvPr/>
          </p:nvSpPr>
          <p:spPr>
            <a:xfrm>
              <a:off x="5540875" y="2220047"/>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57" name="Freeform: Shape 173">
              <a:extLst>
                <a:ext uri="{FF2B5EF4-FFF2-40B4-BE49-F238E27FC236}">
                  <a16:creationId xmlns:a16="http://schemas.microsoft.com/office/drawing/2014/main" id="{4242A5B1-D564-B5A5-5957-8625FDEF826B}"/>
                </a:ext>
              </a:extLst>
            </p:cNvPr>
            <p:cNvSpPr/>
            <p:nvPr/>
          </p:nvSpPr>
          <p:spPr>
            <a:xfrm>
              <a:off x="5617075" y="2124797"/>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193" name="TextBox 192">
            <a:extLst>
              <a:ext uri="{FF2B5EF4-FFF2-40B4-BE49-F238E27FC236}">
                <a16:creationId xmlns:a16="http://schemas.microsoft.com/office/drawing/2014/main" id="{E923C4A5-E15A-8DB0-1F14-414C4B255E31}"/>
              </a:ext>
            </a:extLst>
          </p:cNvPr>
          <p:cNvSpPr txBox="1"/>
          <p:nvPr/>
        </p:nvSpPr>
        <p:spPr>
          <a:xfrm>
            <a:off x="3968210" y="5155820"/>
            <a:ext cx="1707519" cy="258532"/>
          </a:xfrm>
          <a:prstGeom prst="rect">
            <a:avLst/>
          </a:prstGeom>
          <a:noFill/>
        </p:spPr>
        <p:txBody>
          <a:bodyPr wrap="none" rtlCol="0">
            <a:spAutoFit/>
          </a:bodyPr>
          <a:lstStyle/>
          <a:p>
            <a:pPr marL="0" marR="0" lvl="0" indent="0" algn="ctr" defTabSz="685766"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STKaiti"/>
                <a:cs typeface="+mn-cs"/>
              </a:rPr>
              <a:t>Register new devices</a:t>
            </a:r>
            <a:endParaRPr kumimoji="0" lang="en-US" sz="1200" b="0" i="0" u="none" strike="noStrike" kern="1200" cap="none" spc="0" normalizeH="0" baseline="0" noProof="0">
              <a:ln>
                <a:noFill/>
              </a:ln>
              <a:solidFill>
                <a:prstClr val="black"/>
              </a:solidFill>
              <a:effectLst/>
              <a:uLnTx/>
              <a:uFillTx/>
              <a:ea typeface="STKaiti"/>
              <a:cs typeface="+mn-cs"/>
            </a:endParaRPr>
          </a:p>
        </p:txBody>
      </p:sp>
      <p:sp>
        <p:nvSpPr>
          <p:cNvPr id="194" name="TextBox 193">
            <a:extLst>
              <a:ext uri="{FF2B5EF4-FFF2-40B4-BE49-F238E27FC236}">
                <a16:creationId xmlns:a16="http://schemas.microsoft.com/office/drawing/2014/main" id="{CFA9094A-3CF1-98B9-F14B-6ECB2516A3B8}"/>
              </a:ext>
            </a:extLst>
          </p:cNvPr>
          <p:cNvSpPr txBox="1"/>
          <p:nvPr/>
        </p:nvSpPr>
        <p:spPr>
          <a:xfrm>
            <a:off x="3147792" y="1125976"/>
            <a:ext cx="2389242" cy="424732"/>
          </a:xfrm>
          <a:prstGeom prst="rect">
            <a:avLst/>
          </a:prstGeom>
          <a:noFill/>
        </p:spPr>
        <p:txBody>
          <a:bodyPr wrap="square" rtlCol="0">
            <a:spAutoFit/>
          </a:bodyPr>
          <a:lstStyle/>
          <a:p>
            <a:pPr marL="0" marR="0" lvl="0" indent="0" algn="ctr" defTabSz="685766"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ea typeface="STKaiti"/>
                <a:cs typeface="+mn-cs"/>
              </a:rPr>
              <a:t>Augment Identity Record </a:t>
            </a:r>
            <a:br>
              <a:rPr kumimoji="0" lang="en-US" sz="1200" b="1" i="0" u="none" strike="noStrike" kern="1200" cap="none" spc="0" normalizeH="0" baseline="0" noProof="0">
                <a:ln>
                  <a:noFill/>
                </a:ln>
                <a:solidFill>
                  <a:prstClr val="black"/>
                </a:solidFill>
                <a:effectLst/>
                <a:uLnTx/>
                <a:uFillTx/>
                <a:ea typeface="STKaiti"/>
                <a:cs typeface="+mn-cs"/>
              </a:rPr>
            </a:br>
            <a:r>
              <a:rPr kumimoji="0" lang="en-US" sz="1200" b="1" i="0" u="none" strike="noStrike" kern="1200" cap="none" spc="0" normalizeH="0" baseline="0" noProof="0">
                <a:ln>
                  <a:noFill/>
                </a:ln>
                <a:solidFill>
                  <a:prstClr val="black"/>
                </a:solidFill>
                <a:effectLst/>
                <a:uLnTx/>
                <a:uFillTx/>
                <a:ea typeface="STKaiti"/>
                <a:cs typeface="+mn-cs"/>
              </a:rPr>
              <a:t>with additional credentials</a:t>
            </a:r>
            <a:endParaRPr kumimoji="0" lang="en-US" sz="1200" b="0" i="0" u="none" strike="noStrike" kern="1200" cap="none" spc="0" normalizeH="0" baseline="0" noProof="0">
              <a:ln>
                <a:noFill/>
              </a:ln>
              <a:solidFill>
                <a:prstClr val="black"/>
              </a:solidFill>
              <a:effectLst/>
              <a:uLnTx/>
              <a:uFillTx/>
              <a:ea typeface="STKaiti"/>
              <a:cs typeface="+mn-cs"/>
            </a:endParaRPr>
          </a:p>
        </p:txBody>
      </p:sp>
      <p:grpSp>
        <p:nvGrpSpPr>
          <p:cNvPr id="94" name="Graphic 75">
            <a:extLst>
              <a:ext uri="{FF2B5EF4-FFF2-40B4-BE49-F238E27FC236}">
                <a16:creationId xmlns:a16="http://schemas.microsoft.com/office/drawing/2014/main" id="{9AFD1D20-77BA-ED1D-0CAF-B1B7CEBB5B6D}"/>
              </a:ext>
            </a:extLst>
          </p:cNvPr>
          <p:cNvGrpSpPr/>
          <p:nvPr/>
        </p:nvGrpSpPr>
        <p:grpSpPr>
          <a:xfrm>
            <a:off x="4023486" y="2359140"/>
            <a:ext cx="399778" cy="167071"/>
            <a:chOff x="4851812" y="1543137"/>
            <a:chExt cx="510540" cy="213360"/>
          </a:xfrm>
        </p:grpSpPr>
        <p:grpSp>
          <p:nvGrpSpPr>
            <p:cNvPr id="104" name="Graphic 75">
              <a:extLst>
                <a:ext uri="{FF2B5EF4-FFF2-40B4-BE49-F238E27FC236}">
                  <a16:creationId xmlns:a16="http://schemas.microsoft.com/office/drawing/2014/main" id="{E3A8A786-D7B1-350F-9068-52EDD21C8041}"/>
                </a:ext>
              </a:extLst>
            </p:cNvPr>
            <p:cNvGrpSpPr/>
            <p:nvPr/>
          </p:nvGrpSpPr>
          <p:grpSpPr>
            <a:xfrm>
              <a:off x="4861337" y="1543137"/>
              <a:ext cx="501015" cy="213360"/>
              <a:chOff x="4861337" y="1543137"/>
              <a:chExt cx="501015" cy="213360"/>
            </a:xfrm>
            <a:solidFill>
              <a:srgbClr val="5C5D60"/>
            </a:solidFill>
          </p:grpSpPr>
          <p:sp>
            <p:nvSpPr>
              <p:cNvPr id="114" name="Freeform: Shape 115">
                <a:extLst>
                  <a:ext uri="{FF2B5EF4-FFF2-40B4-BE49-F238E27FC236}">
                    <a16:creationId xmlns:a16="http://schemas.microsoft.com/office/drawing/2014/main" id="{EB1AE3C5-858A-24D0-5059-6979A97F33BB}"/>
                  </a:ext>
                </a:extLst>
              </p:cNvPr>
              <p:cNvSpPr/>
              <p:nvPr/>
            </p:nvSpPr>
            <p:spPr>
              <a:xfrm>
                <a:off x="4861337" y="1637435"/>
                <a:ext cx="17145" cy="25717"/>
              </a:xfrm>
              <a:custGeom>
                <a:avLst/>
                <a:gdLst>
                  <a:gd name="connsiteX0" fmla="*/ 10477 w 17145"/>
                  <a:gd name="connsiteY0" fmla="*/ 25717 h 25717"/>
                  <a:gd name="connsiteX1" fmla="*/ 6667 w 17145"/>
                  <a:gd name="connsiteY1" fmla="*/ 25717 h 25717"/>
                  <a:gd name="connsiteX2" fmla="*/ 0 w 17145"/>
                  <a:gd name="connsiteY2" fmla="*/ 19050 h 25717"/>
                  <a:gd name="connsiteX3" fmla="*/ 0 w 17145"/>
                  <a:gd name="connsiteY3" fmla="*/ 6667 h 25717"/>
                  <a:gd name="connsiteX4" fmla="*/ 6667 w 17145"/>
                  <a:gd name="connsiteY4" fmla="*/ 0 h 25717"/>
                  <a:gd name="connsiteX5" fmla="*/ 10477 w 17145"/>
                  <a:gd name="connsiteY5" fmla="*/ 0 h 25717"/>
                  <a:gd name="connsiteX6" fmla="*/ 17145 w 17145"/>
                  <a:gd name="connsiteY6" fmla="*/ 6667 h 25717"/>
                  <a:gd name="connsiteX7" fmla="*/ 17145 w 17145"/>
                  <a:gd name="connsiteY7" fmla="*/ 19050 h 25717"/>
                  <a:gd name="connsiteX8" fmla="*/ 10477 w 17145"/>
                  <a:gd name="connsiteY8" fmla="*/ 25717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 h="25717">
                    <a:moveTo>
                      <a:pt x="10477" y="25717"/>
                    </a:moveTo>
                    <a:lnTo>
                      <a:pt x="6667" y="25717"/>
                    </a:lnTo>
                    <a:cubicBezTo>
                      <a:pt x="2858" y="25717"/>
                      <a:pt x="0" y="22860"/>
                      <a:pt x="0" y="19050"/>
                    </a:cubicBezTo>
                    <a:lnTo>
                      <a:pt x="0" y="6667"/>
                    </a:lnTo>
                    <a:cubicBezTo>
                      <a:pt x="0" y="2857"/>
                      <a:pt x="2858" y="0"/>
                      <a:pt x="6667" y="0"/>
                    </a:cubicBezTo>
                    <a:lnTo>
                      <a:pt x="10477" y="0"/>
                    </a:lnTo>
                    <a:cubicBezTo>
                      <a:pt x="14288" y="0"/>
                      <a:pt x="17145" y="2857"/>
                      <a:pt x="17145" y="6667"/>
                    </a:cubicBezTo>
                    <a:lnTo>
                      <a:pt x="17145" y="19050"/>
                    </a:lnTo>
                    <a:cubicBezTo>
                      <a:pt x="17145" y="22860"/>
                      <a:pt x="14288" y="25717"/>
                      <a:pt x="10477" y="2571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5" name="Freeform: Shape 116">
                <a:extLst>
                  <a:ext uri="{FF2B5EF4-FFF2-40B4-BE49-F238E27FC236}">
                    <a16:creationId xmlns:a16="http://schemas.microsoft.com/office/drawing/2014/main" id="{5D26D4D0-6E1C-FBE3-4602-4929427A8F23}"/>
                  </a:ext>
                </a:extLst>
              </p:cNvPr>
              <p:cNvSpPr/>
              <p:nvPr/>
            </p:nvSpPr>
            <p:spPr>
              <a:xfrm>
                <a:off x="4899437" y="1610764"/>
                <a:ext cx="16192" cy="79057"/>
              </a:xfrm>
              <a:custGeom>
                <a:avLst/>
                <a:gdLst>
                  <a:gd name="connsiteX0" fmla="*/ 9525 w 16192"/>
                  <a:gd name="connsiteY0" fmla="*/ 79058 h 79057"/>
                  <a:gd name="connsiteX1" fmla="*/ 6667 w 16192"/>
                  <a:gd name="connsiteY1" fmla="*/ 79058 h 79057"/>
                  <a:gd name="connsiteX2" fmla="*/ 0 w 16192"/>
                  <a:gd name="connsiteY2" fmla="*/ 72390 h 79057"/>
                  <a:gd name="connsiteX3" fmla="*/ 0 w 16192"/>
                  <a:gd name="connsiteY3" fmla="*/ 6668 h 79057"/>
                  <a:gd name="connsiteX4" fmla="*/ 6667 w 16192"/>
                  <a:gd name="connsiteY4" fmla="*/ 0 h 79057"/>
                  <a:gd name="connsiteX5" fmla="*/ 9525 w 16192"/>
                  <a:gd name="connsiteY5" fmla="*/ 0 h 79057"/>
                  <a:gd name="connsiteX6" fmla="*/ 16192 w 16192"/>
                  <a:gd name="connsiteY6" fmla="*/ 6668 h 79057"/>
                  <a:gd name="connsiteX7" fmla="*/ 16192 w 16192"/>
                  <a:gd name="connsiteY7" fmla="*/ 72390 h 79057"/>
                  <a:gd name="connsiteX8" fmla="*/ 9525 w 16192"/>
                  <a:gd name="connsiteY8" fmla="*/ 79058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79057">
                    <a:moveTo>
                      <a:pt x="9525" y="79058"/>
                    </a:moveTo>
                    <a:lnTo>
                      <a:pt x="6667" y="79058"/>
                    </a:lnTo>
                    <a:cubicBezTo>
                      <a:pt x="2858" y="79058"/>
                      <a:pt x="0" y="76200"/>
                      <a:pt x="0" y="72390"/>
                    </a:cubicBezTo>
                    <a:lnTo>
                      <a:pt x="0" y="6668"/>
                    </a:lnTo>
                    <a:cubicBezTo>
                      <a:pt x="0" y="2858"/>
                      <a:pt x="2858" y="0"/>
                      <a:pt x="6667" y="0"/>
                    </a:cubicBezTo>
                    <a:lnTo>
                      <a:pt x="9525" y="0"/>
                    </a:lnTo>
                    <a:cubicBezTo>
                      <a:pt x="13335" y="0"/>
                      <a:pt x="16192" y="2858"/>
                      <a:pt x="16192" y="6668"/>
                    </a:cubicBezTo>
                    <a:lnTo>
                      <a:pt x="16192" y="72390"/>
                    </a:lnTo>
                    <a:cubicBezTo>
                      <a:pt x="16192" y="76200"/>
                      <a:pt x="13335" y="79058"/>
                      <a:pt x="9525" y="7905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6" name="Freeform: Shape 117">
                <a:extLst>
                  <a:ext uri="{FF2B5EF4-FFF2-40B4-BE49-F238E27FC236}">
                    <a16:creationId xmlns:a16="http://schemas.microsoft.com/office/drawing/2014/main" id="{DA8748DF-BC69-9875-4CBE-3D52A7579E73}"/>
                  </a:ext>
                </a:extLst>
              </p:cNvPr>
              <p:cNvSpPr/>
              <p:nvPr/>
            </p:nvSpPr>
            <p:spPr>
              <a:xfrm>
                <a:off x="4936584" y="1592667"/>
                <a:ext cx="16192" cy="115252"/>
              </a:xfrm>
              <a:custGeom>
                <a:avLst/>
                <a:gdLst>
                  <a:gd name="connsiteX0" fmla="*/ 9525 w 16192"/>
                  <a:gd name="connsiteY0" fmla="*/ 115253 h 115252"/>
                  <a:gd name="connsiteX1" fmla="*/ 6668 w 16192"/>
                  <a:gd name="connsiteY1" fmla="*/ 115253 h 115252"/>
                  <a:gd name="connsiteX2" fmla="*/ 0 w 16192"/>
                  <a:gd name="connsiteY2" fmla="*/ 108585 h 115252"/>
                  <a:gd name="connsiteX3" fmla="*/ 0 w 16192"/>
                  <a:gd name="connsiteY3" fmla="*/ 6668 h 115252"/>
                  <a:gd name="connsiteX4" fmla="*/ 6668 w 16192"/>
                  <a:gd name="connsiteY4" fmla="*/ 0 h 115252"/>
                  <a:gd name="connsiteX5" fmla="*/ 9525 w 16192"/>
                  <a:gd name="connsiteY5" fmla="*/ 0 h 115252"/>
                  <a:gd name="connsiteX6" fmla="*/ 16193 w 16192"/>
                  <a:gd name="connsiteY6" fmla="*/ 6668 h 115252"/>
                  <a:gd name="connsiteX7" fmla="*/ 16193 w 16192"/>
                  <a:gd name="connsiteY7" fmla="*/ 108585 h 115252"/>
                  <a:gd name="connsiteX8" fmla="*/ 9525 w 16192"/>
                  <a:gd name="connsiteY8" fmla="*/ 115253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15252">
                    <a:moveTo>
                      <a:pt x="9525" y="115253"/>
                    </a:moveTo>
                    <a:lnTo>
                      <a:pt x="6668" y="115253"/>
                    </a:lnTo>
                    <a:cubicBezTo>
                      <a:pt x="2858" y="115253"/>
                      <a:pt x="0" y="112395"/>
                      <a:pt x="0" y="108585"/>
                    </a:cubicBezTo>
                    <a:lnTo>
                      <a:pt x="0" y="6668"/>
                    </a:lnTo>
                    <a:cubicBezTo>
                      <a:pt x="0" y="2857"/>
                      <a:pt x="2858" y="0"/>
                      <a:pt x="6668" y="0"/>
                    </a:cubicBezTo>
                    <a:lnTo>
                      <a:pt x="9525" y="0"/>
                    </a:lnTo>
                    <a:cubicBezTo>
                      <a:pt x="13335" y="0"/>
                      <a:pt x="16193" y="2857"/>
                      <a:pt x="16193" y="6668"/>
                    </a:cubicBezTo>
                    <a:lnTo>
                      <a:pt x="16193" y="108585"/>
                    </a:lnTo>
                    <a:cubicBezTo>
                      <a:pt x="16193" y="112395"/>
                      <a:pt x="13335" y="115253"/>
                      <a:pt x="9525" y="115253"/>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7" name="Freeform: Shape 118">
                <a:extLst>
                  <a:ext uri="{FF2B5EF4-FFF2-40B4-BE49-F238E27FC236}">
                    <a16:creationId xmlns:a16="http://schemas.microsoft.com/office/drawing/2014/main" id="{1080B1B0-15FB-105C-B062-A4C2DF0EF86E}"/>
                  </a:ext>
                </a:extLst>
              </p:cNvPr>
              <p:cNvSpPr/>
              <p:nvPr/>
            </p:nvSpPr>
            <p:spPr>
              <a:xfrm>
                <a:off x="4973732" y="1598382"/>
                <a:ext cx="16192" cy="103822"/>
              </a:xfrm>
              <a:custGeom>
                <a:avLst/>
                <a:gdLst>
                  <a:gd name="connsiteX0" fmla="*/ 9525 w 16192"/>
                  <a:gd name="connsiteY0" fmla="*/ 103822 h 103822"/>
                  <a:gd name="connsiteX1" fmla="*/ 6667 w 16192"/>
                  <a:gd name="connsiteY1" fmla="*/ 103822 h 103822"/>
                  <a:gd name="connsiteX2" fmla="*/ 0 w 16192"/>
                  <a:gd name="connsiteY2" fmla="*/ 97155 h 103822"/>
                  <a:gd name="connsiteX3" fmla="*/ 0 w 16192"/>
                  <a:gd name="connsiteY3" fmla="*/ 6668 h 103822"/>
                  <a:gd name="connsiteX4" fmla="*/ 6667 w 16192"/>
                  <a:gd name="connsiteY4" fmla="*/ 0 h 103822"/>
                  <a:gd name="connsiteX5" fmla="*/ 9525 w 16192"/>
                  <a:gd name="connsiteY5" fmla="*/ 0 h 103822"/>
                  <a:gd name="connsiteX6" fmla="*/ 16192 w 16192"/>
                  <a:gd name="connsiteY6" fmla="*/ 6668 h 103822"/>
                  <a:gd name="connsiteX7" fmla="*/ 16192 w 16192"/>
                  <a:gd name="connsiteY7" fmla="*/ 97155 h 103822"/>
                  <a:gd name="connsiteX8" fmla="*/ 9525 w 16192"/>
                  <a:gd name="connsiteY8" fmla="*/ 103822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03822">
                    <a:moveTo>
                      <a:pt x="9525" y="103822"/>
                    </a:moveTo>
                    <a:lnTo>
                      <a:pt x="6667" y="103822"/>
                    </a:lnTo>
                    <a:cubicBezTo>
                      <a:pt x="2858" y="103822"/>
                      <a:pt x="0" y="100965"/>
                      <a:pt x="0" y="97155"/>
                    </a:cubicBezTo>
                    <a:lnTo>
                      <a:pt x="0" y="6668"/>
                    </a:lnTo>
                    <a:cubicBezTo>
                      <a:pt x="0" y="2857"/>
                      <a:pt x="2858" y="0"/>
                      <a:pt x="6667" y="0"/>
                    </a:cubicBezTo>
                    <a:lnTo>
                      <a:pt x="9525" y="0"/>
                    </a:lnTo>
                    <a:cubicBezTo>
                      <a:pt x="13335" y="0"/>
                      <a:pt x="16192" y="2857"/>
                      <a:pt x="16192" y="6668"/>
                    </a:cubicBezTo>
                    <a:lnTo>
                      <a:pt x="16192" y="97155"/>
                    </a:lnTo>
                    <a:cubicBezTo>
                      <a:pt x="16192" y="100965"/>
                      <a:pt x="13335" y="103822"/>
                      <a:pt x="9525" y="103822"/>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8" name="Freeform: Shape 119">
                <a:extLst>
                  <a:ext uri="{FF2B5EF4-FFF2-40B4-BE49-F238E27FC236}">
                    <a16:creationId xmlns:a16="http://schemas.microsoft.com/office/drawing/2014/main" id="{E354F90C-BEB2-4AEC-8BB4-E8D0CA3535BB}"/>
                  </a:ext>
                </a:extLst>
              </p:cNvPr>
              <p:cNvSpPr/>
              <p:nvPr/>
            </p:nvSpPr>
            <p:spPr>
              <a:xfrm>
                <a:off x="5010879" y="1555519"/>
                <a:ext cx="16192" cy="189547"/>
              </a:xfrm>
              <a:custGeom>
                <a:avLst/>
                <a:gdLst>
                  <a:gd name="connsiteX0" fmla="*/ 9525 w 16192"/>
                  <a:gd name="connsiteY0" fmla="*/ 189547 h 189547"/>
                  <a:gd name="connsiteX1" fmla="*/ 6667 w 16192"/>
                  <a:gd name="connsiteY1" fmla="*/ 189547 h 189547"/>
                  <a:gd name="connsiteX2" fmla="*/ 0 w 16192"/>
                  <a:gd name="connsiteY2" fmla="*/ 182880 h 189547"/>
                  <a:gd name="connsiteX3" fmla="*/ 0 w 16192"/>
                  <a:gd name="connsiteY3" fmla="*/ 6668 h 189547"/>
                  <a:gd name="connsiteX4" fmla="*/ 6667 w 16192"/>
                  <a:gd name="connsiteY4" fmla="*/ 0 h 189547"/>
                  <a:gd name="connsiteX5" fmla="*/ 9525 w 16192"/>
                  <a:gd name="connsiteY5" fmla="*/ 0 h 189547"/>
                  <a:gd name="connsiteX6" fmla="*/ 16192 w 16192"/>
                  <a:gd name="connsiteY6" fmla="*/ 6668 h 189547"/>
                  <a:gd name="connsiteX7" fmla="*/ 16192 w 16192"/>
                  <a:gd name="connsiteY7" fmla="*/ 182880 h 189547"/>
                  <a:gd name="connsiteX8" fmla="*/ 9525 w 16192"/>
                  <a:gd name="connsiteY8" fmla="*/ 189547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89547">
                    <a:moveTo>
                      <a:pt x="9525" y="189547"/>
                    </a:moveTo>
                    <a:lnTo>
                      <a:pt x="6667" y="189547"/>
                    </a:lnTo>
                    <a:cubicBezTo>
                      <a:pt x="2858" y="189547"/>
                      <a:pt x="0" y="186690"/>
                      <a:pt x="0" y="182880"/>
                    </a:cubicBezTo>
                    <a:lnTo>
                      <a:pt x="0" y="6668"/>
                    </a:lnTo>
                    <a:cubicBezTo>
                      <a:pt x="0" y="2857"/>
                      <a:pt x="2858" y="0"/>
                      <a:pt x="6667" y="0"/>
                    </a:cubicBezTo>
                    <a:lnTo>
                      <a:pt x="9525" y="0"/>
                    </a:lnTo>
                    <a:cubicBezTo>
                      <a:pt x="13335" y="0"/>
                      <a:pt x="16192" y="2857"/>
                      <a:pt x="16192" y="6668"/>
                    </a:cubicBezTo>
                    <a:lnTo>
                      <a:pt x="16192" y="182880"/>
                    </a:lnTo>
                    <a:cubicBezTo>
                      <a:pt x="16192" y="186690"/>
                      <a:pt x="13335" y="189547"/>
                      <a:pt x="9525" y="1895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9" name="Freeform: Shape 120">
                <a:extLst>
                  <a:ext uri="{FF2B5EF4-FFF2-40B4-BE49-F238E27FC236}">
                    <a16:creationId xmlns:a16="http://schemas.microsoft.com/office/drawing/2014/main" id="{7DFE3CB3-7D69-6CE1-7D13-98868EDDB685}"/>
                  </a:ext>
                </a:extLst>
              </p:cNvPr>
              <p:cNvSpPr/>
              <p:nvPr/>
            </p:nvSpPr>
            <p:spPr>
              <a:xfrm>
                <a:off x="5048027" y="1543137"/>
                <a:ext cx="16192" cy="213360"/>
              </a:xfrm>
              <a:custGeom>
                <a:avLst/>
                <a:gdLst>
                  <a:gd name="connsiteX0" fmla="*/ 9525 w 16192"/>
                  <a:gd name="connsiteY0" fmla="*/ 213360 h 213360"/>
                  <a:gd name="connsiteX1" fmla="*/ 6667 w 16192"/>
                  <a:gd name="connsiteY1" fmla="*/ 213360 h 213360"/>
                  <a:gd name="connsiteX2" fmla="*/ 0 w 16192"/>
                  <a:gd name="connsiteY2" fmla="*/ 206692 h 213360"/>
                  <a:gd name="connsiteX3" fmla="*/ 0 w 16192"/>
                  <a:gd name="connsiteY3" fmla="*/ 6668 h 213360"/>
                  <a:gd name="connsiteX4" fmla="*/ 6667 w 16192"/>
                  <a:gd name="connsiteY4" fmla="*/ 0 h 213360"/>
                  <a:gd name="connsiteX5" fmla="*/ 9525 w 16192"/>
                  <a:gd name="connsiteY5" fmla="*/ 0 h 213360"/>
                  <a:gd name="connsiteX6" fmla="*/ 16192 w 16192"/>
                  <a:gd name="connsiteY6" fmla="*/ 6668 h 213360"/>
                  <a:gd name="connsiteX7" fmla="*/ 16192 w 16192"/>
                  <a:gd name="connsiteY7" fmla="*/ 206692 h 213360"/>
                  <a:gd name="connsiteX8" fmla="*/ 9525 w 16192"/>
                  <a:gd name="connsiteY8" fmla="*/ 21336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213360">
                    <a:moveTo>
                      <a:pt x="9525" y="213360"/>
                    </a:moveTo>
                    <a:lnTo>
                      <a:pt x="6667" y="213360"/>
                    </a:lnTo>
                    <a:cubicBezTo>
                      <a:pt x="2857" y="213360"/>
                      <a:pt x="0" y="210502"/>
                      <a:pt x="0" y="206692"/>
                    </a:cubicBezTo>
                    <a:lnTo>
                      <a:pt x="0" y="6668"/>
                    </a:lnTo>
                    <a:cubicBezTo>
                      <a:pt x="0" y="2857"/>
                      <a:pt x="2857" y="0"/>
                      <a:pt x="6667" y="0"/>
                    </a:cubicBezTo>
                    <a:lnTo>
                      <a:pt x="9525" y="0"/>
                    </a:lnTo>
                    <a:cubicBezTo>
                      <a:pt x="13335" y="0"/>
                      <a:pt x="16192" y="2857"/>
                      <a:pt x="16192" y="6668"/>
                    </a:cubicBezTo>
                    <a:lnTo>
                      <a:pt x="16192" y="206692"/>
                    </a:lnTo>
                    <a:cubicBezTo>
                      <a:pt x="16192" y="210502"/>
                      <a:pt x="13335" y="213360"/>
                      <a:pt x="9525" y="213360"/>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0" name="Freeform: Shape 121">
                <a:extLst>
                  <a:ext uri="{FF2B5EF4-FFF2-40B4-BE49-F238E27FC236}">
                    <a16:creationId xmlns:a16="http://schemas.microsoft.com/office/drawing/2014/main" id="{140E40CD-EF47-5A61-F3F5-618A34C58EE3}"/>
                  </a:ext>
                </a:extLst>
              </p:cNvPr>
              <p:cNvSpPr/>
              <p:nvPr/>
            </p:nvSpPr>
            <p:spPr>
              <a:xfrm>
                <a:off x="5085174" y="1555519"/>
                <a:ext cx="16192" cy="189547"/>
              </a:xfrm>
              <a:custGeom>
                <a:avLst/>
                <a:gdLst>
                  <a:gd name="connsiteX0" fmla="*/ 9525 w 16192"/>
                  <a:gd name="connsiteY0" fmla="*/ 189547 h 189547"/>
                  <a:gd name="connsiteX1" fmla="*/ 6667 w 16192"/>
                  <a:gd name="connsiteY1" fmla="*/ 189547 h 189547"/>
                  <a:gd name="connsiteX2" fmla="*/ 0 w 16192"/>
                  <a:gd name="connsiteY2" fmla="*/ 182880 h 189547"/>
                  <a:gd name="connsiteX3" fmla="*/ 0 w 16192"/>
                  <a:gd name="connsiteY3" fmla="*/ 6668 h 189547"/>
                  <a:gd name="connsiteX4" fmla="*/ 6667 w 16192"/>
                  <a:gd name="connsiteY4" fmla="*/ 0 h 189547"/>
                  <a:gd name="connsiteX5" fmla="*/ 9525 w 16192"/>
                  <a:gd name="connsiteY5" fmla="*/ 0 h 189547"/>
                  <a:gd name="connsiteX6" fmla="*/ 16192 w 16192"/>
                  <a:gd name="connsiteY6" fmla="*/ 6668 h 189547"/>
                  <a:gd name="connsiteX7" fmla="*/ 16192 w 16192"/>
                  <a:gd name="connsiteY7" fmla="*/ 182880 h 189547"/>
                  <a:gd name="connsiteX8" fmla="*/ 9525 w 16192"/>
                  <a:gd name="connsiteY8" fmla="*/ 189547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89547">
                    <a:moveTo>
                      <a:pt x="9525" y="189547"/>
                    </a:moveTo>
                    <a:lnTo>
                      <a:pt x="6667" y="189547"/>
                    </a:lnTo>
                    <a:cubicBezTo>
                      <a:pt x="2858" y="189547"/>
                      <a:pt x="0" y="186690"/>
                      <a:pt x="0" y="182880"/>
                    </a:cubicBezTo>
                    <a:lnTo>
                      <a:pt x="0" y="6668"/>
                    </a:lnTo>
                    <a:cubicBezTo>
                      <a:pt x="0" y="2857"/>
                      <a:pt x="2858" y="0"/>
                      <a:pt x="6667" y="0"/>
                    </a:cubicBezTo>
                    <a:lnTo>
                      <a:pt x="9525" y="0"/>
                    </a:lnTo>
                    <a:cubicBezTo>
                      <a:pt x="13335" y="0"/>
                      <a:pt x="16192" y="2857"/>
                      <a:pt x="16192" y="6668"/>
                    </a:cubicBezTo>
                    <a:lnTo>
                      <a:pt x="16192" y="182880"/>
                    </a:lnTo>
                    <a:cubicBezTo>
                      <a:pt x="16192" y="186690"/>
                      <a:pt x="13335" y="189547"/>
                      <a:pt x="9525" y="1895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1" name="Freeform: Shape 122">
                <a:extLst>
                  <a:ext uri="{FF2B5EF4-FFF2-40B4-BE49-F238E27FC236}">
                    <a16:creationId xmlns:a16="http://schemas.microsoft.com/office/drawing/2014/main" id="{A89C8F5A-F167-AFB4-E106-B5E3EC3B214A}"/>
                  </a:ext>
                </a:extLst>
              </p:cNvPr>
              <p:cNvSpPr/>
              <p:nvPr/>
            </p:nvSpPr>
            <p:spPr>
              <a:xfrm>
                <a:off x="5122321" y="1574569"/>
                <a:ext cx="16192" cy="151447"/>
              </a:xfrm>
              <a:custGeom>
                <a:avLst/>
                <a:gdLst>
                  <a:gd name="connsiteX0" fmla="*/ 9525 w 16192"/>
                  <a:gd name="connsiteY0" fmla="*/ 151447 h 151447"/>
                  <a:gd name="connsiteX1" fmla="*/ 6668 w 16192"/>
                  <a:gd name="connsiteY1" fmla="*/ 151447 h 151447"/>
                  <a:gd name="connsiteX2" fmla="*/ 0 w 16192"/>
                  <a:gd name="connsiteY2" fmla="*/ 144780 h 151447"/>
                  <a:gd name="connsiteX3" fmla="*/ 0 w 16192"/>
                  <a:gd name="connsiteY3" fmla="*/ 6668 h 151447"/>
                  <a:gd name="connsiteX4" fmla="*/ 6668 w 16192"/>
                  <a:gd name="connsiteY4" fmla="*/ 0 h 151447"/>
                  <a:gd name="connsiteX5" fmla="*/ 9525 w 16192"/>
                  <a:gd name="connsiteY5" fmla="*/ 0 h 151447"/>
                  <a:gd name="connsiteX6" fmla="*/ 16193 w 16192"/>
                  <a:gd name="connsiteY6" fmla="*/ 6668 h 151447"/>
                  <a:gd name="connsiteX7" fmla="*/ 16193 w 16192"/>
                  <a:gd name="connsiteY7" fmla="*/ 145733 h 151447"/>
                  <a:gd name="connsiteX8" fmla="*/ 9525 w 16192"/>
                  <a:gd name="connsiteY8" fmla="*/ 151447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51447">
                    <a:moveTo>
                      <a:pt x="9525" y="151447"/>
                    </a:moveTo>
                    <a:lnTo>
                      <a:pt x="6668" y="151447"/>
                    </a:lnTo>
                    <a:cubicBezTo>
                      <a:pt x="2858" y="151447"/>
                      <a:pt x="0" y="148590"/>
                      <a:pt x="0" y="144780"/>
                    </a:cubicBezTo>
                    <a:lnTo>
                      <a:pt x="0" y="6668"/>
                    </a:lnTo>
                    <a:cubicBezTo>
                      <a:pt x="0" y="2857"/>
                      <a:pt x="2858" y="0"/>
                      <a:pt x="6668" y="0"/>
                    </a:cubicBezTo>
                    <a:lnTo>
                      <a:pt x="9525" y="0"/>
                    </a:lnTo>
                    <a:cubicBezTo>
                      <a:pt x="13335" y="0"/>
                      <a:pt x="16193" y="2857"/>
                      <a:pt x="16193" y="6668"/>
                    </a:cubicBezTo>
                    <a:lnTo>
                      <a:pt x="16193" y="145733"/>
                    </a:lnTo>
                    <a:cubicBezTo>
                      <a:pt x="16193" y="148590"/>
                      <a:pt x="13335" y="151447"/>
                      <a:pt x="9525" y="1514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2" name="Freeform: Shape 123">
                <a:extLst>
                  <a:ext uri="{FF2B5EF4-FFF2-40B4-BE49-F238E27FC236}">
                    <a16:creationId xmlns:a16="http://schemas.microsoft.com/office/drawing/2014/main" id="{B95A6E4A-6165-A3D0-0F58-461A707B7A32}"/>
                  </a:ext>
                </a:extLst>
              </p:cNvPr>
              <p:cNvSpPr/>
              <p:nvPr/>
            </p:nvSpPr>
            <p:spPr>
              <a:xfrm>
                <a:off x="5159469" y="1617432"/>
                <a:ext cx="16192" cy="66675"/>
              </a:xfrm>
              <a:custGeom>
                <a:avLst/>
                <a:gdLst>
                  <a:gd name="connsiteX0" fmla="*/ 9525 w 16192"/>
                  <a:gd name="connsiteY0" fmla="*/ 66675 h 66675"/>
                  <a:gd name="connsiteX1" fmla="*/ 6667 w 16192"/>
                  <a:gd name="connsiteY1" fmla="*/ 66675 h 66675"/>
                  <a:gd name="connsiteX2" fmla="*/ 0 w 16192"/>
                  <a:gd name="connsiteY2" fmla="*/ 60007 h 66675"/>
                  <a:gd name="connsiteX3" fmla="*/ 0 w 16192"/>
                  <a:gd name="connsiteY3" fmla="*/ 6668 h 66675"/>
                  <a:gd name="connsiteX4" fmla="*/ 6667 w 16192"/>
                  <a:gd name="connsiteY4" fmla="*/ 0 h 66675"/>
                  <a:gd name="connsiteX5" fmla="*/ 9525 w 16192"/>
                  <a:gd name="connsiteY5" fmla="*/ 0 h 66675"/>
                  <a:gd name="connsiteX6" fmla="*/ 16192 w 16192"/>
                  <a:gd name="connsiteY6" fmla="*/ 6668 h 66675"/>
                  <a:gd name="connsiteX7" fmla="*/ 16192 w 16192"/>
                  <a:gd name="connsiteY7" fmla="*/ 60007 h 66675"/>
                  <a:gd name="connsiteX8" fmla="*/ 9525 w 16192"/>
                  <a:gd name="connsiteY8" fmla="*/ 666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66675">
                    <a:moveTo>
                      <a:pt x="9525" y="66675"/>
                    </a:moveTo>
                    <a:lnTo>
                      <a:pt x="6667" y="66675"/>
                    </a:lnTo>
                    <a:cubicBezTo>
                      <a:pt x="2858" y="66675"/>
                      <a:pt x="0" y="63818"/>
                      <a:pt x="0" y="60007"/>
                    </a:cubicBezTo>
                    <a:lnTo>
                      <a:pt x="0" y="6668"/>
                    </a:lnTo>
                    <a:cubicBezTo>
                      <a:pt x="0" y="2857"/>
                      <a:pt x="2858" y="0"/>
                      <a:pt x="6667" y="0"/>
                    </a:cubicBezTo>
                    <a:lnTo>
                      <a:pt x="9525" y="0"/>
                    </a:lnTo>
                    <a:cubicBezTo>
                      <a:pt x="13335" y="0"/>
                      <a:pt x="16192" y="2857"/>
                      <a:pt x="16192" y="6668"/>
                    </a:cubicBezTo>
                    <a:lnTo>
                      <a:pt x="16192" y="60007"/>
                    </a:lnTo>
                    <a:cubicBezTo>
                      <a:pt x="16192" y="62865"/>
                      <a:pt x="13335" y="66675"/>
                      <a:pt x="9525" y="6667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3" name="Freeform: Shape 124">
                <a:extLst>
                  <a:ext uri="{FF2B5EF4-FFF2-40B4-BE49-F238E27FC236}">
                    <a16:creationId xmlns:a16="http://schemas.microsoft.com/office/drawing/2014/main" id="{6B26AD5D-7463-ED89-B63D-C3F9C2C9B291}"/>
                  </a:ext>
                </a:extLst>
              </p:cNvPr>
              <p:cNvSpPr/>
              <p:nvPr/>
            </p:nvSpPr>
            <p:spPr>
              <a:xfrm>
                <a:off x="5196616" y="1598382"/>
                <a:ext cx="16192" cy="103822"/>
              </a:xfrm>
              <a:custGeom>
                <a:avLst/>
                <a:gdLst>
                  <a:gd name="connsiteX0" fmla="*/ 9525 w 16192"/>
                  <a:gd name="connsiteY0" fmla="*/ 103822 h 103822"/>
                  <a:gd name="connsiteX1" fmla="*/ 6667 w 16192"/>
                  <a:gd name="connsiteY1" fmla="*/ 103822 h 103822"/>
                  <a:gd name="connsiteX2" fmla="*/ 0 w 16192"/>
                  <a:gd name="connsiteY2" fmla="*/ 97155 h 103822"/>
                  <a:gd name="connsiteX3" fmla="*/ 0 w 16192"/>
                  <a:gd name="connsiteY3" fmla="*/ 6668 h 103822"/>
                  <a:gd name="connsiteX4" fmla="*/ 6667 w 16192"/>
                  <a:gd name="connsiteY4" fmla="*/ 0 h 103822"/>
                  <a:gd name="connsiteX5" fmla="*/ 9525 w 16192"/>
                  <a:gd name="connsiteY5" fmla="*/ 0 h 103822"/>
                  <a:gd name="connsiteX6" fmla="*/ 16192 w 16192"/>
                  <a:gd name="connsiteY6" fmla="*/ 6668 h 103822"/>
                  <a:gd name="connsiteX7" fmla="*/ 16192 w 16192"/>
                  <a:gd name="connsiteY7" fmla="*/ 97155 h 103822"/>
                  <a:gd name="connsiteX8" fmla="*/ 9525 w 16192"/>
                  <a:gd name="connsiteY8" fmla="*/ 103822 h 10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03822">
                    <a:moveTo>
                      <a:pt x="9525" y="103822"/>
                    </a:moveTo>
                    <a:lnTo>
                      <a:pt x="6667" y="103822"/>
                    </a:lnTo>
                    <a:cubicBezTo>
                      <a:pt x="2858" y="103822"/>
                      <a:pt x="0" y="100965"/>
                      <a:pt x="0" y="97155"/>
                    </a:cubicBezTo>
                    <a:lnTo>
                      <a:pt x="0" y="6668"/>
                    </a:lnTo>
                    <a:cubicBezTo>
                      <a:pt x="0" y="2857"/>
                      <a:pt x="2858" y="0"/>
                      <a:pt x="6667" y="0"/>
                    </a:cubicBezTo>
                    <a:lnTo>
                      <a:pt x="9525" y="0"/>
                    </a:lnTo>
                    <a:cubicBezTo>
                      <a:pt x="13335" y="0"/>
                      <a:pt x="16192" y="2857"/>
                      <a:pt x="16192" y="6668"/>
                    </a:cubicBezTo>
                    <a:lnTo>
                      <a:pt x="16192" y="97155"/>
                    </a:lnTo>
                    <a:cubicBezTo>
                      <a:pt x="16192" y="100965"/>
                      <a:pt x="13335" y="103822"/>
                      <a:pt x="9525" y="103822"/>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4" name="Freeform: Shape 125">
                <a:extLst>
                  <a:ext uri="{FF2B5EF4-FFF2-40B4-BE49-F238E27FC236}">
                    <a16:creationId xmlns:a16="http://schemas.microsoft.com/office/drawing/2014/main" id="{DCB04EAC-6B71-3D25-B589-EF7467DB898E}"/>
                  </a:ext>
                </a:extLst>
              </p:cNvPr>
              <p:cNvSpPr/>
              <p:nvPr/>
            </p:nvSpPr>
            <p:spPr>
              <a:xfrm>
                <a:off x="5234716" y="1586952"/>
                <a:ext cx="16192" cy="127635"/>
              </a:xfrm>
              <a:custGeom>
                <a:avLst/>
                <a:gdLst>
                  <a:gd name="connsiteX0" fmla="*/ 9525 w 16192"/>
                  <a:gd name="connsiteY0" fmla="*/ 127635 h 127635"/>
                  <a:gd name="connsiteX1" fmla="*/ 6667 w 16192"/>
                  <a:gd name="connsiteY1" fmla="*/ 127635 h 127635"/>
                  <a:gd name="connsiteX2" fmla="*/ 0 w 16192"/>
                  <a:gd name="connsiteY2" fmla="*/ 120968 h 127635"/>
                  <a:gd name="connsiteX3" fmla="*/ 0 w 16192"/>
                  <a:gd name="connsiteY3" fmla="*/ 6668 h 127635"/>
                  <a:gd name="connsiteX4" fmla="*/ 6667 w 16192"/>
                  <a:gd name="connsiteY4" fmla="*/ 0 h 127635"/>
                  <a:gd name="connsiteX5" fmla="*/ 9525 w 16192"/>
                  <a:gd name="connsiteY5" fmla="*/ 0 h 127635"/>
                  <a:gd name="connsiteX6" fmla="*/ 16192 w 16192"/>
                  <a:gd name="connsiteY6" fmla="*/ 6668 h 127635"/>
                  <a:gd name="connsiteX7" fmla="*/ 16192 w 16192"/>
                  <a:gd name="connsiteY7" fmla="*/ 120968 h 127635"/>
                  <a:gd name="connsiteX8" fmla="*/ 9525 w 16192"/>
                  <a:gd name="connsiteY8" fmla="*/ 127635 h 12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27635">
                    <a:moveTo>
                      <a:pt x="9525" y="127635"/>
                    </a:moveTo>
                    <a:lnTo>
                      <a:pt x="6667" y="127635"/>
                    </a:lnTo>
                    <a:cubicBezTo>
                      <a:pt x="2858" y="127635"/>
                      <a:pt x="0" y="124777"/>
                      <a:pt x="0" y="120968"/>
                    </a:cubicBezTo>
                    <a:lnTo>
                      <a:pt x="0" y="6668"/>
                    </a:lnTo>
                    <a:cubicBezTo>
                      <a:pt x="0" y="2858"/>
                      <a:pt x="2858" y="0"/>
                      <a:pt x="6667" y="0"/>
                    </a:cubicBezTo>
                    <a:lnTo>
                      <a:pt x="9525" y="0"/>
                    </a:lnTo>
                    <a:cubicBezTo>
                      <a:pt x="13335" y="0"/>
                      <a:pt x="16192" y="2858"/>
                      <a:pt x="16192" y="6668"/>
                    </a:cubicBezTo>
                    <a:lnTo>
                      <a:pt x="16192" y="120968"/>
                    </a:lnTo>
                    <a:cubicBezTo>
                      <a:pt x="15240" y="123825"/>
                      <a:pt x="12383" y="127635"/>
                      <a:pt x="9525" y="127635"/>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5" name="Freeform: Shape 126">
                <a:extLst>
                  <a:ext uri="{FF2B5EF4-FFF2-40B4-BE49-F238E27FC236}">
                    <a16:creationId xmlns:a16="http://schemas.microsoft.com/office/drawing/2014/main" id="{F471CBA0-1F54-CE61-DDB5-0D3C16EE9C3E}"/>
                  </a:ext>
                </a:extLst>
              </p:cNvPr>
              <p:cNvSpPr/>
              <p:nvPr/>
            </p:nvSpPr>
            <p:spPr>
              <a:xfrm>
                <a:off x="5271864" y="1574569"/>
                <a:ext cx="16192" cy="151447"/>
              </a:xfrm>
              <a:custGeom>
                <a:avLst/>
                <a:gdLst>
                  <a:gd name="connsiteX0" fmla="*/ 9525 w 16192"/>
                  <a:gd name="connsiteY0" fmla="*/ 151447 h 151447"/>
                  <a:gd name="connsiteX1" fmla="*/ 6667 w 16192"/>
                  <a:gd name="connsiteY1" fmla="*/ 151447 h 151447"/>
                  <a:gd name="connsiteX2" fmla="*/ 0 w 16192"/>
                  <a:gd name="connsiteY2" fmla="*/ 144780 h 151447"/>
                  <a:gd name="connsiteX3" fmla="*/ 0 w 16192"/>
                  <a:gd name="connsiteY3" fmla="*/ 6668 h 151447"/>
                  <a:gd name="connsiteX4" fmla="*/ 6667 w 16192"/>
                  <a:gd name="connsiteY4" fmla="*/ 0 h 151447"/>
                  <a:gd name="connsiteX5" fmla="*/ 9525 w 16192"/>
                  <a:gd name="connsiteY5" fmla="*/ 0 h 151447"/>
                  <a:gd name="connsiteX6" fmla="*/ 16192 w 16192"/>
                  <a:gd name="connsiteY6" fmla="*/ 6668 h 151447"/>
                  <a:gd name="connsiteX7" fmla="*/ 16192 w 16192"/>
                  <a:gd name="connsiteY7" fmla="*/ 145733 h 151447"/>
                  <a:gd name="connsiteX8" fmla="*/ 9525 w 16192"/>
                  <a:gd name="connsiteY8" fmla="*/ 151447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151447">
                    <a:moveTo>
                      <a:pt x="9525" y="151447"/>
                    </a:moveTo>
                    <a:lnTo>
                      <a:pt x="6667" y="151447"/>
                    </a:lnTo>
                    <a:cubicBezTo>
                      <a:pt x="2857" y="151447"/>
                      <a:pt x="0" y="148590"/>
                      <a:pt x="0" y="144780"/>
                    </a:cubicBezTo>
                    <a:lnTo>
                      <a:pt x="0" y="6668"/>
                    </a:lnTo>
                    <a:cubicBezTo>
                      <a:pt x="0" y="2857"/>
                      <a:pt x="2857" y="0"/>
                      <a:pt x="6667" y="0"/>
                    </a:cubicBezTo>
                    <a:lnTo>
                      <a:pt x="9525" y="0"/>
                    </a:lnTo>
                    <a:cubicBezTo>
                      <a:pt x="13335" y="0"/>
                      <a:pt x="16192" y="2857"/>
                      <a:pt x="16192" y="6668"/>
                    </a:cubicBezTo>
                    <a:lnTo>
                      <a:pt x="16192" y="145733"/>
                    </a:lnTo>
                    <a:cubicBezTo>
                      <a:pt x="15240" y="148590"/>
                      <a:pt x="12382" y="151447"/>
                      <a:pt x="9525" y="15144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6" name="Freeform: Shape 127">
                <a:extLst>
                  <a:ext uri="{FF2B5EF4-FFF2-40B4-BE49-F238E27FC236}">
                    <a16:creationId xmlns:a16="http://schemas.microsoft.com/office/drawing/2014/main" id="{E3196A7A-800D-E22F-CCA7-18F54B46396B}"/>
                  </a:ext>
                </a:extLst>
              </p:cNvPr>
              <p:cNvSpPr/>
              <p:nvPr/>
            </p:nvSpPr>
            <p:spPr>
              <a:xfrm>
                <a:off x="5309012" y="1610764"/>
                <a:ext cx="16192" cy="79057"/>
              </a:xfrm>
              <a:custGeom>
                <a:avLst/>
                <a:gdLst>
                  <a:gd name="connsiteX0" fmla="*/ 9525 w 16192"/>
                  <a:gd name="connsiteY0" fmla="*/ 79058 h 79057"/>
                  <a:gd name="connsiteX1" fmla="*/ 6667 w 16192"/>
                  <a:gd name="connsiteY1" fmla="*/ 79058 h 79057"/>
                  <a:gd name="connsiteX2" fmla="*/ 0 w 16192"/>
                  <a:gd name="connsiteY2" fmla="*/ 72390 h 79057"/>
                  <a:gd name="connsiteX3" fmla="*/ 0 w 16192"/>
                  <a:gd name="connsiteY3" fmla="*/ 6668 h 79057"/>
                  <a:gd name="connsiteX4" fmla="*/ 6667 w 16192"/>
                  <a:gd name="connsiteY4" fmla="*/ 0 h 79057"/>
                  <a:gd name="connsiteX5" fmla="*/ 9525 w 16192"/>
                  <a:gd name="connsiteY5" fmla="*/ 0 h 79057"/>
                  <a:gd name="connsiteX6" fmla="*/ 16192 w 16192"/>
                  <a:gd name="connsiteY6" fmla="*/ 6668 h 79057"/>
                  <a:gd name="connsiteX7" fmla="*/ 16192 w 16192"/>
                  <a:gd name="connsiteY7" fmla="*/ 72390 h 79057"/>
                  <a:gd name="connsiteX8" fmla="*/ 9525 w 16192"/>
                  <a:gd name="connsiteY8" fmla="*/ 79058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 h="79057">
                    <a:moveTo>
                      <a:pt x="9525" y="79058"/>
                    </a:moveTo>
                    <a:lnTo>
                      <a:pt x="6667" y="79058"/>
                    </a:lnTo>
                    <a:cubicBezTo>
                      <a:pt x="2858" y="79058"/>
                      <a:pt x="0" y="76200"/>
                      <a:pt x="0" y="72390"/>
                    </a:cubicBezTo>
                    <a:lnTo>
                      <a:pt x="0" y="6668"/>
                    </a:lnTo>
                    <a:cubicBezTo>
                      <a:pt x="0" y="2858"/>
                      <a:pt x="2858" y="0"/>
                      <a:pt x="6667" y="0"/>
                    </a:cubicBezTo>
                    <a:lnTo>
                      <a:pt x="9525" y="0"/>
                    </a:lnTo>
                    <a:cubicBezTo>
                      <a:pt x="13335" y="0"/>
                      <a:pt x="16192" y="2858"/>
                      <a:pt x="16192" y="6668"/>
                    </a:cubicBezTo>
                    <a:lnTo>
                      <a:pt x="16192" y="72390"/>
                    </a:lnTo>
                    <a:cubicBezTo>
                      <a:pt x="16192" y="76200"/>
                      <a:pt x="12383" y="79058"/>
                      <a:pt x="9525" y="79058"/>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27" name="Freeform: Shape 128">
                <a:extLst>
                  <a:ext uri="{FF2B5EF4-FFF2-40B4-BE49-F238E27FC236}">
                    <a16:creationId xmlns:a16="http://schemas.microsoft.com/office/drawing/2014/main" id="{4C32AB38-9B6E-1633-2CBC-B1AFABD9A78E}"/>
                  </a:ext>
                </a:extLst>
              </p:cNvPr>
              <p:cNvSpPr/>
              <p:nvPr/>
            </p:nvSpPr>
            <p:spPr>
              <a:xfrm>
                <a:off x="5345207" y="1637435"/>
                <a:ext cx="17145" cy="25717"/>
              </a:xfrm>
              <a:custGeom>
                <a:avLst/>
                <a:gdLst>
                  <a:gd name="connsiteX0" fmla="*/ 10477 w 17145"/>
                  <a:gd name="connsiteY0" fmla="*/ 25717 h 25717"/>
                  <a:gd name="connsiteX1" fmla="*/ 6667 w 17145"/>
                  <a:gd name="connsiteY1" fmla="*/ 25717 h 25717"/>
                  <a:gd name="connsiteX2" fmla="*/ 0 w 17145"/>
                  <a:gd name="connsiteY2" fmla="*/ 19050 h 25717"/>
                  <a:gd name="connsiteX3" fmla="*/ 0 w 17145"/>
                  <a:gd name="connsiteY3" fmla="*/ 6667 h 25717"/>
                  <a:gd name="connsiteX4" fmla="*/ 6667 w 17145"/>
                  <a:gd name="connsiteY4" fmla="*/ 0 h 25717"/>
                  <a:gd name="connsiteX5" fmla="*/ 10477 w 17145"/>
                  <a:gd name="connsiteY5" fmla="*/ 0 h 25717"/>
                  <a:gd name="connsiteX6" fmla="*/ 17145 w 17145"/>
                  <a:gd name="connsiteY6" fmla="*/ 6667 h 25717"/>
                  <a:gd name="connsiteX7" fmla="*/ 17145 w 17145"/>
                  <a:gd name="connsiteY7" fmla="*/ 19050 h 25717"/>
                  <a:gd name="connsiteX8" fmla="*/ 10477 w 17145"/>
                  <a:gd name="connsiteY8" fmla="*/ 25717 h 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 h="25717">
                    <a:moveTo>
                      <a:pt x="10477" y="25717"/>
                    </a:moveTo>
                    <a:lnTo>
                      <a:pt x="6667" y="25717"/>
                    </a:lnTo>
                    <a:cubicBezTo>
                      <a:pt x="2858" y="25717"/>
                      <a:pt x="0" y="22860"/>
                      <a:pt x="0" y="19050"/>
                    </a:cubicBezTo>
                    <a:lnTo>
                      <a:pt x="0" y="6667"/>
                    </a:lnTo>
                    <a:cubicBezTo>
                      <a:pt x="0" y="2857"/>
                      <a:pt x="2858" y="0"/>
                      <a:pt x="6667" y="0"/>
                    </a:cubicBezTo>
                    <a:lnTo>
                      <a:pt x="10477" y="0"/>
                    </a:lnTo>
                    <a:cubicBezTo>
                      <a:pt x="14288" y="0"/>
                      <a:pt x="17145" y="2857"/>
                      <a:pt x="17145" y="6667"/>
                    </a:cubicBezTo>
                    <a:lnTo>
                      <a:pt x="17145" y="19050"/>
                    </a:lnTo>
                    <a:cubicBezTo>
                      <a:pt x="17145" y="22860"/>
                      <a:pt x="14288" y="25717"/>
                      <a:pt x="10477" y="25717"/>
                    </a:cubicBez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105" name="Freeform: Shape 106">
              <a:extLst>
                <a:ext uri="{FF2B5EF4-FFF2-40B4-BE49-F238E27FC236}">
                  <a16:creationId xmlns:a16="http://schemas.microsoft.com/office/drawing/2014/main" id="{DC238875-6EE6-3C85-3371-1CD797F4AC55}"/>
                </a:ext>
              </a:extLst>
            </p:cNvPr>
            <p:cNvSpPr/>
            <p:nvPr/>
          </p:nvSpPr>
          <p:spPr>
            <a:xfrm>
              <a:off x="4869909" y="1563139"/>
              <a:ext cx="351472" cy="77152"/>
            </a:xfrm>
            <a:custGeom>
              <a:avLst/>
              <a:gdLst>
                <a:gd name="connsiteX0" fmla="*/ 0 w 351472"/>
                <a:gd name="connsiteY0" fmla="*/ 77153 h 77152"/>
                <a:gd name="connsiteX1" fmla="*/ 156210 w 351472"/>
                <a:gd name="connsiteY1" fmla="*/ 0 h 77152"/>
                <a:gd name="connsiteX2" fmla="*/ 351473 w 351472"/>
                <a:gd name="connsiteY2" fmla="*/ 75248 h 77152"/>
              </a:gdLst>
              <a:ahLst/>
              <a:cxnLst>
                <a:cxn ang="0">
                  <a:pos x="connsiteX0" y="connsiteY0"/>
                </a:cxn>
                <a:cxn ang="0">
                  <a:pos x="connsiteX1" y="connsiteY1"/>
                </a:cxn>
                <a:cxn ang="0">
                  <a:pos x="connsiteX2" y="connsiteY2"/>
                </a:cxn>
              </a:cxnLst>
              <a:rect l="l" t="t" r="r" b="b"/>
              <a:pathLst>
                <a:path w="351472" h="77152">
                  <a:moveTo>
                    <a:pt x="0" y="77153"/>
                  </a:moveTo>
                  <a:lnTo>
                    <a:pt x="156210" y="0"/>
                  </a:lnTo>
                  <a:lnTo>
                    <a:pt x="351473" y="75248"/>
                  </a:lnTo>
                </a:path>
              </a:pathLst>
            </a:custGeom>
            <a:noFill/>
            <a:ln w="5241"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6" name="Freeform: Shape 107">
              <a:extLst>
                <a:ext uri="{FF2B5EF4-FFF2-40B4-BE49-F238E27FC236}">
                  <a16:creationId xmlns:a16="http://schemas.microsoft.com/office/drawing/2014/main" id="{C093825E-E126-A78C-9BB3-CAB5A14662AB}"/>
                </a:ext>
              </a:extLst>
            </p:cNvPr>
            <p:cNvSpPr/>
            <p:nvPr/>
          </p:nvSpPr>
          <p:spPr>
            <a:xfrm>
              <a:off x="4869909" y="1563139"/>
              <a:ext cx="465772" cy="158114"/>
            </a:xfrm>
            <a:custGeom>
              <a:avLst/>
              <a:gdLst>
                <a:gd name="connsiteX0" fmla="*/ 0 w 465772"/>
                <a:gd name="connsiteY0" fmla="*/ 77153 h 158114"/>
                <a:gd name="connsiteX1" fmla="*/ 63818 w 465772"/>
                <a:gd name="connsiteY1" fmla="*/ 123825 h 158114"/>
                <a:gd name="connsiteX2" fmla="*/ 156210 w 465772"/>
                <a:gd name="connsiteY2" fmla="*/ 0 h 158114"/>
                <a:gd name="connsiteX3" fmla="*/ 215265 w 465772"/>
                <a:gd name="connsiteY3" fmla="*/ 158115 h 158114"/>
                <a:gd name="connsiteX4" fmla="*/ 351473 w 465772"/>
                <a:gd name="connsiteY4" fmla="*/ 75248 h 158114"/>
                <a:gd name="connsiteX5" fmla="*/ 465773 w 465772"/>
                <a:gd name="connsiteY5" fmla="*/ 87630 h 15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772" h="158114">
                  <a:moveTo>
                    <a:pt x="0" y="77153"/>
                  </a:moveTo>
                  <a:lnTo>
                    <a:pt x="63818" y="123825"/>
                  </a:lnTo>
                  <a:lnTo>
                    <a:pt x="156210" y="0"/>
                  </a:lnTo>
                  <a:lnTo>
                    <a:pt x="215265" y="158115"/>
                  </a:lnTo>
                  <a:lnTo>
                    <a:pt x="351473" y="75248"/>
                  </a:lnTo>
                  <a:lnTo>
                    <a:pt x="465773" y="87630"/>
                  </a:lnTo>
                </a:path>
              </a:pathLst>
            </a:custGeom>
            <a:noFill/>
            <a:ln w="5241"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7" name="Freeform: Shape 108">
              <a:extLst>
                <a:ext uri="{FF2B5EF4-FFF2-40B4-BE49-F238E27FC236}">
                  <a16:creationId xmlns:a16="http://schemas.microsoft.com/office/drawing/2014/main" id="{14E4FC41-1C5A-8615-9FB1-C6EE3E5DBEE5}"/>
                </a:ext>
              </a:extLst>
            </p:cNvPr>
            <p:cNvSpPr/>
            <p:nvPr/>
          </p:nvSpPr>
          <p:spPr>
            <a:xfrm>
              <a:off x="5008022" y="1545042"/>
              <a:ext cx="36195" cy="36194"/>
            </a:xfrm>
            <a:custGeom>
              <a:avLst/>
              <a:gdLst>
                <a:gd name="connsiteX0" fmla="*/ 36195 w 36195"/>
                <a:gd name="connsiteY0" fmla="*/ 18097 h 36194"/>
                <a:gd name="connsiteX1" fmla="*/ 18098 w 36195"/>
                <a:gd name="connsiteY1" fmla="*/ 36195 h 36194"/>
                <a:gd name="connsiteX2" fmla="*/ 0 w 36195"/>
                <a:gd name="connsiteY2" fmla="*/ 18097 h 36194"/>
                <a:gd name="connsiteX3" fmla="*/ 18098 w 36195"/>
                <a:gd name="connsiteY3" fmla="*/ 0 h 36194"/>
                <a:gd name="connsiteX4" fmla="*/ 36195 w 36195"/>
                <a:gd name="connsiteY4" fmla="*/ 18097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7"/>
                  </a:moveTo>
                  <a:cubicBezTo>
                    <a:pt x="36195" y="28092"/>
                    <a:pt x="28092" y="36195"/>
                    <a:pt x="18098" y="36195"/>
                  </a:cubicBezTo>
                  <a:cubicBezTo>
                    <a:pt x="8102" y="36195"/>
                    <a:pt x="0" y="28092"/>
                    <a:pt x="0" y="18097"/>
                  </a:cubicBezTo>
                  <a:cubicBezTo>
                    <a:pt x="0" y="8103"/>
                    <a:pt x="8103" y="0"/>
                    <a:pt x="18098" y="0"/>
                  </a:cubicBezTo>
                  <a:cubicBezTo>
                    <a:pt x="28093" y="0"/>
                    <a:pt x="36195" y="8102"/>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8" name="Freeform: Shape 109">
              <a:extLst>
                <a:ext uri="{FF2B5EF4-FFF2-40B4-BE49-F238E27FC236}">
                  <a16:creationId xmlns:a16="http://schemas.microsoft.com/office/drawing/2014/main" id="{FAD85EC9-F7F6-47FF-8ED7-457ABA9A1AEB}"/>
                </a:ext>
              </a:extLst>
            </p:cNvPr>
            <p:cNvSpPr/>
            <p:nvPr/>
          </p:nvSpPr>
          <p:spPr>
            <a:xfrm>
              <a:off x="4933727" y="1650769"/>
              <a:ext cx="401954" cy="70484"/>
            </a:xfrm>
            <a:custGeom>
              <a:avLst/>
              <a:gdLst>
                <a:gd name="connsiteX0" fmla="*/ 0 w 401954"/>
                <a:gd name="connsiteY0" fmla="*/ 36195 h 70484"/>
                <a:gd name="connsiteX1" fmla="*/ 151447 w 401954"/>
                <a:gd name="connsiteY1" fmla="*/ 70485 h 70484"/>
                <a:gd name="connsiteX2" fmla="*/ 401955 w 401954"/>
                <a:gd name="connsiteY2" fmla="*/ 0 h 70484"/>
              </a:gdLst>
              <a:ahLst/>
              <a:cxnLst>
                <a:cxn ang="0">
                  <a:pos x="connsiteX0" y="connsiteY0"/>
                </a:cxn>
                <a:cxn ang="0">
                  <a:pos x="connsiteX1" y="connsiteY1"/>
                </a:cxn>
                <a:cxn ang="0">
                  <a:pos x="connsiteX2" y="connsiteY2"/>
                </a:cxn>
              </a:cxnLst>
              <a:rect l="l" t="t" r="r" b="b"/>
              <a:pathLst>
                <a:path w="401954" h="70484">
                  <a:moveTo>
                    <a:pt x="0" y="36195"/>
                  </a:moveTo>
                  <a:lnTo>
                    <a:pt x="151447" y="70485"/>
                  </a:lnTo>
                  <a:lnTo>
                    <a:pt x="401955" y="0"/>
                  </a:lnTo>
                </a:path>
              </a:pathLst>
            </a:custGeom>
            <a:noFill/>
            <a:ln w="5241"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9" name="Freeform: Shape 110">
              <a:extLst>
                <a:ext uri="{FF2B5EF4-FFF2-40B4-BE49-F238E27FC236}">
                  <a16:creationId xmlns:a16="http://schemas.microsoft.com/office/drawing/2014/main" id="{44FE9A64-6D81-E3BD-4AD0-25269945FC42}"/>
                </a:ext>
              </a:extLst>
            </p:cNvPr>
            <p:cNvSpPr/>
            <p:nvPr/>
          </p:nvSpPr>
          <p:spPr>
            <a:xfrm>
              <a:off x="5067077" y="1703157"/>
              <a:ext cx="36195" cy="36195"/>
            </a:xfrm>
            <a:custGeom>
              <a:avLst/>
              <a:gdLst>
                <a:gd name="connsiteX0" fmla="*/ 36195 w 36195"/>
                <a:gd name="connsiteY0" fmla="*/ 18097 h 36195"/>
                <a:gd name="connsiteX1" fmla="*/ 18098 w 36195"/>
                <a:gd name="connsiteY1" fmla="*/ 36195 h 36195"/>
                <a:gd name="connsiteX2" fmla="*/ 0 w 36195"/>
                <a:gd name="connsiteY2" fmla="*/ 18097 h 36195"/>
                <a:gd name="connsiteX3" fmla="*/ 18098 w 36195"/>
                <a:gd name="connsiteY3" fmla="*/ 0 h 36195"/>
                <a:gd name="connsiteX4" fmla="*/ 36195 w 36195"/>
                <a:gd name="connsiteY4" fmla="*/ 18097 h 3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5">
                  <a:moveTo>
                    <a:pt x="36195" y="18097"/>
                  </a:moveTo>
                  <a:cubicBezTo>
                    <a:pt x="36195" y="28092"/>
                    <a:pt x="28092" y="36195"/>
                    <a:pt x="18098" y="36195"/>
                  </a:cubicBezTo>
                  <a:cubicBezTo>
                    <a:pt x="8102" y="36195"/>
                    <a:pt x="0" y="28092"/>
                    <a:pt x="0" y="18097"/>
                  </a:cubicBezTo>
                  <a:cubicBezTo>
                    <a:pt x="0" y="8103"/>
                    <a:pt x="8103" y="0"/>
                    <a:pt x="18098" y="0"/>
                  </a:cubicBezTo>
                  <a:cubicBezTo>
                    <a:pt x="28093" y="0"/>
                    <a:pt x="36195" y="8103"/>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0" name="Freeform: Shape 111">
              <a:extLst>
                <a:ext uri="{FF2B5EF4-FFF2-40B4-BE49-F238E27FC236}">
                  <a16:creationId xmlns:a16="http://schemas.microsoft.com/office/drawing/2014/main" id="{33E5BD9E-4A39-CDA0-5DA8-D7FC142F6467}"/>
                </a:ext>
              </a:extLst>
            </p:cNvPr>
            <p:cNvSpPr/>
            <p:nvPr/>
          </p:nvSpPr>
          <p:spPr>
            <a:xfrm>
              <a:off x="5203284" y="1620290"/>
              <a:ext cx="36195" cy="36194"/>
            </a:xfrm>
            <a:custGeom>
              <a:avLst/>
              <a:gdLst>
                <a:gd name="connsiteX0" fmla="*/ 36195 w 36195"/>
                <a:gd name="connsiteY0" fmla="*/ 18098 h 36194"/>
                <a:gd name="connsiteX1" fmla="*/ 18098 w 36195"/>
                <a:gd name="connsiteY1" fmla="*/ 36195 h 36194"/>
                <a:gd name="connsiteX2" fmla="*/ 0 w 36195"/>
                <a:gd name="connsiteY2" fmla="*/ 18098 h 36194"/>
                <a:gd name="connsiteX3" fmla="*/ 18098 w 36195"/>
                <a:gd name="connsiteY3" fmla="*/ 0 h 36194"/>
                <a:gd name="connsiteX4" fmla="*/ 36195 w 36195"/>
                <a:gd name="connsiteY4" fmla="*/ 18098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8"/>
                  </a:moveTo>
                  <a:cubicBezTo>
                    <a:pt x="36195" y="28092"/>
                    <a:pt x="28092" y="36195"/>
                    <a:pt x="18098" y="36195"/>
                  </a:cubicBezTo>
                  <a:cubicBezTo>
                    <a:pt x="8102" y="36195"/>
                    <a:pt x="0" y="28092"/>
                    <a:pt x="0" y="18098"/>
                  </a:cubicBezTo>
                  <a:cubicBezTo>
                    <a:pt x="0" y="8103"/>
                    <a:pt x="8103" y="0"/>
                    <a:pt x="18098" y="0"/>
                  </a:cubicBezTo>
                  <a:cubicBezTo>
                    <a:pt x="28093" y="0"/>
                    <a:pt x="36195" y="8103"/>
                    <a:pt x="36195" y="1809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1" name="Freeform: Shape 112">
              <a:extLst>
                <a:ext uri="{FF2B5EF4-FFF2-40B4-BE49-F238E27FC236}">
                  <a16:creationId xmlns:a16="http://schemas.microsoft.com/office/drawing/2014/main" id="{AB216ED4-ACB8-675B-3CF5-D104E1CE6367}"/>
                </a:ext>
              </a:extLst>
            </p:cNvPr>
            <p:cNvSpPr/>
            <p:nvPr/>
          </p:nvSpPr>
          <p:spPr>
            <a:xfrm>
              <a:off x="5317584" y="1632672"/>
              <a:ext cx="36195" cy="36194"/>
            </a:xfrm>
            <a:custGeom>
              <a:avLst/>
              <a:gdLst>
                <a:gd name="connsiteX0" fmla="*/ 36195 w 36195"/>
                <a:gd name="connsiteY0" fmla="*/ 18097 h 36194"/>
                <a:gd name="connsiteX1" fmla="*/ 18098 w 36195"/>
                <a:gd name="connsiteY1" fmla="*/ 36195 h 36194"/>
                <a:gd name="connsiteX2" fmla="*/ 0 w 36195"/>
                <a:gd name="connsiteY2" fmla="*/ 18097 h 36194"/>
                <a:gd name="connsiteX3" fmla="*/ 18098 w 36195"/>
                <a:gd name="connsiteY3" fmla="*/ 0 h 36194"/>
                <a:gd name="connsiteX4" fmla="*/ 36195 w 36195"/>
                <a:gd name="connsiteY4" fmla="*/ 18097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7"/>
                  </a:moveTo>
                  <a:cubicBezTo>
                    <a:pt x="36195" y="28092"/>
                    <a:pt x="28092" y="36195"/>
                    <a:pt x="18098" y="36195"/>
                  </a:cubicBezTo>
                  <a:cubicBezTo>
                    <a:pt x="8102" y="36195"/>
                    <a:pt x="0" y="28092"/>
                    <a:pt x="0" y="18097"/>
                  </a:cubicBezTo>
                  <a:cubicBezTo>
                    <a:pt x="0" y="8103"/>
                    <a:pt x="8103" y="0"/>
                    <a:pt x="18098" y="0"/>
                  </a:cubicBezTo>
                  <a:cubicBezTo>
                    <a:pt x="28093" y="0"/>
                    <a:pt x="36195" y="8102"/>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2" name="Freeform: Shape 113">
              <a:extLst>
                <a:ext uri="{FF2B5EF4-FFF2-40B4-BE49-F238E27FC236}">
                  <a16:creationId xmlns:a16="http://schemas.microsoft.com/office/drawing/2014/main" id="{E9A0400C-BDC4-39CA-A5F9-BB15B7B8C6D6}"/>
                </a:ext>
              </a:extLst>
            </p:cNvPr>
            <p:cNvSpPr/>
            <p:nvPr/>
          </p:nvSpPr>
          <p:spPr>
            <a:xfrm>
              <a:off x="4915629" y="1668867"/>
              <a:ext cx="36195" cy="36194"/>
            </a:xfrm>
            <a:custGeom>
              <a:avLst/>
              <a:gdLst>
                <a:gd name="connsiteX0" fmla="*/ 36195 w 36195"/>
                <a:gd name="connsiteY0" fmla="*/ 18097 h 36194"/>
                <a:gd name="connsiteX1" fmla="*/ 18098 w 36195"/>
                <a:gd name="connsiteY1" fmla="*/ 36195 h 36194"/>
                <a:gd name="connsiteX2" fmla="*/ 0 w 36195"/>
                <a:gd name="connsiteY2" fmla="*/ 18097 h 36194"/>
                <a:gd name="connsiteX3" fmla="*/ 18098 w 36195"/>
                <a:gd name="connsiteY3" fmla="*/ 0 h 36194"/>
                <a:gd name="connsiteX4" fmla="*/ 36195 w 36195"/>
                <a:gd name="connsiteY4" fmla="*/ 18097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7"/>
                  </a:moveTo>
                  <a:cubicBezTo>
                    <a:pt x="36195" y="28092"/>
                    <a:pt x="28092" y="36195"/>
                    <a:pt x="18098" y="36195"/>
                  </a:cubicBezTo>
                  <a:cubicBezTo>
                    <a:pt x="8103" y="36195"/>
                    <a:pt x="0" y="28092"/>
                    <a:pt x="0" y="18097"/>
                  </a:cubicBezTo>
                  <a:cubicBezTo>
                    <a:pt x="0" y="8103"/>
                    <a:pt x="8103" y="0"/>
                    <a:pt x="18098" y="0"/>
                  </a:cubicBezTo>
                  <a:cubicBezTo>
                    <a:pt x="28093" y="0"/>
                    <a:pt x="36195" y="8102"/>
                    <a:pt x="36195" y="1809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3" name="Freeform: Shape 114">
              <a:extLst>
                <a:ext uri="{FF2B5EF4-FFF2-40B4-BE49-F238E27FC236}">
                  <a16:creationId xmlns:a16="http://schemas.microsoft.com/office/drawing/2014/main" id="{1A9A58C7-0341-09E3-3066-7B7108C4A31D}"/>
                </a:ext>
              </a:extLst>
            </p:cNvPr>
            <p:cNvSpPr/>
            <p:nvPr/>
          </p:nvSpPr>
          <p:spPr>
            <a:xfrm>
              <a:off x="4851812" y="1622195"/>
              <a:ext cx="36195" cy="36194"/>
            </a:xfrm>
            <a:custGeom>
              <a:avLst/>
              <a:gdLst>
                <a:gd name="connsiteX0" fmla="*/ 36195 w 36195"/>
                <a:gd name="connsiteY0" fmla="*/ 18098 h 36194"/>
                <a:gd name="connsiteX1" fmla="*/ 18098 w 36195"/>
                <a:gd name="connsiteY1" fmla="*/ 36195 h 36194"/>
                <a:gd name="connsiteX2" fmla="*/ 0 w 36195"/>
                <a:gd name="connsiteY2" fmla="*/ 18098 h 36194"/>
                <a:gd name="connsiteX3" fmla="*/ 18098 w 36195"/>
                <a:gd name="connsiteY3" fmla="*/ 0 h 36194"/>
                <a:gd name="connsiteX4" fmla="*/ 36195 w 36195"/>
                <a:gd name="connsiteY4" fmla="*/ 18098 h 36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 h="36194">
                  <a:moveTo>
                    <a:pt x="36195" y="18098"/>
                  </a:moveTo>
                  <a:cubicBezTo>
                    <a:pt x="36195" y="28092"/>
                    <a:pt x="28092" y="36195"/>
                    <a:pt x="18098" y="36195"/>
                  </a:cubicBezTo>
                  <a:cubicBezTo>
                    <a:pt x="8103" y="36195"/>
                    <a:pt x="0" y="28093"/>
                    <a:pt x="0" y="18098"/>
                  </a:cubicBezTo>
                  <a:cubicBezTo>
                    <a:pt x="0" y="8103"/>
                    <a:pt x="8103" y="0"/>
                    <a:pt x="18098" y="0"/>
                  </a:cubicBezTo>
                  <a:cubicBezTo>
                    <a:pt x="28092" y="0"/>
                    <a:pt x="36195" y="8103"/>
                    <a:pt x="36195" y="1809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95" name="Graphic 75">
            <a:extLst>
              <a:ext uri="{FF2B5EF4-FFF2-40B4-BE49-F238E27FC236}">
                <a16:creationId xmlns:a16="http://schemas.microsoft.com/office/drawing/2014/main" id="{E39D5A1E-C322-B781-CB26-52C8FFEDB3F6}"/>
              </a:ext>
            </a:extLst>
          </p:cNvPr>
          <p:cNvGrpSpPr/>
          <p:nvPr/>
        </p:nvGrpSpPr>
        <p:grpSpPr>
          <a:xfrm>
            <a:off x="4077187" y="2033947"/>
            <a:ext cx="291629" cy="266270"/>
            <a:chOff x="4920391" y="1127847"/>
            <a:chExt cx="372427" cy="340042"/>
          </a:xfrm>
          <a:noFill/>
        </p:grpSpPr>
        <p:sp>
          <p:nvSpPr>
            <p:cNvPr id="96" name="Freeform: Shape 97">
              <a:extLst>
                <a:ext uri="{FF2B5EF4-FFF2-40B4-BE49-F238E27FC236}">
                  <a16:creationId xmlns:a16="http://schemas.microsoft.com/office/drawing/2014/main" id="{E397BA21-EA3B-D6B2-BEB6-0266873E21F5}"/>
                </a:ext>
              </a:extLst>
            </p:cNvPr>
            <p:cNvSpPr/>
            <p:nvPr/>
          </p:nvSpPr>
          <p:spPr>
            <a:xfrm>
              <a:off x="4985162" y="1127847"/>
              <a:ext cx="241934" cy="120967"/>
            </a:xfrm>
            <a:custGeom>
              <a:avLst/>
              <a:gdLst>
                <a:gd name="connsiteX0" fmla="*/ 0 w 241934"/>
                <a:gd name="connsiteY0" fmla="*/ 120968 h 120967"/>
                <a:gd name="connsiteX1" fmla="*/ 120967 w 241934"/>
                <a:gd name="connsiteY1" fmla="*/ 0 h 120967"/>
                <a:gd name="connsiteX2" fmla="*/ 241935 w 241934"/>
                <a:gd name="connsiteY2" fmla="*/ 120968 h 120967"/>
              </a:gdLst>
              <a:ahLst/>
              <a:cxnLst>
                <a:cxn ang="0">
                  <a:pos x="connsiteX0" y="connsiteY0"/>
                </a:cxn>
                <a:cxn ang="0">
                  <a:pos x="connsiteX1" y="connsiteY1"/>
                </a:cxn>
                <a:cxn ang="0">
                  <a:pos x="connsiteX2" y="connsiteY2"/>
                </a:cxn>
              </a:cxnLst>
              <a:rect l="l" t="t" r="r" b="b"/>
              <a:pathLst>
                <a:path w="241934" h="120967">
                  <a:moveTo>
                    <a:pt x="0" y="120968"/>
                  </a:moveTo>
                  <a:cubicBezTo>
                    <a:pt x="0" y="54293"/>
                    <a:pt x="54292" y="0"/>
                    <a:pt x="120967" y="0"/>
                  </a:cubicBezTo>
                  <a:cubicBezTo>
                    <a:pt x="187642" y="0"/>
                    <a:pt x="241935" y="54293"/>
                    <a:pt x="241935" y="120968"/>
                  </a:cubicBezTo>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8">
              <a:extLst>
                <a:ext uri="{FF2B5EF4-FFF2-40B4-BE49-F238E27FC236}">
                  <a16:creationId xmlns:a16="http://schemas.microsoft.com/office/drawing/2014/main" id="{A448B1F2-01C3-3FF0-31E7-5CF0EE4AF7AB}"/>
                </a:ext>
              </a:extLst>
            </p:cNvPr>
            <p:cNvSpPr/>
            <p:nvPr/>
          </p:nvSpPr>
          <p:spPr>
            <a:xfrm>
              <a:off x="4920391" y="1264055"/>
              <a:ext cx="45720" cy="95250"/>
            </a:xfrm>
            <a:custGeom>
              <a:avLst/>
              <a:gdLst>
                <a:gd name="connsiteX0" fmla="*/ 45720 w 45720"/>
                <a:gd name="connsiteY0" fmla="*/ 95250 h 95250"/>
                <a:gd name="connsiteX1" fmla="*/ 0 w 45720"/>
                <a:gd name="connsiteY1" fmla="*/ 47625 h 95250"/>
                <a:gd name="connsiteX2" fmla="*/ 45720 w 45720"/>
                <a:gd name="connsiteY2" fmla="*/ 0 h 95250"/>
              </a:gdLst>
              <a:ahLst/>
              <a:cxnLst>
                <a:cxn ang="0">
                  <a:pos x="connsiteX0" y="connsiteY0"/>
                </a:cxn>
                <a:cxn ang="0">
                  <a:pos x="connsiteX1" y="connsiteY1"/>
                </a:cxn>
                <a:cxn ang="0">
                  <a:pos x="connsiteX2" y="connsiteY2"/>
                </a:cxn>
              </a:cxnLst>
              <a:rect l="l" t="t" r="r" b="b"/>
              <a:pathLst>
                <a:path w="45720" h="95250">
                  <a:moveTo>
                    <a:pt x="45720" y="95250"/>
                  </a:moveTo>
                  <a:cubicBezTo>
                    <a:pt x="20003" y="94298"/>
                    <a:pt x="0" y="73342"/>
                    <a:pt x="0" y="47625"/>
                  </a:cubicBezTo>
                  <a:cubicBezTo>
                    <a:pt x="0" y="21907"/>
                    <a:pt x="20003" y="952"/>
                    <a:pt x="45720" y="0"/>
                  </a:cubicBezTo>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9">
              <a:extLst>
                <a:ext uri="{FF2B5EF4-FFF2-40B4-BE49-F238E27FC236}">
                  <a16:creationId xmlns:a16="http://schemas.microsoft.com/office/drawing/2014/main" id="{92F235DE-A55D-1644-CB0E-6FC30B4332D7}"/>
                </a:ext>
              </a:extLst>
            </p:cNvPr>
            <p:cNvSpPr/>
            <p:nvPr/>
          </p:nvSpPr>
          <p:spPr>
            <a:xfrm>
              <a:off x="4968016" y="1250719"/>
              <a:ext cx="36195" cy="122872"/>
            </a:xfrm>
            <a:custGeom>
              <a:avLst/>
              <a:gdLst>
                <a:gd name="connsiteX0" fmla="*/ 0 w 36195"/>
                <a:gd name="connsiteY0" fmla="*/ 57150 h 122872"/>
                <a:gd name="connsiteX1" fmla="*/ 0 w 36195"/>
                <a:gd name="connsiteY1" fmla="*/ 18098 h 122872"/>
                <a:gd name="connsiteX2" fmla="*/ 18098 w 36195"/>
                <a:gd name="connsiteY2" fmla="*/ 0 h 122872"/>
                <a:gd name="connsiteX3" fmla="*/ 36195 w 36195"/>
                <a:gd name="connsiteY3" fmla="*/ 18098 h 122872"/>
                <a:gd name="connsiteX4" fmla="*/ 36195 w 36195"/>
                <a:gd name="connsiteY4" fmla="*/ 104775 h 122872"/>
                <a:gd name="connsiteX5" fmla="*/ 18098 w 36195"/>
                <a:gd name="connsiteY5" fmla="*/ 122873 h 122872"/>
                <a:gd name="connsiteX6" fmla="*/ 0 w 36195"/>
                <a:gd name="connsiteY6" fmla="*/ 104775 h 122872"/>
                <a:gd name="connsiteX7" fmla="*/ 0 w 36195"/>
                <a:gd name="connsiteY7" fmla="*/ 85725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 h="122872">
                  <a:moveTo>
                    <a:pt x="0" y="57150"/>
                  </a:moveTo>
                  <a:cubicBezTo>
                    <a:pt x="0" y="37148"/>
                    <a:pt x="0" y="18098"/>
                    <a:pt x="0" y="18098"/>
                  </a:cubicBezTo>
                  <a:cubicBezTo>
                    <a:pt x="0" y="7620"/>
                    <a:pt x="8573" y="0"/>
                    <a:pt x="18098" y="0"/>
                  </a:cubicBezTo>
                  <a:cubicBezTo>
                    <a:pt x="28575" y="0"/>
                    <a:pt x="36195" y="8573"/>
                    <a:pt x="36195" y="18098"/>
                  </a:cubicBezTo>
                  <a:lnTo>
                    <a:pt x="36195" y="104775"/>
                  </a:lnTo>
                  <a:cubicBezTo>
                    <a:pt x="36195" y="115253"/>
                    <a:pt x="27623" y="122873"/>
                    <a:pt x="18098" y="122873"/>
                  </a:cubicBezTo>
                  <a:cubicBezTo>
                    <a:pt x="7620" y="122873"/>
                    <a:pt x="0" y="114300"/>
                    <a:pt x="0" y="104775"/>
                  </a:cubicBezTo>
                  <a:cubicBezTo>
                    <a:pt x="0" y="104775"/>
                    <a:pt x="0" y="97155"/>
                    <a:pt x="0" y="85725"/>
                  </a:cubicBezTo>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9" name="Freeform: Shape 100">
              <a:extLst>
                <a:ext uri="{FF2B5EF4-FFF2-40B4-BE49-F238E27FC236}">
                  <a16:creationId xmlns:a16="http://schemas.microsoft.com/office/drawing/2014/main" id="{31E557AE-60C5-BFA1-3FF5-8C3A48825A15}"/>
                </a:ext>
              </a:extLst>
            </p:cNvPr>
            <p:cNvSpPr/>
            <p:nvPr/>
          </p:nvSpPr>
          <p:spPr>
            <a:xfrm>
              <a:off x="5247099" y="1264055"/>
              <a:ext cx="45720" cy="95250"/>
            </a:xfrm>
            <a:custGeom>
              <a:avLst/>
              <a:gdLst>
                <a:gd name="connsiteX0" fmla="*/ 0 w 45720"/>
                <a:gd name="connsiteY0" fmla="*/ 95250 h 95250"/>
                <a:gd name="connsiteX1" fmla="*/ 45720 w 45720"/>
                <a:gd name="connsiteY1" fmla="*/ 47625 h 95250"/>
                <a:gd name="connsiteX2" fmla="*/ 0 w 45720"/>
                <a:gd name="connsiteY2" fmla="*/ 0 h 95250"/>
              </a:gdLst>
              <a:ahLst/>
              <a:cxnLst>
                <a:cxn ang="0">
                  <a:pos x="connsiteX0" y="connsiteY0"/>
                </a:cxn>
                <a:cxn ang="0">
                  <a:pos x="connsiteX1" y="connsiteY1"/>
                </a:cxn>
                <a:cxn ang="0">
                  <a:pos x="connsiteX2" y="connsiteY2"/>
                </a:cxn>
              </a:cxnLst>
              <a:rect l="l" t="t" r="r" b="b"/>
              <a:pathLst>
                <a:path w="45720" h="95250">
                  <a:moveTo>
                    <a:pt x="0" y="95250"/>
                  </a:moveTo>
                  <a:cubicBezTo>
                    <a:pt x="25717" y="94298"/>
                    <a:pt x="45720" y="73342"/>
                    <a:pt x="45720" y="47625"/>
                  </a:cubicBezTo>
                  <a:cubicBezTo>
                    <a:pt x="45720" y="21907"/>
                    <a:pt x="25717" y="952"/>
                    <a:pt x="0" y="0"/>
                  </a:cubicBezTo>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0" name="Freeform: Shape 101">
              <a:extLst>
                <a:ext uri="{FF2B5EF4-FFF2-40B4-BE49-F238E27FC236}">
                  <a16:creationId xmlns:a16="http://schemas.microsoft.com/office/drawing/2014/main" id="{72E81BFF-A997-91B6-2145-3A7AB2395223}"/>
                </a:ext>
              </a:extLst>
            </p:cNvPr>
            <p:cNvSpPr/>
            <p:nvPr/>
          </p:nvSpPr>
          <p:spPr>
            <a:xfrm>
              <a:off x="5209952" y="1250719"/>
              <a:ext cx="36194" cy="122872"/>
            </a:xfrm>
            <a:custGeom>
              <a:avLst/>
              <a:gdLst>
                <a:gd name="connsiteX0" fmla="*/ 36195 w 36194"/>
                <a:gd name="connsiteY0" fmla="*/ 57150 h 122872"/>
                <a:gd name="connsiteX1" fmla="*/ 36195 w 36194"/>
                <a:gd name="connsiteY1" fmla="*/ 18098 h 122872"/>
                <a:gd name="connsiteX2" fmla="*/ 18097 w 36194"/>
                <a:gd name="connsiteY2" fmla="*/ 0 h 122872"/>
                <a:gd name="connsiteX3" fmla="*/ 0 w 36194"/>
                <a:gd name="connsiteY3" fmla="*/ 18098 h 122872"/>
                <a:gd name="connsiteX4" fmla="*/ 0 w 36194"/>
                <a:gd name="connsiteY4" fmla="*/ 104775 h 122872"/>
                <a:gd name="connsiteX5" fmla="*/ 18097 w 36194"/>
                <a:gd name="connsiteY5" fmla="*/ 122873 h 122872"/>
                <a:gd name="connsiteX6" fmla="*/ 36195 w 36194"/>
                <a:gd name="connsiteY6" fmla="*/ 104775 h 122872"/>
                <a:gd name="connsiteX7" fmla="*/ 36195 w 36194"/>
                <a:gd name="connsiteY7" fmla="*/ 85725 h 12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4" h="122872">
                  <a:moveTo>
                    <a:pt x="36195" y="57150"/>
                  </a:moveTo>
                  <a:cubicBezTo>
                    <a:pt x="36195" y="37148"/>
                    <a:pt x="36195" y="18098"/>
                    <a:pt x="36195" y="18098"/>
                  </a:cubicBezTo>
                  <a:cubicBezTo>
                    <a:pt x="36195" y="7620"/>
                    <a:pt x="27622" y="0"/>
                    <a:pt x="18097" y="0"/>
                  </a:cubicBezTo>
                  <a:cubicBezTo>
                    <a:pt x="7620" y="0"/>
                    <a:pt x="0" y="8573"/>
                    <a:pt x="0" y="18098"/>
                  </a:cubicBezTo>
                  <a:lnTo>
                    <a:pt x="0" y="104775"/>
                  </a:lnTo>
                  <a:cubicBezTo>
                    <a:pt x="0" y="115253"/>
                    <a:pt x="8572" y="122873"/>
                    <a:pt x="18097" y="122873"/>
                  </a:cubicBezTo>
                  <a:cubicBezTo>
                    <a:pt x="28575" y="122873"/>
                    <a:pt x="36195" y="114300"/>
                    <a:pt x="36195" y="104775"/>
                  </a:cubicBezTo>
                  <a:cubicBezTo>
                    <a:pt x="36195" y="104775"/>
                    <a:pt x="36195" y="97155"/>
                    <a:pt x="36195" y="85725"/>
                  </a:cubicBezTo>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1" name="Freeform: Shape 102">
              <a:extLst>
                <a:ext uri="{FF2B5EF4-FFF2-40B4-BE49-F238E27FC236}">
                  <a16:creationId xmlns:a16="http://schemas.microsoft.com/office/drawing/2014/main" id="{6ADB44C3-4765-B6C5-F2C4-25F8FCCBACE8}"/>
                </a:ext>
              </a:extLst>
            </p:cNvPr>
            <p:cNvSpPr/>
            <p:nvPr/>
          </p:nvSpPr>
          <p:spPr>
            <a:xfrm>
              <a:off x="5129941" y="1390737"/>
              <a:ext cx="95250" cy="60007"/>
            </a:xfrm>
            <a:custGeom>
              <a:avLst/>
              <a:gdLst>
                <a:gd name="connsiteX0" fmla="*/ 95250 w 95250"/>
                <a:gd name="connsiteY0" fmla="*/ 0 h 60007"/>
                <a:gd name="connsiteX1" fmla="*/ 8573 w 95250"/>
                <a:gd name="connsiteY1" fmla="*/ 60007 h 60007"/>
                <a:gd name="connsiteX2" fmla="*/ 0 w 95250"/>
                <a:gd name="connsiteY2" fmla="*/ 60007 h 60007"/>
              </a:gdLst>
              <a:ahLst/>
              <a:cxnLst>
                <a:cxn ang="0">
                  <a:pos x="connsiteX0" y="connsiteY0"/>
                </a:cxn>
                <a:cxn ang="0">
                  <a:pos x="connsiteX1" y="connsiteY1"/>
                </a:cxn>
                <a:cxn ang="0">
                  <a:pos x="connsiteX2" y="connsiteY2"/>
                </a:cxn>
              </a:cxnLst>
              <a:rect l="l" t="t" r="r" b="b"/>
              <a:pathLst>
                <a:path w="95250" h="60007">
                  <a:moveTo>
                    <a:pt x="95250" y="0"/>
                  </a:moveTo>
                  <a:cubicBezTo>
                    <a:pt x="81915" y="35243"/>
                    <a:pt x="48578" y="60007"/>
                    <a:pt x="8573" y="60007"/>
                  </a:cubicBezTo>
                  <a:cubicBezTo>
                    <a:pt x="8573" y="60007"/>
                    <a:pt x="4763" y="60007"/>
                    <a:pt x="0" y="60007"/>
                  </a:cubicBezTo>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2" name="Freeform: Shape 103">
              <a:extLst>
                <a:ext uri="{FF2B5EF4-FFF2-40B4-BE49-F238E27FC236}">
                  <a16:creationId xmlns:a16="http://schemas.microsoft.com/office/drawing/2014/main" id="{0FA98A2B-4DC8-1EBE-0CB4-10B13CE41D49}"/>
                </a:ext>
              </a:extLst>
            </p:cNvPr>
            <p:cNvSpPr/>
            <p:nvPr/>
          </p:nvSpPr>
          <p:spPr>
            <a:xfrm>
              <a:off x="5092794" y="1433600"/>
              <a:ext cx="34289" cy="34289"/>
            </a:xfrm>
            <a:custGeom>
              <a:avLst/>
              <a:gdLst>
                <a:gd name="connsiteX0" fmla="*/ 34290 w 34289"/>
                <a:gd name="connsiteY0" fmla="*/ 17145 h 34289"/>
                <a:gd name="connsiteX1" fmla="*/ 17145 w 34289"/>
                <a:gd name="connsiteY1" fmla="*/ 34290 h 34289"/>
                <a:gd name="connsiteX2" fmla="*/ 0 w 34289"/>
                <a:gd name="connsiteY2" fmla="*/ 17145 h 34289"/>
                <a:gd name="connsiteX3" fmla="*/ 17145 w 34289"/>
                <a:gd name="connsiteY3" fmla="*/ 0 h 34289"/>
                <a:gd name="connsiteX4" fmla="*/ 34290 w 34289"/>
                <a:gd name="connsiteY4" fmla="*/ 17145 h 34289"/>
                <a:gd name="connsiteX5" fmla="*/ 34290 w 34289"/>
                <a:gd name="connsiteY5" fmla="*/ 17145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89" h="34289">
                  <a:moveTo>
                    <a:pt x="34290" y="17145"/>
                  </a:moveTo>
                  <a:cubicBezTo>
                    <a:pt x="34290" y="26670"/>
                    <a:pt x="26670" y="34290"/>
                    <a:pt x="17145" y="34290"/>
                  </a:cubicBezTo>
                  <a:cubicBezTo>
                    <a:pt x="7620" y="34290"/>
                    <a:pt x="0" y="26670"/>
                    <a:pt x="0" y="17145"/>
                  </a:cubicBezTo>
                  <a:cubicBezTo>
                    <a:pt x="0" y="7620"/>
                    <a:pt x="7620" y="0"/>
                    <a:pt x="17145" y="0"/>
                  </a:cubicBezTo>
                  <a:cubicBezTo>
                    <a:pt x="26670" y="0"/>
                    <a:pt x="34290" y="7620"/>
                    <a:pt x="34290" y="17145"/>
                  </a:cubicBezTo>
                  <a:lnTo>
                    <a:pt x="34290" y="17145"/>
                  </a:lnTo>
                  <a:close/>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03" name="Freeform: Shape 104">
              <a:extLst>
                <a:ext uri="{FF2B5EF4-FFF2-40B4-BE49-F238E27FC236}">
                  <a16:creationId xmlns:a16="http://schemas.microsoft.com/office/drawing/2014/main" id="{00167837-3400-6528-8E23-CEC3A66BF6E0}"/>
                </a:ext>
              </a:extLst>
            </p:cNvPr>
            <p:cNvSpPr/>
            <p:nvPr/>
          </p:nvSpPr>
          <p:spPr>
            <a:xfrm>
              <a:off x="5016594" y="1157375"/>
              <a:ext cx="170497" cy="27661"/>
            </a:xfrm>
            <a:custGeom>
              <a:avLst/>
              <a:gdLst>
                <a:gd name="connsiteX0" fmla="*/ 0 w 170497"/>
                <a:gd name="connsiteY0" fmla="*/ 14288 h 27661"/>
                <a:gd name="connsiteX1" fmla="*/ 15240 w 170497"/>
                <a:gd name="connsiteY1" fmla="*/ 25717 h 27661"/>
                <a:gd name="connsiteX2" fmla="*/ 26670 w 170497"/>
                <a:gd name="connsiteY2" fmla="*/ 24765 h 27661"/>
                <a:gd name="connsiteX3" fmla="*/ 86677 w 170497"/>
                <a:gd name="connsiteY3" fmla="*/ 0 h 27661"/>
                <a:gd name="connsiteX4" fmla="*/ 94297 w 170497"/>
                <a:gd name="connsiteY4" fmla="*/ 0 h 27661"/>
                <a:gd name="connsiteX5" fmla="*/ 154305 w 170497"/>
                <a:gd name="connsiteY5" fmla="*/ 24765 h 27661"/>
                <a:gd name="connsiteX6" fmla="*/ 164783 w 170497"/>
                <a:gd name="connsiteY6" fmla="*/ 26670 h 27661"/>
                <a:gd name="connsiteX7" fmla="*/ 170497 w 170497"/>
                <a:gd name="connsiteY7" fmla="*/ 22860 h 2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 h="27661">
                  <a:moveTo>
                    <a:pt x="0" y="14288"/>
                  </a:moveTo>
                  <a:lnTo>
                    <a:pt x="15240" y="25717"/>
                  </a:lnTo>
                  <a:cubicBezTo>
                    <a:pt x="19050" y="28575"/>
                    <a:pt x="23813" y="27622"/>
                    <a:pt x="26670" y="24765"/>
                  </a:cubicBezTo>
                  <a:cubicBezTo>
                    <a:pt x="41910" y="9525"/>
                    <a:pt x="62865" y="0"/>
                    <a:pt x="86677" y="0"/>
                  </a:cubicBezTo>
                  <a:lnTo>
                    <a:pt x="94297" y="0"/>
                  </a:lnTo>
                  <a:cubicBezTo>
                    <a:pt x="118110" y="0"/>
                    <a:pt x="139065" y="9525"/>
                    <a:pt x="154305" y="24765"/>
                  </a:cubicBezTo>
                  <a:cubicBezTo>
                    <a:pt x="157163" y="27622"/>
                    <a:pt x="161925" y="28575"/>
                    <a:pt x="164783" y="26670"/>
                  </a:cubicBezTo>
                  <a:lnTo>
                    <a:pt x="170497" y="22860"/>
                  </a:lnTo>
                </a:path>
              </a:pathLst>
            </a:custGeom>
            <a:noFill/>
            <a:ln w="13534" cap="flat">
              <a:solidFill>
                <a:srgbClr val="56565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515" name="Group 514">
            <a:extLst>
              <a:ext uri="{FF2B5EF4-FFF2-40B4-BE49-F238E27FC236}">
                <a16:creationId xmlns:a16="http://schemas.microsoft.com/office/drawing/2014/main" id="{004708CD-1C5F-B1C4-4E29-844300B5CB03}"/>
              </a:ext>
            </a:extLst>
          </p:cNvPr>
          <p:cNvGrpSpPr/>
          <p:nvPr/>
        </p:nvGrpSpPr>
        <p:grpSpPr>
          <a:xfrm>
            <a:off x="4143748" y="2575149"/>
            <a:ext cx="156210" cy="156210"/>
            <a:chOff x="5048630" y="2809802"/>
            <a:chExt cx="156210" cy="156210"/>
          </a:xfrm>
        </p:grpSpPr>
        <p:sp>
          <p:nvSpPr>
            <p:cNvPr id="516" name="Freeform: Shape 133">
              <a:extLst>
                <a:ext uri="{FF2B5EF4-FFF2-40B4-BE49-F238E27FC236}">
                  <a16:creationId xmlns:a16="http://schemas.microsoft.com/office/drawing/2014/main" id="{BE05AEB8-0E9D-4FE7-7CC3-CC9E4A96E365}"/>
                </a:ext>
              </a:extLst>
            </p:cNvPr>
            <p:cNvSpPr/>
            <p:nvPr/>
          </p:nvSpPr>
          <p:spPr>
            <a:xfrm>
              <a:off x="5048630" y="2809802"/>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1443" y="18098"/>
                    <a:pt x="78105" y="18098"/>
                  </a:cubicBezTo>
                  <a:lnTo>
                    <a:pt x="78105" y="18098"/>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17" name="Freeform: Shape 134">
              <a:extLst>
                <a:ext uri="{FF2B5EF4-FFF2-40B4-BE49-F238E27FC236}">
                  <a16:creationId xmlns:a16="http://schemas.microsoft.com/office/drawing/2014/main" id="{DF8D3900-9CD5-AC9A-A1EE-AB876F6DDC51}"/>
                </a:ext>
              </a:extLst>
            </p:cNvPr>
            <p:cNvSpPr/>
            <p:nvPr/>
          </p:nvSpPr>
          <p:spPr>
            <a:xfrm>
              <a:off x="5086730" y="2861237"/>
              <a:ext cx="81915" cy="58102"/>
            </a:xfrm>
            <a:custGeom>
              <a:avLst/>
              <a:gdLst>
                <a:gd name="connsiteX0" fmla="*/ 32385 w 81915"/>
                <a:gd name="connsiteY0" fmla="*/ 58103 h 58102"/>
                <a:gd name="connsiteX1" fmla="*/ 25718 w 81915"/>
                <a:gd name="connsiteY1" fmla="*/ 55245 h 58102"/>
                <a:gd name="connsiteX2" fmla="*/ 2858 w 81915"/>
                <a:gd name="connsiteY2" fmla="*/ 32385 h 58102"/>
                <a:gd name="connsiteX3" fmla="*/ 2858 w 81915"/>
                <a:gd name="connsiteY3" fmla="*/ 18097 h 58102"/>
                <a:gd name="connsiteX4" fmla="*/ 17145 w 81915"/>
                <a:gd name="connsiteY4" fmla="*/ 18097 h 58102"/>
                <a:gd name="connsiteX5" fmla="*/ 33337 w 81915"/>
                <a:gd name="connsiteY5" fmla="*/ 34290 h 58102"/>
                <a:gd name="connsiteX6" fmla="*/ 64770 w 81915"/>
                <a:gd name="connsiteY6" fmla="*/ 2858 h 58102"/>
                <a:gd name="connsiteX7" fmla="*/ 79058 w 81915"/>
                <a:gd name="connsiteY7" fmla="*/ 2858 h 58102"/>
                <a:gd name="connsiteX8" fmla="*/ 79058 w 81915"/>
                <a:gd name="connsiteY8" fmla="*/ 17145 h 58102"/>
                <a:gd name="connsiteX9" fmla="*/ 40958 w 81915"/>
                <a:gd name="connsiteY9" fmla="*/ 55245 h 58102"/>
                <a:gd name="connsiteX10" fmla="*/ 32385 w 81915"/>
                <a:gd name="connsiteY10" fmla="*/ 58103 h 58102"/>
                <a:gd name="connsiteX11" fmla="*/ 32385 w 81915"/>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5" h="58102">
                  <a:moveTo>
                    <a:pt x="32385" y="58103"/>
                  </a:moveTo>
                  <a:cubicBezTo>
                    <a:pt x="29528" y="58103"/>
                    <a:pt x="27622" y="57150"/>
                    <a:pt x="25718" y="55245"/>
                  </a:cubicBezTo>
                  <a:lnTo>
                    <a:pt x="2858" y="32385"/>
                  </a:lnTo>
                  <a:cubicBezTo>
                    <a:pt x="-953" y="28575"/>
                    <a:pt x="-953" y="22860"/>
                    <a:pt x="2858" y="18097"/>
                  </a:cubicBezTo>
                  <a:cubicBezTo>
                    <a:pt x="6668" y="14288"/>
                    <a:pt x="12383" y="14288"/>
                    <a:pt x="17145" y="18097"/>
                  </a:cubicBezTo>
                  <a:lnTo>
                    <a:pt x="33337" y="34290"/>
                  </a:lnTo>
                  <a:lnTo>
                    <a:pt x="64770" y="2858"/>
                  </a:lnTo>
                  <a:cubicBezTo>
                    <a:pt x="68580" y="-953"/>
                    <a:pt x="74295" y="-953"/>
                    <a:pt x="79058" y="2858"/>
                  </a:cubicBezTo>
                  <a:cubicBezTo>
                    <a:pt x="82868" y="6668"/>
                    <a:pt x="82868" y="12383"/>
                    <a:pt x="79058" y="17145"/>
                  </a:cubicBezTo>
                  <a:lnTo>
                    <a:pt x="40958" y="55245"/>
                  </a:lnTo>
                  <a:cubicBezTo>
                    <a:pt x="38100" y="57150"/>
                    <a:pt x="35243" y="58103"/>
                    <a:pt x="32385" y="58103"/>
                  </a:cubicBezTo>
                  <a:lnTo>
                    <a:pt x="32385" y="58103"/>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195" name="Freeform: Shape 195">
            <a:extLst>
              <a:ext uri="{FF2B5EF4-FFF2-40B4-BE49-F238E27FC236}">
                <a16:creationId xmlns:a16="http://schemas.microsoft.com/office/drawing/2014/main" id="{44B8AA31-E05A-0699-0585-AB0808865021}"/>
              </a:ext>
            </a:extLst>
          </p:cNvPr>
          <p:cNvSpPr/>
          <p:nvPr/>
        </p:nvSpPr>
        <p:spPr>
          <a:xfrm>
            <a:off x="3968210" y="1958837"/>
            <a:ext cx="488632" cy="908685"/>
          </a:xfrm>
          <a:custGeom>
            <a:avLst/>
            <a:gdLst>
              <a:gd name="connsiteX0" fmla="*/ 412433 w 488632"/>
              <a:gd name="connsiteY0" fmla="*/ 908685 h 908685"/>
              <a:gd name="connsiteX1" fmla="*/ 76200 w 488632"/>
              <a:gd name="connsiteY1" fmla="*/ 908685 h 908685"/>
              <a:gd name="connsiteX2" fmla="*/ 0 w 488632"/>
              <a:gd name="connsiteY2" fmla="*/ 832485 h 908685"/>
              <a:gd name="connsiteX3" fmla="*/ 0 w 488632"/>
              <a:gd name="connsiteY3" fmla="*/ 76200 h 908685"/>
              <a:gd name="connsiteX4" fmla="*/ 76200 w 488632"/>
              <a:gd name="connsiteY4" fmla="*/ 0 h 908685"/>
              <a:gd name="connsiteX5" fmla="*/ 412433 w 488632"/>
              <a:gd name="connsiteY5" fmla="*/ 0 h 908685"/>
              <a:gd name="connsiteX6" fmla="*/ 488633 w 488632"/>
              <a:gd name="connsiteY6" fmla="*/ 76200 h 908685"/>
              <a:gd name="connsiteX7" fmla="*/ 488633 w 488632"/>
              <a:gd name="connsiteY7" fmla="*/ 832485 h 908685"/>
              <a:gd name="connsiteX8" fmla="*/ 412433 w 488632"/>
              <a:gd name="connsiteY8" fmla="*/ 908685 h 908685"/>
              <a:gd name="connsiteX9" fmla="*/ 412433 w 488632"/>
              <a:gd name="connsiteY9" fmla="*/ 908685 h 908685"/>
              <a:gd name="connsiteX10" fmla="*/ 76200 w 488632"/>
              <a:gd name="connsiteY10" fmla="*/ 25718 h 908685"/>
              <a:gd name="connsiteX11" fmla="*/ 25717 w 488632"/>
              <a:gd name="connsiteY11" fmla="*/ 76200 h 908685"/>
              <a:gd name="connsiteX12" fmla="*/ 25717 w 488632"/>
              <a:gd name="connsiteY12" fmla="*/ 832485 h 908685"/>
              <a:gd name="connsiteX13" fmla="*/ 76200 w 488632"/>
              <a:gd name="connsiteY13" fmla="*/ 882968 h 908685"/>
              <a:gd name="connsiteX14" fmla="*/ 412433 w 488632"/>
              <a:gd name="connsiteY14" fmla="*/ 882968 h 908685"/>
              <a:gd name="connsiteX15" fmla="*/ 462915 w 488632"/>
              <a:gd name="connsiteY15" fmla="*/ 832485 h 908685"/>
              <a:gd name="connsiteX16" fmla="*/ 462915 w 488632"/>
              <a:gd name="connsiteY16" fmla="*/ 76200 h 908685"/>
              <a:gd name="connsiteX17" fmla="*/ 412433 w 488632"/>
              <a:gd name="connsiteY17" fmla="*/ 25718 h 908685"/>
              <a:gd name="connsiteX18" fmla="*/ 76200 w 488632"/>
              <a:gd name="connsiteY18" fmla="*/ 25718 h 908685"/>
              <a:gd name="connsiteX19" fmla="*/ 76200 w 488632"/>
              <a:gd name="connsiteY19" fmla="*/ 25718 h 908685"/>
              <a:gd name="connsiteX20" fmla="*/ 76200 w 488632"/>
              <a:gd name="connsiteY20" fmla="*/ 25718 h 908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632" h="908685">
                <a:moveTo>
                  <a:pt x="412433" y="908685"/>
                </a:moveTo>
                <a:lnTo>
                  <a:pt x="76200" y="908685"/>
                </a:lnTo>
                <a:cubicBezTo>
                  <a:pt x="35242" y="908685"/>
                  <a:pt x="0" y="875348"/>
                  <a:pt x="0" y="832485"/>
                </a:cubicBezTo>
                <a:lnTo>
                  <a:pt x="0" y="76200"/>
                </a:lnTo>
                <a:cubicBezTo>
                  <a:pt x="0" y="34290"/>
                  <a:pt x="33338" y="0"/>
                  <a:pt x="76200" y="0"/>
                </a:cubicBezTo>
                <a:lnTo>
                  <a:pt x="412433" y="0"/>
                </a:lnTo>
                <a:cubicBezTo>
                  <a:pt x="453390" y="0"/>
                  <a:pt x="488633" y="33338"/>
                  <a:pt x="488633" y="76200"/>
                </a:cubicBezTo>
                <a:lnTo>
                  <a:pt x="488633" y="832485"/>
                </a:lnTo>
                <a:cubicBezTo>
                  <a:pt x="486728" y="875348"/>
                  <a:pt x="453390" y="908685"/>
                  <a:pt x="412433" y="908685"/>
                </a:cubicBezTo>
                <a:lnTo>
                  <a:pt x="412433" y="908685"/>
                </a:lnTo>
                <a:close/>
                <a:moveTo>
                  <a:pt x="76200" y="25718"/>
                </a:moveTo>
                <a:cubicBezTo>
                  <a:pt x="47625" y="25718"/>
                  <a:pt x="25717" y="47625"/>
                  <a:pt x="25717" y="76200"/>
                </a:cubicBezTo>
                <a:lnTo>
                  <a:pt x="25717" y="832485"/>
                </a:lnTo>
                <a:cubicBezTo>
                  <a:pt x="25717" y="861060"/>
                  <a:pt x="47625" y="882968"/>
                  <a:pt x="76200" y="882968"/>
                </a:cubicBezTo>
                <a:lnTo>
                  <a:pt x="412433" y="882968"/>
                </a:lnTo>
                <a:cubicBezTo>
                  <a:pt x="441008" y="882968"/>
                  <a:pt x="462915" y="861060"/>
                  <a:pt x="462915" y="832485"/>
                </a:cubicBezTo>
                <a:lnTo>
                  <a:pt x="462915" y="76200"/>
                </a:lnTo>
                <a:cubicBezTo>
                  <a:pt x="462915" y="47625"/>
                  <a:pt x="441008" y="25718"/>
                  <a:pt x="412433" y="25718"/>
                </a:cubicBezTo>
                <a:lnTo>
                  <a:pt x="76200" y="25718"/>
                </a:lnTo>
                <a:lnTo>
                  <a:pt x="76200" y="25718"/>
                </a:lnTo>
                <a:lnTo>
                  <a:pt x="76200" y="25718"/>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96" name="Freeform: Shape 196">
            <a:extLst>
              <a:ext uri="{FF2B5EF4-FFF2-40B4-BE49-F238E27FC236}">
                <a16:creationId xmlns:a16="http://schemas.microsoft.com/office/drawing/2014/main" id="{8B1BA701-6A07-167D-D9A7-9DC4CDCB63BE}"/>
              </a:ext>
            </a:extLst>
          </p:cNvPr>
          <p:cNvSpPr/>
          <p:nvPr/>
        </p:nvSpPr>
        <p:spPr>
          <a:xfrm>
            <a:off x="4149185" y="2757985"/>
            <a:ext cx="126682" cy="24764"/>
          </a:xfrm>
          <a:custGeom>
            <a:avLst/>
            <a:gdLst>
              <a:gd name="connsiteX0" fmla="*/ 0 w 126682"/>
              <a:gd name="connsiteY0" fmla="*/ 0 h 24764"/>
              <a:gd name="connsiteX1" fmla="*/ 126683 w 126682"/>
              <a:gd name="connsiteY1" fmla="*/ 0 h 24764"/>
              <a:gd name="connsiteX2" fmla="*/ 126683 w 126682"/>
              <a:gd name="connsiteY2" fmla="*/ 24765 h 24764"/>
              <a:gd name="connsiteX3" fmla="*/ 0 w 126682"/>
              <a:gd name="connsiteY3" fmla="*/ 24765 h 24764"/>
              <a:gd name="connsiteX4" fmla="*/ 0 w 126682"/>
              <a:gd name="connsiteY4" fmla="*/ 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 h="24764">
                <a:moveTo>
                  <a:pt x="0" y="0"/>
                </a:moveTo>
                <a:lnTo>
                  <a:pt x="126683" y="0"/>
                </a:lnTo>
                <a:lnTo>
                  <a:pt x="126683" y="24765"/>
                </a:lnTo>
                <a:lnTo>
                  <a:pt x="0" y="24765"/>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97" name="TextBox 196">
            <a:extLst>
              <a:ext uri="{FF2B5EF4-FFF2-40B4-BE49-F238E27FC236}">
                <a16:creationId xmlns:a16="http://schemas.microsoft.com/office/drawing/2014/main" id="{175832FF-5470-4328-5A27-46433CACBA84}"/>
              </a:ext>
            </a:extLst>
          </p:cNvPr>
          <p:cNvSpPr txBox="1"/>
          <p:nvPr/>
        </p:nvSpPr>
        <p:spPr>
          <a:xfrm>
            <a:off x="5935121" y="3773095"/>
            <a:ext cx="365806"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solidFill>
                  <a:srgbClr val="000000"/>
                </a:solidFill>
                <a:effectLst/>
                <a:uLnTx/>
                <a:uFillTx/>
                <a:ea typeface="+mn-ea"/>
                <a:cs typeface="+mn-cs"/>
                <a:sym typeface="Barlow-Medium"/>
                <a:rtl val="0"/>
              </a:rPr>
              <a:t>+</a:t>
            </a:r>
          </a:p>
        </p:txBody>
      </p:sp>
      <p:grpSp>
        <p:nvGrpSpPr>
          <p:cNvPr id="198" name="Group 197">
            <a:extLst>
              <a:ext uri="{FF2B5EF4-FFF2-40B4-BE49-F238E27FC236}">
                <a16:creationId xmlns:a16="http://schemas.microsoft.com/office/drawing/2014/main" id="{79DFB0B4-CECB-DBEA-93CF-45D68E6C5170}"/>
              </a:ext>
            </a:extLst>
          </p:cNvPr>
          <p:cNvGrpSpPr/>
          <p:nvPr/>
        </p:nvGrpSpPr>
        <p:grpSpPr>
          <a:xfrm>
            <a:off x="7304974" y="3572228"/>
            <a:ext cx="1127648" cy="696921"/>
            <a:chOff x="6838122" y="3603253"/>
            <a:chExt cx="817741" cy="505389"/>
          </a:xfrm>
        </p:grpSpPr>
        <p:sp>
          <p:nvSpPr>
            <p:cNvPr id="199" name="Rectangle 198">
              <a:extLst>
                <a:ext uri="{FF2B5EF4-FFF2-40B4-BE49-F238E27FC236}">
                  <a16:creationId xmlns:a16="http://schemas.microsoft.com/office/drawing/2014/main" id="{E35610D4-A778-B9A6-7914-7E53269FACF6}"/>
                </a:ext>
              </a:extLst>
            </p:cNvPr>
            <p:cNvSpPr/>
            <p:nvPr/>
          </p:nvSpPr>
          <p:spPr>
            <a:xfrm>
              <a:off x="6838122" y="3603253"/>
              <a:ext cx="817741" cy="505389"/>
            </a:xfrm>
            <a:prstGeom prst="rect">
              <a:avLst/>
            </a:prstGeom>
            <a:no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0" name="Rectangle 199">
              <a:extLst>
                <a:ext uri="{FF2B5EF4-FFF2-40B4-BE49-F238E27FC236}">
                  <a16:creationId xmlns:a16="http://schemas.microsoft.com/office/drawing/2014/main" id="{74404041-1236-4BC2-27B5-6788A7008864}"/>
                </a:ext>
              </a:extLst>
            </p:cNvPr>
            <p:cNvSpPr/>
            <p:nvPr/>
          </p:nvSpPr>
          <p:spPr>
            <a:xfrm>
              <a:off x="7160770" y="3686426"/>
              <a:ext cx="411730" cy="301262"/>
            </a:xfrm>
            <a:prstGeom prst="rect">
              <a:avLst/>
            </a:prstGeom>
            <a:noFill/>
            <a:ln w="19050">
              <a:solidFill>
                <a:srgbClr val="5C5D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200">
              <a:extLst>
                <a:ext uri="{FF2B5EF4-FFF2-40B4-BE49-F238E27FC236}">
                  <a16:creationId xmlns:a16="http://schemas.microsoft.com/office/drawing/2014/main" id="{8CA613FD-4191-9735-7FDB-4C892F721EE9}"/>
                </a:ext>
              </a:extLst>
            </p:cNvPr>
            <p:cNvGrpSpPr/>
            <p:nvPr/>
          </p:nvGrpSpPr>
          <p:grpSpPr>
            <a:xfrm>
              <a:off x="7188569" y="3723063"/>
              <a:ext cx="339317" cy="216930"/>
              <a:chOff x="3680135" y="3675629"/>
              <a:chExt cx="563175" cy="360045"/>
            </a:xfrm>
          </p:grpSpPr>
          <p:grpSp>
            <p:nvGrpSpPr>
              <p:cNvPr id="211" name="Graphic 75">
                <a:extLst>
                  <a:ext uri="{FF2B5EF4-FFF2-40B4-BE49-F238E27FC236}">
                    <a16:creationId xmlns:a16="http://schemas.microsoft.com/office/drawing/2014/main" id="{5A7D63CF-C889-5F6C-3697-561D3C63D8FC}"/>
                  </a:ext>
                </a:extLst>
              </p:cNvPr>
              <p:cNvGrpSpPr/>
              <p:nvPr/>
            </p:nvGrpSpPr>
            <p:grpSpPr>
              <a:xfrm>
                <a:off x="4087100" y="3781370"/>
                <a:ext cx="156210" cy="156210"/>
                <a:chOff x="3868831" y="1718397"/>
                <a:chExt cx="156210" cy="156210"/>
              </a:xfrm>
              <a:solidFill>
                <a:srgbClr val="7AC587"/>
              </a:solidFill>
            </p:grpSpPr>
            <p:sp>
              <p:nvSpPr>
                <p:cNvPr id="229" name="Freeform: Shape 229">
                  <a:extLst>
                    <a:ext uri="{FF2B5EF4-FFF2-40B4-BE49-F238E27FC236}">
                      <a16:creationId xmlns:a16="http://schemas.microsoft.com/office/drawing/2014/main" id="{8D1D04BA-6AA3-B9BE-4F8E-FA70060EF423}"/>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30" name="Freeform: Shape 230">
                  <a:extLst>
                    <a:ext uri="{FF2B5EF4-FFF2-40B4-BE49-F238E27FC236}">
                      <a16:creationId xmlns:a16="http://schemas.microsoft.com/office/drawing/2014/main" id="{51820B1E-F6D7-6FF2-1325-ACABA142341B}"/>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212" name="Group 211">
                <a:extLst>
                  <a:ext uri="{FF2B5EF4-FFF2-40B4-BE49-F238E27FC236}">
                    <a16:creationId xmlns:a16="http://schemas.microsoft.com/office/drawing/2014/main" id="{93C941A9-4EAE-3A15-56A1-A5F784E0B019}"/>
                  </a:ext>
                </a:extLst>
              </p:cNvPr>
              <p:cNvGrpSpPr/>
              <p:nvPr/>
            </p:nvGrpSpPr>
            <p:grpSpPr>
              <a:xfrm>
                <a:off x="3680135" y="3675629"/>
                <a:ext cx="327378" cy="360045"/>
                <a:chOff x="2498161" y="4284289"/>
                <a:chExt cx="327378" cy="360045"/>
              </a:xfrm>
            </p:grpSpPr>
            <p:sp>
              <p:nvSpPr>
                <p:cNvPr id="213" name="Freeform: Shape 213">
                  <a:extLst>
                    <a:ext uri="{FF2B5EF4-FFF2-40B4-BE49-F238E27FC236}">
                      <a16:creationId xmlns:a16="http://schemas.microsoft.com/office/drawing/2014/main" id="{99DF1C38-7084-4FB9-60ED-EC63160BD594}"/>
                    </a:ext>
                  </a:extLst>
                </p:cNvPr>
                <p:cNvSpPr/>
                <p:nvPr/>
              </p:nvSpPr>
              <p:spPr>
                <a:xfrm>
                  <a:off x="2498161" y="4284289"/>
                  <a:ext cx="327378" cy="360045"/>
                </a:xfrm>
                <a:custGeom>
                  <a:avLst/>
                  <a:gdLst>
                    <a:gd name="connsiteX0" fmla="*/ 319335 w 327378"/>
                    <a:gd name="connsiteY0" fmla="*/ 360045 h 360045"/>
                    <a:gd name="connsiteX1" fmla="*/ 321240 w 327378"/>
                    <a:gd name="connsiteY1" fmla="*/ 360045 h 360045"/>
                    <a:gd name="connsiteX2" fmla="*/ 326955 w 327378"/>
                    <a:gd name="connsiteY2" fmla="*/ 355283 h 360045"/>
                    <a:gd name="connsiteX3" fmla="*/ 326955 w 327378"/>
                    <a:gd name="connsiteY3" fmla="*/ 350520 h 360045"/>
                    <a:gd name="connsiteX4" fmla="*/ 323145 w 327378"/>
                    <a:gd name="connsiteY4" fmla="*/ 347662 h 360045"/>
                    <a:gd name="connsiteX5" fmla="*/ 228848 w 327378"/>
                    <a:gd name="connsiteY5" fmla="*/ 319087 h 360045"/>
                    <a:gd name="connsiteX6" fmla="*/ 225990 w 327378"/>
                    <a:gd name="connsiteY6" fmla="*/ 318135 h 360045"/>
                    <a:gd name="connsiteX7" fmla="*/ 225990 w 327378"/>
                    <a:gd name="connsiteY7" fmla="*/ 315278 h 360045"/>
                    <a:gd name="connsiteX8" fmla="*/ 225990 w 327378"/>
                    <a:gd name="connsiteY8" fmla="*/ 290512 h 360045"/>
                    <a:gd name="connsiteX9" fmla="*/ 225990 w 327378"/>
                    <a:gd name="connsiteY9" fmla="*/ 288608 h 360045"/>
                    <a:gd name="connsiteX10" fmla="*/ 227895 w 327378"/>
                    <a:gd name="connsiteY10" fmla="*/ 287655 h 360045"/>
                    <a:gd name="connsiteX11" fmla="*/ 271710 w 327378"/>
                    <a:gd name="connsiteY11" fmla="*/ 230505 h 360045"/>
                    <a:gd name="connsiteX12" fmla="*/ 272663 w 327378"/>
                    <a:gd name="connsiteY12" fmla="*/ 228600 h 360045"/>
                    <a:gd name="connsiteX13" fmla="*/ 274568 w 327378"/>
                    <a:gd name="connsiteY13" fmla="*/ 228600 h 360045"/>
                    <a:gd name="connsiteX14" fmla="*/ 298380 w 327378"/>
                    <a:gd name="connsiteY14" fmla="*/ 197167 h 360045"/>
                    <a:gd name="connsiteX15" fmla="*/ 303143 w 327378"/>
                    <a:gd name="connsiteY15" fmla="*/ 172403 h 360045"/>
                    <a:gd name="connsiteX16" fmla="*/ 296475 w 327378"/>
                    <a:gd name="connsiteY16" fmla="*/ 147638 h 360045"/>
                    <a:gd name="connsiteX17" fmla="*/ 280283 w 327378"/>
                    <a:gd name="connsiteY17" fmla="*/ 136208 h 360045"/>
                    <a:gd name="connsiteX18" fmla="*/ 277425 w 327378"/>
                    <a:gd name="connsiteY18" fmla="*/ 135255 h 360045"/>
                    <a:gd name="connsiteX19" fmla="*/ 278378 w 327378"/>
                    <a:gd name="connsiteY19" fmla="*/ 132398 h 360045"/>
                    <a:gd name="connsiteX20" fmla="*/ 253613 w 327378"/>
                    <a:gd name="connsiteY20" fmla="*/ 30480 h 360045"/>
                    <a:gd name="connsiteX21" fmla="*/ 164078 w 327378"/>
                    <a:gd name="connsiteY21" fmla="*/ 0 h 360045"/>
                    <a:gd name="connsiteX22" fmla="*/ 163125 w 327378"/>
                    <a:gd name="connsiteY22" fmla="*/ 0 h 360045"/>
                    <a:gd name="connsiteX23" fmla="*/ 163125 w 327378"/>
                    <a:gd name="connsiteY23" fmla="*/ 0 h 360045"/>
                    <a:gd name="connsiteX24" fmla="*/ 73590 w 327378"/>
                    <a:gd name="connsiteY24" fmla="*/ 30480 h 360045"/>
                    <a:gd name="connsiteX25" fmla="*/ 48825 w 327378"/>
                    <a:gd name="connsiteY25" fmla="*/ 132398 h 360045"/>
                    <a:gd name="connsiteX26" fmla="*/ 49778 w 327378"/>
                    <a:gd name="connsiteY26" fmla="*/ 135255 h 360045"/>
                    <a:gd name="connsiteX27" fmla="*/ 46920 w 327378"/>
                    <a:gd name="connsiteY27" fmla="*/ 136208 h 360045"/>
                    <a:gd name="connsiteX28" fmla="*/ 30728 w 327378"/>
                    <a:gd name="connsiteY28" fmla="*/ 147638 h 360045"/>
                    <a:gd name="connsiteX29" fmla="*/ 24060 w 327378"/>
                    <a:gd name="connsiteY29" fmla="*/ 172403 h 360045"/>
                    <a:gd name="connsiteX30" fmla="*/ 28823 w 327378"/>
                    <a:gd name="connsiteY30" fmla="*/ 197167 h 360045"/>
                    <a:gd name="connsiteX31" fmla="*/ 52635 w 327378"/>
                    <a:gd name="connsiteY31" fmla="*/ 228600 h 360045"/>
                    <a:gd name="connsiteX32" fmla="*/ 54540 w 327378"/>
                    <a:gd name="connsiteY32" fmla="*/ 228600 h 360045"/>
                    <a:gd name="connsiteX33" fmla="*/ 55493 w 327378"/>
                    <a:gd name="connsiteY33" fmla="*/ 230505 h 360045"/>
                    <a:gd name="connsiteX34" fmla="*/ 99308 w 327378"/>
                    <a:gd name="connsiteY34" fmla="*/ 287655 h 360045"/>
                    <a:gd name="connsiteX35" fmla="*/ 101213 w 327378"/>
                    <a:gd name="connsiteY35" fmla="*/ 288608 h 360045"/>
                    <a:gd name="connsiteX36" fmla="*/ 101213 w 327378"/>
                    <a:gd name="connsiteY36" fmla="*/ 290512 h 360045"/>
                    <a:gd name="connsiteX37" fmla="*/ 101213 w 327378"/>
                    <a:gd name="connsiteY37" fmla="*/ 315278 h 360045"/>
                    <a:gd name="connsiteX38" fmla="*/ 101213 w 327378"/>
                    <a:gd name="connsiteY38" fmla="*/ 318135 h 360045"/>
                    <a:gd name="connsiteX39" fmla="*/ 98355 w 327378"/>
                    <a:gd name="connsiteY39" fmla="*/ 319087 h 360045"/>
                    <a:gd name="connsiteX40" fmla="*/ 4058 w 327378"/>
                    <a:gd name="connsiteY40" fmla="*/ 347662 h 360045"/>
                    <a:gd name="connsiteX41" fmla="*/ 248 w 327378"/>
                    <a:gd name="connsiteY41" fmla="*/ 355283 h 360045"/>
                    <a:gd name="connsiteX42" fmla="*/ 5963 w 327378"/>
                    <a:gd name="connsiteY42" fmla="*/ 360045 h 360045"/>
                    <a:gd name="connsiteX43" fmla="*/ 7868 w 327378"/>
                    <a:gd name="connsiteY43" fmla="*/ 360045 h 360045"/>
                    <a:gd name="connsiteX44" fmla="*/ 109785 w 327378"/>
                    <a:gd name="connsiteY44" fmla="*/ 329565 h 360045"/>
                    <a:gd name="connsiteX45" fmla="*/ 114548 w 327378"/>
                    <a:gd name="connsiteY45" fmla="*/ 323850 h 360045"/>
                    <a:gd name="connsiteX46" fmla="*/ 114548 w 327378"/>
                    <a:gd name="connsiteY46" fmla="*/ 285750 h 360045"/>
                    <a:gd name="connsiteX47" fmla="*/ 111690 w 327378"/>
                    <a:gd name="connsiteY47" fmla="*/ 280987 h 360045"/>
                    <a:gd name="connsiteX48" fmla="*/ 66923 w 327378"/>
                    <a:gd name="connsiteY48" fmla="*/ 221933 h 360045"/>
                    <a:gd name="connsiteX49" fmla="*/ 61208 w 327378"/>
                    <a:gd name="connsiteY49" fmla="*/ 217170 h 360045"/>
                    <a:gd name="connsiteX50" fmla="*/ 42158 w 327378"/>
                    <a:gd name="connsiteY50" fmla="*/ 195262 h 360045"/>
                    <a:gd name="connsiteX51" fmla="*/ 37395 w 327378"/>
                    <a:gd name="connsiteY51" fmla="*/ 170498 h 360045"/>
                    <a:gd name="connsiteX52" fmla="*/ 41205 w 327378"/>
                    <a:gd name="connsiteY52" fmla="*/ 156210 h 360045"/>
                    <a:gd name="connsiteX53" fmla="*/ 58350 w 327378"/>
                    <a:gd name="connsiteY53" fmla="*/ 146685 h 360045"/>
                    <a:gd name="connsiteX54" fmla="*/ 63113 w 327378"/>
                    <a:gd name="connsiteY54" fmla="*/ 143828 h 360045"/>
                    <a:gd name="connsiteX55" fmla="*/ 64065 w 327378"/>
                    <a:gd name="connsiteY55" fmla="*/ 139065 h 360045"/>
                    <a:gd name="connsiteX56" fmla="*/ 83115 w 327378"/>
                    <a:gd name="connsiteY56" fmla="*/ 39053 h 360045"/>
                    <a:gd name="connsiteX57" fmla="*/ 164078 w 327378"/>
                    <a:gd name="connsiteY57" fmla="*/ 12382 h 360045"/>
                    <a:gd name="connsiteX58" fmla="*/ 245040 w 327378"/>
                    <a:gd name="connsiteY58" fmla="*/ 39053 h 360045"/>
                    <a:gd name="connsiteX59" fmla="*/ 264090 w 327378"/>
                    <a:gd name="connsiteY59" fmla="*/ 139065 h 360045"/>
                    <a:gd name="connsiteX60" fmla="*/ 265043 w 327378"/>
                    <a:gd name="connsiteY60" fmla="*/ 143828 h 360045"/>
                    <a:gd name="connsiteX61" fmla="*/ 269805 w 327378"/>
                    <a:gd name="connsiteY61" fmla="*/ 146685 h 360045"/>
                    <a:gd name="connsiteX62" fmla="*/ 286950 w 327378"/>
                    <a:gd name="connsiteY62" fmla="*/ 156210 h 360045"/>
                    <a:gd name="connsiteX63" fmla="*/ 290760 w 327378"/>
                    <a:gd name="connsiteY63" fmla="*/ 170498 h 360045"/>
                    <a:gd name="connsiteX64" fmla="*/ 285998 w 327378"/>
                    <a:gd name="connsiteY64" fmla="*/ 195262 h 360045"/>
                    <a:gd name="connsiteX65" fmla="*/ 266948 w 327378"/>
                    <a:gd name="connsiteY65" fmla="*/ 217170 h 360045"/>
                    <a:gd name="connsiteX66" fmla="*/ 261233 w 327378"/>
                    <a:gd name="connsiteY66" fmla="*/ 221933 h 360045"/>
                    <a:gd name="connsiteX67" fmla="*/ 216465 w 327378"/>
                    <a:gd name="connsiteY67" fmla="*/ 280987 h 360045"/>
                    <a:gd name="connsiteX68" fmla="*/ 213608 w 327378"/>
                    <a:gd name="connsiteY68" fmla="*/ 285750 h 360045"/>
                    <a:gd name="connsiteX69" fmla="*/ 213608 w 327378"/>
                    <a:gd name="connsiteY69" fmla="*/ 323850 h 360045"/>
                    <a:gd name="connsiteX70" fmla="*/ 218370 w 327378"/>
                    <a:gd name="connsiteY70" fmla="*/ 329565 h 360045"/>
                    <a:gd name="connsiteX71" fmla="*/ 319335 w 327378"/>
                    <a:gd name="connsiteY71"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7378" h="360045">
                      <a:moveTo>
                        <a:pt x="319335" y="360045"/>
                      </a:moveTo>
                      <a:cubicBezTo>
                        <a:pt x="320288" y="360045"/>
                        <a:pt x="320288" y="360045"/>
                        <a:pt x="321240" y="360045"/>
                      </a:cubicBezTo>
                      <a:cubicBezTo>
                        <a:pt x="324098" y="360045"/>
                        <a:pt x="326003" y="358140"/>
                        <a:pt x="326955" y="355283"/>
                      </a:cubicBezTo>
                      <a:cubicBezTo>
                        <a:pt x="327908" y="353378"/>
                        <a:pt x="326955" y="352425"/>
                        <a:pt x="326955" y="350520"/>
                      </a:cubicBezTo>
                      <a:cubicBezTo>
                        <a:pt x="326003" y="348615"/>
                        <a:pt x="325050" y="347662"/>
                        <a:pt x="323145" y="347662"/>
                      </a:cubicBezTo>
                      <a:lnTo>
                        <a:pt x="228848" y="319087"/>
                      </a:lnTo>
                      <a:lnTo>
                        <a:pt x="225990" y="318135"/>
                      </a:lnTo>
                      <a:lnTo>
                        <a:pt x="225990" y="315278"/>
                      </a:lnTo>
                      <a:lnTo>
                        <a:pt x="225990" y="290512"/>
                      </a:lnTo>
                      <a:lnTo>
                        <a:pt x="225990" y="288608"/>
                      </a:lnTo>
                      <a:lnTo>
                        <a:pt x="227895" y="287655"/>
                      </a:lnTo>
                      <a:cubicBezTo>
                        <a:pt x="238373" y="280035"/>
                        <a:pt x="263138" y="259080"/>
                        <a:pt x="271710" y="230505"/>
                      </a:cubicBezTo>
                      <a:lnTo>
                        <a:pt x="272663" y="228600"/>
                      </a:lnTo>
                      <a:lnTo>
                        <a:pt x="274568" y="228600"/>
                      </a:lnTo>
                      <a:cubicBezTo>
                        <a:pt x="289808" y="225742"/>
                        <a:pt x="295523" y="214312"/>
                        <a:pt x="298380" y="197167"/>
                      </a:cubicBezTo>
                      <a:lnTo>
                        <a:pt x="303143" y="172403"/>
                      </a:lnTo>
                      <a:cubicBezTo>
                        <a:pt x="305048" y="163830"/>
                        <a:pt x="302190" y="155258"/>
                        <a:pt x="296475" y="147638"/>
                      </a:cubicBezTo>
                      <a:cubicBezTo>
                        <a:pt x="292665" y="142875"/>
                        <a:pt x="286950" y="138113"/>
                        <a:pt x="280283" y="136208"/>
                      </a:cubicBezTo>
                      <a:lnTo>
                        <a:pt x="277425" y="135255"/>
                      </a:lnTo>
                      <a:lnTo>
                        <a:pt x="278378" y="132398"/>
                      </a:lnTo>
                      <a:cubicBezTo>
                        <a:pt x="281235" y="112395"/>
                        <a:pt x="285998" y="62865"/>
                        <a:pt x="253613" y="30480"/>
                      </a:cubicBezTo>
                      <a:cubicBezTo>
                        <a:pt x="233610" y="10477"/>
                        <a:pt x="204083" y="0"/>
                        <a:pt x="164078" y="0"/>
                      </a:cubicBezTo>
                      <a:lnTo>
                        <a:pt x="163125" y="0"/>
                      </a:lnTo>
                      <a:lnTo>
                        <a:pt x="163125" y="0"/>
                      </a:lnTo>
                      <a:cubicBezTo>
                        <a:pt x="123120" y="0"/>
                        <a:pt x="93593" y="10477"/>
                        <a:pt x="73590" y="30480"/>
                      </a:cubicBezTo>
                      <a:cubicBezTo>
                        <a:pt x="41205" y="63817"/>
                        <a:pt x="45968" y="112395"/>
                        <a:pt x="48825" y="132398"/>
                      </a:cubicBezTo>
                      <a:lnTo>
                        <a:pt x="49778" y="135255"/>
                      </a:lnTo>
                      <a:lnTo>
                        <a:pt x="46920" y="136208"/>
                      </a:lnTo>
                      <a:cubicBezTo>
                        <a:pt x="40253" y="138113"/>
                        <a:pt x="34538" y="142875"/>
                        <a:pt x="30728" y="147638"/>
                      </a:cubicBezTo>
                      <a:cubicBezTo>
                        <a:pt x="25013" y="155258"/>
                        <a:pt x="23108" y="163830"/>
                        <a:pt x="24060" y="172403"/>
                      </a:cubicBezTo>
                      <a:lnTo>
                        <a:pt x="28823" y="197167"/>
                      </a:lnTo>
                      <a:cubicBezTo>
                        <a:pt x="32633" y="214312"/>
                        <a:pt x="37395" y="225742"/>
                        <a:pt x="52635" y="228600"/>
                      </a:cubicBezTo>
                      <a:lnTo>
                        <a:pt x="54540" y="228600"/>
                      </a:lnTo>
                      <a:lnTo>
                        <a:pt x="55493" y="230505"/>
                      </a:lnTo>
                      <a:cubicBezTo>
                        <a:pt x="64065" y="259080"/>
                        <a:pt x="88830" y="280035"/>
                        <a:pt x="99308" y="287655"/>
                      </a:cubicBezTo>
                      <a:lnTo>
                        <a:pt x="101213" y="288608"/>
                      </a:lnTo>
                      <a:lnTo>
                        <a:pt x="101213" y="290512"/>
                      </a:lnTo>
                      <a:lnTo>
                        <a:pt x="101213" y="315278"/>
                      </a:lnTo>
                      <a:lnTo>
                        <a:pt x="101213" y="318135"/>
                      </a:lnTo>
                      <a:lnTo>
                        <a:pt x="98355" y="319087"/>
                      </a:lnTo>
                      <a:lnTo>
                        <a:pt x="4058" y="347662"/>
                      </a:lnTo>
                      <a:cubicBezTo>
                        <a:pt x="1200" y="348615"/>
                        <a:pt x="-705" y="352425"/>
                        <a:pt x="248" y="355283"/>
                      </a:cubicBezTo>
                      <a:cubicBezTo>
                        <a:pt x="1200" y="358140"/>
                        <a:pt x="3105" y="360045"/>
                        <a:pt x="5963" y="360045"/>
                      </a:cubicBezTo>
                      <a:cubicBezTo>
                        <a:pt x="6915" y="360045"/>
                        <a:pt x="6915" y="360045"/>
                        <a:pt x="7868" y="360045"/>
                      </a:cubicBezTo>
                      <a:lnTo>
                        <a:pt x="109785" y="329565"/>
                      </a:lnTo>
                      <a:cubicBezTo>
                        <a:pt x="112643" y="328612"/>
                        <a:pt x="114548" y="326708"/>
                        <a:pt x="114548" y="323850"/>
                      </a:cubicBezTo>
                      <a:lnTo>
                        <a:pt x="114548" y="285750"/>
                      </a:lnTo>
                      <a:cubicBezTo>
                        <a:pt x="114548" y="283845"/>
                        <a:pt x="113595" y="281940"/>
                        <a:pt x="111690" y="280987"/>
                      </a:cubicBezTo>
                      <a:cubicBezTo>
                        <a:pt x="111690" y="280987"/>
                        <a:pt x="73590" y="256223"/>
                        <a:pt x="66923" y="221933"/>
                      </a:cubicBezTo>
                      <a:cubicBezTo>
                        <a:pt x="65970" y="219075"/>
                        <a:pt x="64065" y="217170"/>
                        <a:pt x="61208" y="217170"/>
                      </a:cubicBezTo>
                      <a:cubicBezTo>
                        <a:pt x="50730" y="217170"/>
                        <a:pt x="45968" y="214312"/>
                        <a:pt x="42158" y="195262"/>
                      </a:cubicBezTo>
                      <a:lnTo>
                        <a:pt x="37395" y="170498"/>
                      </a:lnTo>
                      <a:cubicBezTo>
                        <a:pt x="36443" y="163830"/>
                        <a:pt x="39300" y="158115"/>
                        <a:pt x="41205" y="156210"/>
                      </a:cubicBezTo>
                      <a:cubicBezTo>
                        <a:pt x="45015" y="150495"/>
                        <a:pt x="51683" y="147638"/>
                        <a:pt x="58350" y="146685"/>
                      </a:cubicBezTo>
                      <a:cubicBezTo>
                        <a:pt x="60255" y="146685"/>
                        <a:pt x="62160" y="145733"/>
                        <a:pt x="63113" y="143828"/>
                      </a:cubicBezTo>
                      <a:cubicBezTo>
                        <a:pt x="64065" y="141923"/>
                        <a:pt x="65018" y="140017"/>
                        <a:pt x="64065" y="139065"/>
                      </a:cubicBezTo>
                      <a:cubicBezTo>
                        <a:pt x="64065" y="138113"/>
                        <a:pt x="47873" y="76200"/>
                        <a:pt x="83115" y="39053"/>
                      </a:cubicBezTo>
                      <a:cubicBezTo>
                        <a:pt x="100260" y="20955"/>
                        <a:pt x="127883" y="12382"/>
                        <a:pt x="164078" y="12382"/>
                      </a:cubicBezTo>
                      <a:cubicBezTo>
                        <a:pt x="200273" y="12382"/>
                        <a:pt x="227895" y="21907"/>
                        <a:pt x="245040" y="39053"/>
                      </a:cubicBezTo>
                      <a:cubicBezTo>
                        <a:pt x="281235" y="76200"/>
                        <a:pt x="264090" y="138113"/>
                        <a:pt x="264090" y="139065"/>
                      </a:cubicBezTo>
                      <a:cubicBezTo>
                        <a:pt x="263138" y="140970"/>
                        <a:pt x="264090" y="142875"/>
                        <a:pt x="265043" y="143828"/>
                      </a:cubicBezTo>
                      <a:cubicBezTo>
                        <a:pt x="265995" y="145733"/>
                        <a:pt x="267900" y="146685"/>
                        <a:pt x="269805" y="146685"/>
                      </a:cubicBezTo>
                      <a:cubicBezTo>
                        <a:pt x="276473" y="146685"/>
                        <a:pt x="283140" y="150495"/>
                        <a:pt x="286950" y="156210"/>
                      </a:cubicBezTo>
                      <a:cubicBezTo>
                        <a:pt x="288855" y="159067"/>
                        <a:pt x="291713" y="163830"/>
                        <a:pt x="290760" y="170498"/>
                      </a:cubicBezTo>
                      <a:lnTo>
                        <a:pt x="285998" y="195262"/>
                      </a:lnTo>
                      <a:cubicBezTo>
                        <a:pt x="282188" y="214312"/>
                        <a:pt x="277425" y="217170"/>
                        <a:pt x="266948" y="217170"/>
                      </a:cubicBezTo>
                      <a:cubicBezTo>
                        <a:pt x="264090" y="217170"/>
                        <a:pt x="261233" y="219075"/>
                        <a:pt x="261233" y="221933"/>
                      </a:cubicBezTo>
                      <a:cubicBezTo>
                        <a:pt x="254565" y="257175"/>
                        <a:pt x="217418" y="280987"/>
                        <a:pt x="216465" y="280987"/>
                      </a:cubicBezTo>
                      <a:cubicBezTo>
                        <a:pt x="214560" y="281940"/>
                        <a:pt x="213608" y="283845"/>
                        <a:pt x="213608" y="285750"/>
                      </a:cubicBezTo>
                      <a:lnTo>
                        <a:pt x="213608" y="323850"/>
                      </a:lnTo>
                      <a:cubicBezTo>
                        <a:pt x="213608" y="326708"/>
                        <a:pt x="215513" y="328612"/>
                        <a:pt x="218370" y="329565"/>
                      </a:cubicBezTo>
                      <a:lnTo>
                        <a:pt x="319335" y="360045"/>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4" name="Freeform: Shape 214">
                  <a:extLst>
                    <a:ext uri="{FF2B5EF4-FFF2-40B4-BE49-F238E27FC236}">
                      <a16:creationId xmlns:a16="http://schemas.microsoft.com/office/drawing/2014/main" id="{7C3B90CB-661C-A1D4-CDB8-31B33EE43209}"/>
                    </a:ext>
                  </a:extLst>
                </p:cNvPr>
                <p:cNvSpPr/>
                <p:nvPr/>
              </p:nvSpPr>
              <p:spPr>
                <a:xfrm>
                  <a:off x="2584133" y="4327152"/>
                  <a:ext cx="153352" cy="250507"/>
                </a:xfrm>
                <a:custGeom>
                  <a:avLst/>
                  <a:gdLst>
                    <a:gd name="connsiteX0" fmla="*/ 77153 w 153352"/>
                    <a:gd name="connsiteY0" fmla="*/ 0 h 250507"/>
                    <a:gd name="connsiteX1" fmla="*/ 74295 w 153352"/>
                    <a:gd name="connsiteY1" fmla="*/ 1905 h 250507"/>
                    <a:gd name="connsiteX2" fmla="*/ 19050 w 153352"/>
                    <a:gd name="connsiteY2" fmla="*/ 37147 h 250507"/>
                    <a:gd name="connsiteX3" fmla="*/ 0 w 153352"/>
                    <a:gd name="connsiteY3" fmla="*/ 134303 h 250507"/>
                    <a:gd name="connsiteX4" fmla="*/ 39053 w 153352"/>
                    <a:gd name="connsiteY4" fmla="*/ 192405 h 250507"/>
                    <a:gd name="connsiteX5" fmla="*/ 77153 w 153352"/>
                    <a:gd name="connsiteY5" fmla="*/ 250508 h 250507"/>
                    <a:gd name="connsiteX6" fmla="*/ 115253 w 153352"/>
                    <a:gd name="connsiteY6" fmla="*/ 192405 h 250507"/>
                    <a:gd name="connsiteX7" fmla="*/ 153353 w 153352"/>
                    <a:gd name="connsiteY7" fmla="*/ 134303 h 250507"/>
                    <a:gd name="connsiteX8" fmla="*/ 134303 w 153352"/>
                    <a:gd name="connsiteY8" fmla="*/ 37147 h 250507"/>
                    <a:gd name="connsiteX9" fmla="*/ 115253 w 153352"/>
                    <a:gd name="connsiteY9" fmla="*/ 96203 h 250507"/>
                    <a:gd name="connsiteX10" fmla="*/ 77153 w 153352"/>
                    <a:gd name="connsiteY10" fmla="*/ 154305 h 250507"/>
                    <a:gd name="connsiteX11" fmla="*/ 39053 w 153352"/>
                    <a:gd name="connsiteY11" fmla="*/ 96203 h 25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52" h="250507">
                      <a:moveTo>
                        <a:pt x="77153" y="0"/>
                      </a:moveTo>
                      <a:lnTo>
                        <a:pt x="74295" y="1905"/>
                      </a:lnTo>
                      <a:lnTo>
                        <a:pt x="19050" y="37147"/>
                      </a:lnTo>
                      <a:lnTo>
                        <a:pt x="0" y="134303"/>
                      </a:lnTo>
                      <a:lnTo>
                        <a:pt x="39053" y="192405"/>
                      </a:lnTo>
                      <a:lnTo>
                        <a:pt x="77153" y="250508"/>
                      </a:lnTo>
                      <a:lnTo>
                        <a:pt x="115253" y="192405"/>
                      </a:lnTo>
                      <a:lnTo>
                        <a:pt x="153353" y="134303"/>
                      </a:lnTo>
                      <a:lnTo>
                        <a:pt x="134303" y="37147"/>
                      </a:lnTo>
                      <a:lnTo>
                        <a:pt x="115253" y="96203"/>
                      </a:lnTo>
                      <a:lnTo>
                        <a:pt x="77153" y="154305"/>
                      </a:lnTo>
                      <a:lnTo>
                        <a:pt x="39053" y="96203"/>
                      </a:lnTo>
                      <a:close/>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5" name="Freeform: Shape 215">
                  <a:extLst>
                    <a:ext uri="{FF2B5EF4-FFF2-40B4-BE49-F238E27FC236}">
                      <a16:creationId xmlns:a16="http://schemas.microsoft.com/office/drawing/2014/main" id="{1C77924F-35F8-9B74-8A8A-4830BA45B279}"/>
                    </a:ext>
                  </a:extLst>
                </p:cNvPr>
                <p:cNvSpPr/>
                <p:nvPr/>
              </p:nvSpPr>
              <p:spPr>
                <a:xfrm>
                  <a:off x="2661286" y="4327152"/>
                  <a:ext cx="57150" cy="96202"/>
                </a:xfrm>
                <a:custGeom>
                  <a:avLst/>
                  <a:gdLst>
                    <a:gd name="connsiteX0" fmla="*/ 38100 w 57150"/>
                    <a:gd name="connsiteY0" fmla="*/ 96203 h 96202"/>
                    <a:gd name="connsiteX1" fmla="*/ 0 w 57150"/>
                    <a:gd name="connsiteY1" fmla="*/ 0 h 96202"/>
                    <a:gd name="connsiteX2" fmla="*/ 57150 w 57150"/>
                    <a:gd name="connsiteY2" fmla="*/ 37147 h 96202"/>
                  </a:gdLst>
                  <a:ahLst/>
                  <a:cxnLst>
                    <a:cxn ang="0">
                      <a:pos x="connsiteX0" y="connsiteY0"/>
                    </a:cxn>
                    <a:cxn ang="0">
                      <a:pos x="connsiteX1" y="connsiteY1"/>
                    </a:cxn>
                    <a:cxn ang="0">
                      <a:pos x="connsiteX2" y="connsiteY2"/>
                    </a:cxn>
                  </a:cxnLst>
                  <a:rect l="l" t="t" r="r" b="b"/>
                  <a:pathLst>
                    <a:path w="57150" h="96202">
                      <a:moveTo>
                        <a:pt x="38100" y="96203"/>
                      </a:moveTo>
                      <a:lnTo>
                        <a:pt x="0" y="0"/>
                      </a:lnTo>
                      <a:lnTo>
                        <a:pt x="57150" y="37147"/>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6" name="Freeform: Shape 216">
                  <a:extLst>
                    <a:ext uri="{FF2B5EF4-FFF2-40B4-BE49-F238E27FC236}">
                      <a16:creationId xmlns:a16="http://schemas.microsoft.com/office/drawing/2014/main" id="{15607C9E-C0A3-93F0-9315-FDAB63AE40AB}"/>
                    </a:ext>
                  </a:extLst>
                </p:cNvPr>
                <p:cNvSpPr/>
                <p:nvPr/>
              </p:nvSpPr>
              <p:spPr>
                <a:xfrm>
                  <a:off x="2584133" y="4423354"/>
                  <a:ext cx="153352" cy="96202"/>
                </a:xfrm>
                <a:custGeom>
                  <a:avLst/>
                  <a:gdLst>
                    <a:gd name="connsiteX0" fmla="*/ 0 w 153352"/>
                    <a:gd name="connsiteY0" fmla="*/ 38100 h 96202"/>
                    <a:gd name="connsiteX1" fmla="*/ 39053 w 153352"/>
                    <a:gd name="connsiteY1" fmla="*/ 0 h 96202"/>
                    <a:gd name="connsiteX2" fmla="*/ 39053 w 153352"/>
                    <a:gd name="connsiteY2" fmla="*/ 96202 h 96202"/>
                    <a:gd name="connsiteX3" fmla="*/ 77153 w 153352"/>
                    <a:gd name="connsiteY3" fmla="*/ 58102 h 96202"/>
                    <a:gd name="connsiteX4" fmla="*/ 115253 w 153352"/>
                    <a:gd name="connsiteY4" fmla="*/ 96202 h 96202"/>
                    <a:gd name="connsiteX5" fmla="*/ 115253 w 153352"/>
                    <a:gd name="connsiteY5" fmla="*/ 0 h 96202"/>
                    <a:gd name="connsiteX6" fmla="*/ 153353 w 153352"/>
                    <a:gd name="connsiteY6" fmla="*/ 3810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 h="96202">
                      <a:moveTo>
                        <a:pt x="0" y="38100"/>
                      </a:moveTo>
                      <a:lnTo>
                        <a:pt x="39053" y="0"/>
                      </a:lnTo>
                      <a:lnTo>
                        <a:pt x="39053" y="96202"/>
                      </a:lnTo>
                      <a:lnTo>
                        <a:pt x="77153" y="58102"/>
                      </a:lnTo>
                      <a:lnTo>
                        <a:pt x="115253" y="96202"/>
                      </a:lnTo>
                      <a:lnTo>
                        <a:pt x="115253" y="0"/>
                      </a:lnTo>
                      <a:lnTo>
                        <a:pt x="153353" y="38100"/>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7" name="Freeform: Shape 217">
                  <a:extLst>
                    <a:ext uri="{FF2B5EF4-FFF2-40B4-BE49-F238E27FC236}">
                      <a16:creationId xmlns:a16="http://schemas.microsoft.com/office/drawing/2014/main" id="{01FCD678-445B-75EF-A548-9C7DAAF4698F}"/>
                    </a:ext>
                  </a:extLst>
                </p:cNvPr>
                <p:cNvSpPr/>
                <p:nvPr/>
              </p:nvSpPr>
              <p:spPr>
                <a:xfrm>
                  <a:off x="2603183" y="4364299"/>
                  <a:ext cx="96202" cy="59055"/>
                </a:xfrm>
                <a:custGeom>
                  <a:avLst/>
                  <a:gdLst>
                    <a:gd name="connsiteX0" fmla="*/ 0 w 96202"/>
                    <a:gd name="connsiteY0" fmla="*/ 0 h 59055"/>
                    <a:gd name="connsiteX1" fmla="*/ 20003 w 96202"/>
                    <a:gd name="connsiteY1" fmla="*/ 59055 h 59055"/>
                    <a:gd name="connsiteX2" fmla="*/ 96203 w 96202"/>
                    <a:gd name="connsiteY2" fmla="*/ 59055 h 59055"/>
                  </a:gdLst>
                  <a:ahLst/>
                  <a:cxnLst>
                    <a:cxn ang="0">
                      <a:pos x="connsiteX0" y="connsiteY0"/>
                    </a:cxn>
                    <a:cxn ang="0">
                      <a:pos x="connsiteX1" y="connsiteY1"/>
                    </a:cxn>
                    <a:cxn ang="0">
                      <a:pos x="connsiteX2" y="connsiteY2"/>
                    </a:cxn>
                  </a:cxnLst>
                  <a:rect l="l" t="t" r="r" b="b"/>
                  <a:pathLst>
                    <a:path w="96202" h="59055">
                      <a:moveTo>
                        <a:pt x="0" y="0"/>
                      </a:moveTo>
                      <a:lnTo>
                        <a:pt x="20003" y="59055"/>
                      </a:lnTo>
                      <a:lnTo>
                        <a:pt x="96203" y="5905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8" name="Freeform: Shape 218">
                  <a:extLst>
                    <a:ext uri="{FF2B5EF4-FFF2-40B4-BE49-F238E27FC236}">
                      <a16:creationId xmlns:a16="http://schemas.microsoft.com/office/drawing/2014/main" id="{D87B24F6-AB1A-FB76-C231-9C2081D72C79}"/>
                    </a:ext>
                  </a:extLst>
                </p:cNvPr>
                <p:cNvSpPr/>
                <p:nvPr/>
              </p:nvSpPr>
              <p:spPr>
                <a:xfrm>
                  <a:off x="2608899" y="4409067"/>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19" name="Freeform: Shape 219">
                  <a:extLst>
                    <a:ext uri="{FF2B5EF4-FFF2-40B4-BE49-F238E27FC236}">
                      <a16:creationId xmlns:a16="http://schemas.microsoft.com/office/drawing/2014/main" id="{7A2CB9D7-7D96-726E-6206-57E42D96E479}"/>
                    </a:ext>
                  </a:extLst>
                </p:cNvPr>
                <p:cNvSpPr/>
                <p:nvPr/>
              </p:nvSpPr>
              <p:spPr>
                <a:xfrm>
                  <a:off x="2685099" y="4409067"/>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0" name="Freeform: Shape 220">
                  <a:extLst>
                    <a:ext uri="{FF2B5EF4-FFF2-40B4-BE49-F238E27FC236}">
                      <a16:creationId xmlns:a16="http://schemas.microsoft.com/office/drawing/2014/main" id="{DC07FF0B-7629-95F3-2C91-34575FF2A87E}"/>
                    </a:ext>
                  </a:extLst>
                </p:cNvPr>
                <p:cNvSpPr/>
                <p:nvPr/>
              </p:nvSpPr>
              <p:spPr>
                <a:xfrm>
                  <a:off x="2646999" y="4467169"/>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1" name="Freeform: Shape 221">
                  <a:extLst>
                    <a:ext uri="{FF2B5EF4-FFF2-40B4-BE49-F238E27FC236}">
                      <a16:creationId xmlns:a16="http://schemas.microsoft.com/office/drawing/2014/main" id="{BA630EC8-342C-230E-5EC4-25F896F0E93E}"/>
                    </a:ext>
                  </a:extLst>
                </p:cNvPr>
                <p:cNvSpPr/>
                <p:nvPr/>
              </p:nvSpPr>
              <p:spPr>
                <a:xfrm>
                  <a:off x="2608899" y="4505269"/>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2" name="Freeform: Shape 222">
                  <a:extLst>
                    <a:ext uri="{FF2B5EF4-FFF2-40B4-BE49-F238E27FC236}">
                      <a16:creationId xmlns:a16="http://schemas.microsoft.com/office/drawing/2014/main" id="{3079D575-3982-94ED-A6B4-1B30F3100AFA}"/>
                    </a:ext>
                  </a:extLst>
                </p:cNvPr>
                <p:cNvSpPr/>
                <p:nvPr/>
              </p:nvSpPr>
              <p:spPr>
                <a:xfrm>
                  <a:off x="2685099" y="4505269"/>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3" name="Freeform: Shape 223">
                  <a:extLst>
                    <a:ext uri="{FF2B5EF4-FFF2-40B4-BE49-F238E27FC236}">
                      <a16:creationId xmlns:a16="http://schemas.microsoft.com/office/drawing/2014/main" id="{94F7882C-8A53-B3C1-49B2-1F77F64B3E7B}"/>
                    </a:ext>
                  </a:extLst>
                </p:cNvPr>
                <p:cNvSpPr/>
                <p:nvPr/>
              </p:nvSpPr>
              <p:spPr>
                <a:xfrm>
                  <a:off x="2723199" y="4447167"/>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4" name="Freeform: Shape 224">
                  <a:extLst>
                    <a:ext uri="{FF2B5EF4-FFF2-40B4-BE49-F238E27FC236}">
                      <a16:creationId xmlns:a16="http://schemas.microsoft.com/office/drawing/2014/main" id="{B9D55C81-8725-B8CF-874E-2EF0355A88F5}"/>
                    </a:ext>
                  </a:extLst>
                </p:cNvPr>
                <p:cNvSpPr/>
                <p:nvPr/>
              </p:nvSpPr>
              <p:spPr>
                <a:xfrm>
                  <a:off x="2569846" y="4447167"/>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5" name="Freeform: Shape 225">
                  <a:extLst>
                    <a:ext uri="{FF2B5EF4-FFF2-40B4-BE49-F238E27FC236}">
                      <a16:creationId xmlns:a16="http://schemas.microsoft.com/office/drawing/2014/main" id="{B1ADA150-1D12-E8E4-4A14-BCADF7E272BB}"/>
                    </a:ext>
                  </a:extLst>
                </p:cNvPr>
                <p:cNvSpPr/>
                <p:nvPr/>
              </p:nvSpPr>
              <p:spPr>
                <a:xfrm>
                  <a:off x="2588896" y="4351917"/>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6" name="Freeform: Shape 226">
                  <a:extLst>
                    <a:ext uri="{FF2B5EF4-FFF2-40B4-BE49-F238E27FC236}">
                      <a16:creationId xmlns:a16="http://schemas.microsoft.com/office/drawing/2014/main" id="{9310FEB8-39E8-5DFD-439B-E5353F7C755D}"/>
                    </a:ext>
                  </a:extLst>
                </p:cNvPr>
                <p:cNvSpPr/>
                <p:nvPr/>
              </p:nvSpPr>
              <p:spPr>
                <a:xfrm>
                  <a:off x="2704149" y="4351917"/>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7" name="Freeform: Shape 227">
                  <a:extLst>
                    <a:ext uri="{FF2B5EF4-FFF2-40B4-BE49-F238E27FC236}">
                      <a16:creationId xmlns:a16="http://schemas.microsoft.com/office/drawing/2014/main" id="{1781A1DA-AFD1-63A7-0AE4-480C3AE9BF8D}"/>
                    </a:ext>
                  </a:extLst>
                </p:cNvPr>
                <p:cNvSpPr/>
                <p:nvPr/>
              </p:nvSpPr>
              <p:spPr>
                <a:xfrm>
                  <a:off x="2646999" y="4312864"/>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28" name="Freeform: Shape 228">
                  <a:extLst>
                    <a:ext uri="{FF2B5EF4-FFF2-40B4-BE49-F238E27FC236}">
                      <a16:creationId xmlns:a16="http://schemas.microsoft.com/office/drawing/2014/main" id="{BDBB1EC2-392B-A194-C814-EBA243F30BFE}"/>
                    </a:ext>
                  </a:extLst>
                </p:cNvPr>
                <p:cNvSpPr/>
                <p:nvPr/>
              </p:nvSpPr>
              <p:spPr>
                <a:xfrm>
                  <a:off x="2646999" y="4562419"/>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grpSp>
          <p:nvGrpSpPr>
            <p:cNvPr id="202" name="Group 201">
              <a:extLst>
                <a:ext uri="{FF2B5EF4-FFF2-40B4-BE49-F238E27FC236}">
                  <a16:creationId xmlns:a16="http://schemas.microsoft.com/office/drawing/2014/main" id="{0B3CA638-4446-3C78-6596-AC87B67D23A7}"/>
                </a:ext>
              </a:extLst>
            </p:cNvPr>
            <p:cNvGrpSpPr/>
            <p:nvPr/>
          </p:nvGrpSpPr>
          <p:grpSpPr>
            <a:xfrm>
              <a:off x="7069576" y="3718924"/>
              <a:ext cx="66861" cy="252106"/>
              <a:chOff x="7062320" y="3718924"/>
              <a:chExt cx="66861" cy="252106"/>
            </a:xfrm>
            <a:solidFill>
              <a:schemeClr val="tx1">
                <a:lumMod val="65000"/>
                <a:lumOff val="35000"/>
              </a:schemeClr>
            </a:solidFill>
          </p:grpSpPr>
          <p:sp>
            <p:nvSpPr>
              <p:cNvPr id="207" name="Rectangle: Rounded Corners 207">
                <a:extLst>
                  <a:ext uri="{FF2B5EF4-FFF2-40B4-BE49-F238E27FC236}">
                    <a16:creationId xmlns:a16="http://schemas.microsoft.com/office/drawing/2014/main" id="{E133F971-2867-02CE-AB97-8C4B773EFA4F}"/>
                  </a:ext>
                </a:extLst>
              </p:cNvPr>
              <p:cNvSpPr/>
              <p:nvPr/>
            </p:nvSpPr>
            <p:spPr>
              <a:xfrm>
                <a:off x="7062320" y="3718924"/>
                <a:ext cx="66861" cy="45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8" name="Rectangle: Rounded Corners 208">
                <a:extLst>
                  <a:ext uri="{FF2B5EF4-FFF2-40B4-BE49-F238E27FC236}">
                    <a16:creationId xmlns:a16="http://schemas.microsoft.com/office/drawing/2014/main" id="{2E7E1D00-849D-E9B7-F304-A860DE496538}"/>
                  </a:ext>
                </a:extLst>
              </p:cNvPr>
              <p:cNvSpPr/>
              <p:nvPr/>
            </p:nvSpPr>
            <p:spPr>
              <a:xfrm>
                <a:off x="7062320" y="3787720"/>
                <a:ext cx="66861" cy="45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09" name="Rectangle: Rounded Corners 209">
                <a:extLst>
                  <a:ext uri="{FF2B5EF4-FFF2-40B4-BE49-F238E27FC236}">
                    <a16:creationId xmlns:a16="http://schemas.microsoft.com/office/drawing/2014/main" id="{60409A98-D150-B1BB-A14A-1AD7A29012CB}"/>
                  </a:ext>
                </a:extLst>
              </p:cNvPr>
              <p:cNvSpPr/>
              <p:nvPr/>
            </p:nvSpPr>
            <p:spPr>
              <a:xfrm>
                <a:off x="7062320" y="3856516"/>
                <a:ext cx="66861" cy="45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10" name="Rectangle: Rounded Corners 210">
                <a:extLst>
                  <a:ext uri="{FF2B5EF4-FFF2-40B4-BE49-F238E27FC236}">
                    <a16:creationId xmlns:a16="http://schemas.microsoft.com/office/drawing/2014/main" id="{DDB56E16-8CD9-E519-3D3F-F2F8790ADD9B}"/>
                  </a:ext>
                </a:extLst>
              </p:cNvPr>
              <p:cNvSpPr/>
              <p:nvPr/>
            </p:nvSpPr>
            <p:spPr>
              <a:xfrm>
                <a:off x="7062320" y="3925311"/>
                <a:ext cx="66861" cy="45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203" name="Group 202">
              <a:extLst>
                <a:ext uri="{FF2B5EF4-FFF2-40B4-BE49-F238E27FC236}">
                  <a16:creationId xmlns:a16="http://schemas.microsoft.com/office/drawing/2014/main" id="{F10DF4E7-D97C-635B-67DE-5ECE4C3889B2}"/>
                </a:ext>
              </a:extLst>
            </p:cNvPr>
            <p:cNvGrpSpPr/>
            <p:nvPr/>
          </p:nvGrpSpPr>
          <p:grpSpPr>
            <a:xfrm>
              <a:off x="6873141" y="3848841"/>
              <a:ext cx="169811" cy="77416"/>
              <a:chOff x="6871327" y="3877874"/>
              <a:chExt cx="169811" cy="77416"/>
            </a:xfrm>
          </p:grpSpPr>
          <p:sp>
            <p:nvSpPr>
              <p:cNvPr id="205" name="Rectangle: Rounded Corners 205">
                <a:extLst>
                  <a:ext uri="{FF2B5EF4-FFF2-40B4-BE49-F238E27FC236}">
                    <a16:creationId xmlns:a16="http://schemas.microsoft.com/office/drawing/2014/main" id="{ECCA7AB9-7610-CE68-3D5D-30FFB5FD8620}"/>
                  </a:ext>
                </a:extLst>
              </p:cNvPr>
              <p:cNvSpPr/>
              <p:nvPr/>
            </p:nvSpPr>
            <p:spPr>
              <a:xfrm>
                <a:off x="6871327" y="3877874"/>
                <a:ext cx="169811" cy="77416"/>
              </a:xfrm>
              <a:prstGeom prst="roundRect">
                <a:avLst/>
              </a:prstGeom>
              <a:noFill/>
              <a:ln w="9525">
                <a:solidFill>
                  <a:srgbClr val="5C5D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cxnSp>
            <p:nvCxnSpPr>
              <p:cNvPr id="206" name="Straight Connector 205">
                <a:extLst>
                  <a:ext uri="{FF2B5EF4-FFF2-40B4-BE49-F238E27FC236}">
                    <a16:creationId xmlns:a16="http://schemas.microsoft.com/office/drawing/2014/main" id="{9DC0B004-7812-E26F-29AA-734438D19EF0}"/>
                  </a:ext>
                </a:extLst>
              </p:cNvPr>
              <p:cNvCxnSpPr>
                <a:cxnSpLocks/>
              </p:cNvCxnSpPr>
              <p:nvPr/>
            </p:nvCxnSpPr>
            <p:spPr>
              <a:xfrm>
                <a:off x="6891801" y="3916582"/>
                <a:ext cx="128862" cy="0"/>
              </a:xfrm>
              <a:prstGeom prst="line">
                <a:avLst/>
              </a:prstGeom>
              <a:ln w="19050">
                <a:solidFill>
                  <a:srgbClr val="5C5D60"/>
                </a:solidFill>
              </a:ln>
            </p:spPr>
            <p:style>
              <a:lnRef idx="1">
                <a:schemeClr val="accent1"/>
              </a:lnRef>
              <a:fillRef idx="0">
                <a:schemeClr val="accent1"/>
              </a:fillRef>
              <a:effectRef idx="0">
                <a:schemeClr val="accent1"/>
              </a:effectRef>
              <a:fontRef idx="minor">
                <a:schemeClr val="tx1"/>
              </a:fontRef>
            </p:style>
          </p:cxnSp>
        </p:grpSp>
        <p:sp>
          <p:nvSpPr>
            <p:cNvPr id="204" name="Oval 203">
              <a:extLst>
                <a:ext uri="{FF2B5EF4-FFF2-40B4-BE49-F238E27FC236}">
                  <a16:creationId xmlns:a16="http://schemas.microsoft.com/office/drawing/2014/main" id="{C8191290-A3E6-771F-A6CD-62D5A1878A5A}"/>
                </a:ext>
              </a:extLst>
            </p:cNvPr>
            <p:cNvSpPr/>
            <p:nvPr/>
          </p:nvSpPr>
          <p:spPr>
            <a:xfrm>
              <a:off x="6924530" y="3718924"/>
              <a:ext cx="67032" cy="67032"/>
            </a:xfrm>
            <a:prstGeom prst="ellipse">
              <a:avLst/>
            </a:prstGeom>
            <a:noFill/>
            <a:ln>
              <a:solidFill>
                <a:srgbClr val="5C5D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231" name="Group 230">
            <a:extLst>
              <a:ext uri="{FF2B5EF4-FFF2-40B4-BE49-F238E27FC236}">
                <a16:creationId xmlns:a16="http://schemas.microsoft.com/office/drawing/2014/main" id="{BA333449-C9F8-B9D3-94C4-E408DB06E2FB}"/>
              </a:ext>
            </a:extLst>
          </p:cNvPr>
          <p:cNvGrpSpPr/>
          <p:nvPr/>
        </p:nvGrpSpPr>
        <p:grpSpPr>
          <a:xfrm>
            <a:off x="7955701" y="1958837"/>
            <a:ext cx="830787" cy="908685"/>
            <a:chOff x="7361539" y="1937222"/>
            <a:chExt cx="830787" cy="908685"/>
          </a:xfrm>
        </p:grpSpPr>
        <p:sp>
          <p:nvSpPr>
            <p:cNvPr id="394" name="Freeform: Shape 232">
              <a:extLst>
                <a:ext uri="{FF2B5EF4-FFF2-40B4-BE49-F238E27FC236}">
                  <a16:creationId xmlns:a16="http://schemas.microsoft.com/office/drawing/2014/main" id="{03340338-13B6-E07C-6A8D-10AA62445C90}"/>
                </a:ext>
              </a:extLst>
            </p:cNvPr>
            <p:cNvSpPr/>
            <p:nvPr/>
          </p:nvSpPr>
          <p:spPr>
            <a:xfrm>
              <a:off x="7367474" y="2081841"/>
              <a:ext cx="381302" cy="279594"/>
            </a:xfrm>
            <a:custGeom>
              <a:avLst/>
              <a:gdLst>
                <a:gd name="connsiteX0" fmla="*/ 8886 w 223624"/>
                <a:gd name="connsiteY0" fmla="*/ 152538 h 171790"/>
                <a:gd name="connsiteX1" fmla="*/ 78491 w 223624"/>
                <a:gd name="connsiteY1" fmla="*/ 152538 h 171790"/>
                <a:gd name="connsiteX2" fmla="*/ 78491 w 223624"/>
                <a:gd name="connsiteY2" fmla="*/ 164386 h 171790"/>
                <a:gd name="connsiteX3" fmla="*/ 85895 w 223624"/>
                <a:gd name="connsiteY3" fmla="*/ 171791 h 171790"/>
                <a:gd name="connsiteX4" fmla="*/ 93300 w 223624"/>
                <a:gd name="connsiteY4" fmla="*/ 164386 h 171790"/>
                <a:gd name="connsiteX5" fmla="*/ 93300 w 223624"/>
                <a:gd name="connsiteY5" fmla="*/ 75529 h 171790"/>
                <a:gd name="connsiteX6" fmla="*/ 131805 w 223624"/>
                <a:gd name="connsiteY6" fmla="*/ 75529 h 171790"/>
                <a:gd name="connsiteX7" fmla="*/ 131805 w 223624"/>
                <a:gd name="connsiteY7" fmla="*/ 164386 h 171790"/>
                <a:gd name="connsiteX8" fmla="*/ 139210 w 223624"/>
                <a:gd name="connsiteY8" fmla="*/ 171791 h 171790"/>
                <a:gd name="connsiteX9" fmla="*/ 146615 w 223624"/>
                <a:gd name="connsiteY9" fmla="*/ 164386 h 171790"/>
                <a:gd name="connsiteX10" fmla="*/ 146615 w 223624"/>
                <a:gd name="connsiteY10" fmla="*/ 152538 h 171790"/>
                <a:gd name="connsiteX11" fmla="*/ 216220 w 223624"/>
                <a:gd name="connsiteY11" fmla="*/ 152538 h 171790"/>
                <a:gd name="connsiteX12" fmla="*/ 223624 w 223624"/>
                <a:gd name="connsiteY12" fmla="*/ 145134 h 171790"/>
                <a:gd name="connsiteX13" fmla="*/ 223624 w 223624"/>
                <a:gd name="connsiteY13" fmla="*/ 7405 h 171790"/>
                <a:gd name="connsiteX14" fmla="*/ 216220 w 223624"/>
                <a:gd name="connsiteY14" fmla="*/ 0 h 171790"/>
                <a:gd name="connsiteX15" fmla="*/ 7405 w 223624"/>
                <a:gd name="connsiteY15" fmla="*/ 0 h 171790"/>
                <a:gd name="connsiteX16" fmla="*/ 0 w 223624"/>
                <a:gd name="connsiteY16" fmla="*/ 7405 h 171790"/>
                <a:gd name="connsiteX17" fmla="*/ 0 w 223624"/>
                <a:gd name="connsiteY17" fmla="*/ 145134 h 171790"/>
                <a:gd name="connsiteX18" fmla="*/ 8886 w 223624"/>
                <a:gd name="connsiteY18" fmla="*/ 152538 h 171790"/>
                <a:gd name="connsiteX19" fmla="*/ 16290 w 223624"/>
                <a:gd name="connsiteY19" fmla="*/ 14810 h 171790"/>
                <a:gd name="connsiteX20" fmla="*/ 208815 w 223624"/>
                <a:gd name="connsiteY20" fmla="*/ 14810 h 171790"/>
                <a:gd name="connsiteX21" fmla="*/ 208815 w 223624"/>
                <a:gd name="connsiteY21" fmla="*/ 136248 h 171790"/>
                <a:gd name="connsiteX22" fmla="*/ 148096 w 223624"/>
                <a:gd name="connsiteY22" fmla="*/ 136248 h 171790"/>
                <a:gd name="connsiteX23" fmla="*/ 148096 w 223624"/>
                <a:gd name="connsiteY23" fmla="*/ 66643 h 171790"/>
                <a:gd name="connsiteX24" fmla="*/ 140691 w 223624"/>
                <a:gd name="connsiteY24" fmla="*/ 59238 h 171790"/>
                <a:gd name="connsiteX25" fmla="*/ 85895 w 223624"/>
                <a:gd name="connsiteY25" fmla="*/ 59238 h 171790"/>
                <a:gd name="connsiteX26" fmla="*/ 78491 w 223624"/>
                <a:gd name="connsiteY26" fmla="*/ 66643 h 171790"/>
                <a:gd name="connsiteX27" fmla="*/ 78491 w 223624"/>
                <a:gd name="connsiteY27" fmla="*/ 136248 h 171790"/>
                <a:gd name="connsiteX28" fmla="*/ 17771 w 223624"/>
                <a:gd name="connsiteY28" fmla="*/ 136248 h 171790"/>
                <a:gd name="connsiteX29" fmla="*/ 17771 w 223624"/>
                <a:gd name="connsiteY29" fmla="*/ 14810 h 1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3624" h="171790">
                  <a:moveTo>
                    <a:pt x="8886" y="152538"/>
                  </a:moveTo>
                  <a:lnTo>
                    <a:pt x="78491" y="152538"/>
                  </a:lnTo>
                  <a:lnTo>
                    <a:pt x="78491" y="164386"/>
                  </a:lnTo>
                  <a:cubicBezTo>
                    <a:pt x="78491" y="168829"/>
                    <a:pt x="81453" y="171791"/>
                    <a:pt x="85895" y="171791"/>
                  </a:cubicBezTo>
                  <a:cubicBezTo>
                    <a:pt x="90338" y="171791"/>
                    <a:pt x="93300" y="168829"/>
                    <a:pt x="93300" y="164386"/>
                  </a:cubicBezTo>
                  <a:lnTo>
                    <a:pt x="93300" y="75529"/>
                  </a:lnTo>
                  <a:lnTo>
                    <a:pt x="131805" y="75529"/>
                  </a:lnTo>
                  <a:lnTo>
                    <a:pt x="131805" y="164386"/>
                  </a:lnTo>
                  <a:cubicBezTo>
                    <a:pt x="131805" y="168829"/>
                    <a:pt x="134767" y="171791"/>
                    <a:pt x="139210" y="171791"/>
                  </a:cubicBezTo>
                  <a:cubicBezTo>
                    <a:pt x="143653" y="171791"/>
                    <a:pt x="146615" y="168829"/>
                    <a:pt x="146615" y="164386"/>
                  </a:cubicBezTo>
                  <a:lnTo>
                    <a:pt x="146615" y="152538"/>
                  </a:lnTo>
                  <a:lnTo>
                    <a:pt x="216220" y="152538"/>
                  </a:lnTo>
                  <a:cubicBezTo>
                    <a:pt x="220662" y="152538"/>
                    <a:pt x="223624" y="149577"/>
                    <a:pt x="223624" y="145134"/>
                  </a:cubicBezTo>
                  <a:lnTo>
                    <a:pt x="223624" y="7405"/>
                  </a:lnTo>
                  <a:cubicBezTo>
                    <a:pt x="223624" y="2962"/>
                    <a:pt x="220662" y="0"/>
                    <a:pt x="216220" y="0"/>
                  </a:cubicBezTo>
                  <a:lnTo>
                    <a:pt x="7405" y="0"/>
                  </a:lnTo>
                  <a:cubicBezTo>
                    <a:pt x="2962" y="0"/>
                    <a:pt x="0" y="2962"/>
                    <a:pt x="0" y="7405"/>
                  </a:cubicBezTo>
                  <a:lnTo>
                    <a:pt x="0" y="145134"/>
                  </a:lnTo>
                  <a:cubicBezTo>
                    <a:pt x="1481" y="148096"/>
                    <a:pt x="4443" y="152538"/>
                    <a:pt x="8886" y="152538"/>
                  </a:cubicBezTo>
                  <a:close/>
                  <a:moveTo>
                    <a:pt x="16290" y="14810"/>
                  </a:moveTo>
                  <a:lnTo>
                    <a:pt x="208815" y="14810"/>
                  </a:lnTo>
                  <a:lnTo>
                    <a:pt x="208815" y="136248"/>
                  </a:lnTo>
                  <a:lnTo>
                    <a:pt x="148096" y="136248"/>
                  </a:lnTo>
                  <a:lnTo>
                    <a:pt x="148096" y="66643"/>
                  </a:lnTo>
                  <a:cubicBezTo>
                    <a:pt x="148096" y="62200"/>
                    <a:pt x="145134" y="59238"/>
                    <a:pt x="140691" y="59238"/>
                  </a:cubicBezTo>
                  <a:lnTo>
                    <a:pt x="85895" y="59238"/>
                  </a:lnTo>
                  <a:cubicBezTo>
                    <a:pt x="81453" y="59238"/>
                    <a:pt x="78491" y="62200"/>
                    <a:pt x="78491" y="66643"/>
                  </a:cubicBezTo>
                  <a:lnTo>
                    <a:pt x="78491" y="136248"/>
                  </a:lnTo>
                  <a:lnTo>
                    <a:pt x="17771" y="136248"/>
                  </a:lnTo>
                  <a:lnTo>
                    <a:pt x="17771" y="14810"/>
                  </a:lnTo>
                  <a:close/>
                </a:path>
              </a:pathLst>
            </a:custGeom>
            <a:solidFill>
              <a:schemeClr val="tx1"/>
            </a:solidFill>
            <a:ln w="147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95" name="Freeform: Shape 233">
              <a:extLst>
                <a:ext uri="{FF2B5EF4-FFF2-40B4-BE49-F238E27FC236}">
                  <a16:creationId xmlns:a16="http://schemas.microsoft.com/office/drawing/2014/main" id="{6DA5066A-8CEC-A727-EE80-D3092CB39A49}"/>
                </a:ext>
              </a:extLst>
            </p:cNvPr>
            <p:cNvSpPr/>
            <p:nvPr/>
          </p:nvSpPr>
          <p:spPr>
            <a:xfrm>
              <a:off x="7891827" y="1937222"/>
              <a:ext cx="222216" cy="212107"/>
            </a:xfrm>
            <a:custGeom>
              <a:avLst/>
              <a:gdLst>
                <a:gd name="connsiteX0" fmla="*/ 65162 w 130324"/>
                <a:gd name="connsiteY0" fmla="*/ 130324 h 130324"/>
                <a:gd name="connsiteX1" fmla="*/ 130324 w 130324"/>
                <a:gd name="connsiteY1" fmla="*/ 65162 h 130324"/>
                <a:gd name="connsiteX2" fmla="*/ 65162 w 130324"/>
                <a:gd name="connsiteY2" fmla="*/ 0 h 130324"/>
                <a:gd name="connsiteX3" fmla="*/ 0 w 130324"/>
                <a:gd name="connsiteY3" fmla="*/ 65162 h 130324"/>
                <a:gd name="connsiteX4" fmla="*/ 65162 w 130324"/>
                <a:gd name="connsiteY4" fmla="*/ 130324 h 130324"/>
                <a:gd name="connsiteX5" fmla="*/ 65162 w 130324"/>
                <a:gd name="connsiteY5" fmla="*/ 16291 h 130324"/>
                <a:gd name="connsiteX6" fmla="*/ 114034 w 130324"/>
                <a:gd name="connsiteY6" fmla="*/ 65162 h 130324"/>
                <a:gd name="connsiteX7" fmla="*/ 65162 w 130324"/>
                <a:gd name="connsiteY7" fmla="*/ 114034 h 130324"/>
                <a:gd name="connsiteX8" fmla="*/ 16291 w 130324"/>
                <a:gd name="connsiteY8" fmla="*/ 65162 h 130324"/>
                <a:gd name="connsiteX9" fmla="*/ 65162 w 130324"/>
                <a:gd name="connsiteY9" fmla="*/ 16291 h 13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324" h="130324">
                  <a:moveTo>
                    <a:pt x="65162" y="130324"/>
                  </a:moveTo>
                  <a:cubicBezTo>
                    <a:pt x="100705" y="130324"/>
                    <a:pt x="130324" y="100705"/>
                    <a:pt x="130324" y="65162"/>
                  </a:cubicBezTo>
                  <a:cubicBezTo>
                    <a:pt x="130324" y="29619"/>
                    <a:pt x="100705" y="0"/>
                    <a:pt x="65162" y="0"/>
                  </a:cubicBezTo>
                  <a:cubicBezTo>
                    <a:pt x="29619" y="0"/>
                    <a:pt x="0" y="29619"/>
                    <a:pt x="0" y="65162"/>
                  </a:cubicBezTo>
                  <a:cubicBezTo>
                    <a:pt x="0" y="100705"/>
                    <a:pt x="29619" y="130324"/>
                    <a:pt x="65162" y="130324"/>
                  </a:cubicBezTo>
                  <a:close/>
                  <a:moveTo>
                    <a:pt x="65162" y="16291"/>
                  </a:moveTo>
                  <a:cubicBezTo>
                    <a:pt x="91819" y="16291"/>
                    <a:pt x="114034" y="38505"/>
                    <a:pt x="114034" y="65162"/>
                  </a:cubicBezTo>
                  <a:cubicBezTo>
                    <a:pt x="114034" y="91819"/>
                    <a:pt x="91819" y="114034"/>
                    <a:pt x="65162" y="114034"/>
                  </a:cubicBezTo>
                  <a:cubicBezTo>
                    <a:pt x="38505" y="114034"/>
                    <a:pt x="16291" y="91819"/>
                    <a:pt x="16291" y="65162"/>
                  </a:cubicBezTo>
                  <a:cubicBezTo>
                    <a:pt x="16291" y="38505"/>
                    <a:pt x="38505" y="16291"/>
                    <a:pt x="65162" y="16291"/>
                  </a:cubicBezTo>
                  <a:close/>
                </a:path>
              </a:pathLst>
            </a:custGeom>
            <a:solidFill>
              <a:schemeClr val="tx1"/>
            </a:solidFill>
            <a:ln w="147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96" name="Freeform: Shape 234">
              <a:extLst>
                <a:ext uri="{FF2B5EF4-FFF2-40B4-BE49-F238E27FC236}">
                  <a16:creationId xmlns:a16="http://schemas.microsoft.com/office/drawing/2014/main" id="{6BF5902A-27BA-D397-12F8-A76BD29D840F}"/>
                </a:ext>
              </a:extLst>
            </p:cNvPr>
            <p:cNvSpPr/>
            <p:nvPr/>
          </p:nvSpPr>
          <p:spPr>
            <a:xfrm>
              <a:off x="7848899" y="2185484"/>
              <a:ext cx="308072" cy="173541"/>
            </a:xfrm>
            <a:custGeom>
              <a:avLst/>
              <a:gdLst>
                <a:gd name="connsiteX0" fmla="*/ 7405 w 180676"/>
                <a:gd name="connsiteY0" fmla="*/ 106629 h 106628"/>
                <a:gd name="connsiteX1" fmla="*/ 14810 w 180676"/>
                <a:gd name="connsiteY1" fmla="*/ 99224 h 106628"/>
                <a:gd name="connsiteX2" fmla="*/ 14810 w 180676"/>
                <a:gd name="connsiteY2" fmla="*/ 53314 h 106628"/>
                <a:gd name="connsiteX3" fmla="*/ 53315 w 180676"/>
                <a:gd name="connsiteY3" fmla="*/ 14810 h 106628"/>
                <a:gd name="connsiteX4" fmla="*/ 127362 w 180676"/>
                <a:gd name="connsiteY4" fmla="*/ 14810 h 106628"/>
                <a:gd name="connsiteX5" fmla="*/ 165867 w 180676"/>
                <a:gd name="connsiteY5" fmla="*/ 53314 h 106628"/>
                <a:gd name="connsiteX6" fmla="*/ 165867 w 180676"/>
                <a:gd name="connsiteY6" fmla="*/ 99224 h 106628"/>
                <a:gd name="connsiteX7" fmla="*/ 173272 w 180676"/>
                <a:gd name="connsiteY7" fmla="*/ 106629 h 106628"/>
                <a:gd name="connsiteX8" fmla="*/ 180676 w 180676"/>
                <a:gd name="connsiteY8" fmla="*/ 99224 h 106628"/>
                <a:gd name="connsiteX9" fmla="*/ 180676 w 180676"/>
                <a:gd name="connsiteY9" fmla="*/ 53314 h 106628"/>
                <a:gd name="connsiteX10" fmla="*/ 127362 w 180676"/>
                <a:gd name="connsiteY10" fmla="*/ 0 h 106628"/>
                <a:gd name="connsiteX11" fmla="*/ 53315 w 180676"/>
                <a:gd name="connsiteY11" fmla="*/ 0 h 106628"/>
                <a:gd name="connsiteX12" fmla="*/ 0 w 180676"/>
                <a:gd name="connsiteY12" fmla="*/ 53314 h 106628"/>
                <a:gd name="connsiteX13" fmla="*/ 0 w 180676"/>
                <a:gd name="connsiteY13" fmla="*/ 99224 h 106628"/>
                <a:gd name="connsiteX14" fmla="*/ 7405 w 180676"/>
                <a:gd name="connsiteY14" fmla="*/ 106629 h 10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676" h="106628">
                  <a:moveTo>
                    <a:pt x="7405" y="106629"/>
                  </a:moveTo>
                  <a:cubicBezTo>
                    <a:pt x="11847" y="106629"/>
                    <a:pt x="14810" y="103667"/>
                    <a:pt x="14810" y="99224"/>
                  </a:cubicBezTo>
                  <a:lnTo>
                    <a:pt x="14810" y="53314"/>
                  </a:lnTo>
                  <a:cubicBezTo>
                    <a:pt x="14810" y="32581"/>
                    <a:pt x="31100" y="14810"/>
                    <a:pt x="53315" y="14810"/>
                  </a:cubicBezTo>
                  <a:lnTo>
                    <a:pt x="127362" y="14810"/>
                  </a:lnTo>
                  <a:cubicBezTo>
                    <a:pt x="148096" y="14810"/>
                    <a:pt x="165867" y="31100"/>
                    <a:pt x="165867" y="53314"/>
                  </a:cubicBezTo>
                  <a:lnTo>
                    <a:pt x="165867" y="99224"/>
                  </a:lnTo>
                  <a:cubicBezTo>
                    <a:pt x="165867" y="103667"/>
                    <a:pt x="168829" y="106629"/>
                    <a:pt x="173272" y="106629"/>
                  </a:cubicBezTo>
                  <a:cubicBezTo>
                    <a:pt x="177715" y="106629"/>
                    <a:pt x="180676" y="103667"/>
                    <a:pt x="180676" y="99224"/>
                  </a:cubicBezTo>
                  <a:lnTo>
                    <a:pt x="180676" y="53314"/>
                  </a:lnTo>
                  <a:cubicBezTo>
                    <a:pt x="180676" y="23695"/>
                    <a:pt x="156981" y="0"/>
                    <a:pt x="127362" y="0"/>
                  </a:cubicBezTo>
                  <a:lnTo>
                    <a:pt x="53315" y="0"/>
                  </a:lnTo>
                  <a:cubicBezTo>
                    <a:pt x="23695" y="0"/>
                    <a:pt x="0" y="23695"/>
                    <a:pt x="0" y="53314"/>
                  </a:cubicBezTo>
                  <a:lnTo>
                    <a:pt x="0" y="99224"/>
                  </a:lnTo>
                  <a:cubicBezTo>
                    <a:pt x="0" y="102186"/>
                    <a:pt x="4443" y="106629"/>
                    <a:pt x="7405" y="106629"/>
                  </a:cubicBezTo>
                  <a:close/>
                </a:path>
              </a:pathLst>
            </a:custGeom>
            <a:solidFill>
              <a:schemeClr val="tx1"/>
            </a:solidFill>
            <a:ln w="147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97" name="Freeform: Shape 235">
              <a:extLst>
                <a:ext uri="{FF2B5EF4-FFF2-40B4-BE49-F238E27FC236}">
                  <a16:creationId xmlns:a16="http://schemas.microsoft.com/office/drawing/2014/main" id="{4F82D83E-F851-2D66-CBD6-7E0872500850}"/>
                </a:ext>
              </a:extLst>
            </p:cNvPr>
            <p:cNvSpPr/>
            <p:nvPr/>
          </p:nvSpPr>
          <p:spPr>
            <a:xfrm>
              <a:off x="7919604" y="2313230"/>
              <a:ext cx="25251" cy="43385"/>
            </a:xfrm>
            <a:custGeom>
              <a:avLst/>
              <a:gdLst>
                <a:gd name="connsiteX0" fmla="*/ 0 w 14809"/>
                <a:gd name="connsiteY0" fmla="*/ 7405 h 26657"/>
                <a:gd name="connsiteX1" fmla="*/ 0 w 14809"/>
                <a:gd name="connsiteY1" fmla="*/ 19252 h 26657"/>
                <a:gd name="connsiteX2" fmla="*/ 7405 w 14809"/>
                <a:gd name="connsiteY2" fmla="*/ 26657 h 26657"/>
                <a:gd name="connsiteX3" fmla="*/ 14810 w 14809"/>
                <a:gd name="connsiteY3" fmla="*/ 19252 h 26657"/>
                <a:gd name="connsiteX4" fmla="*/ 14810 w 14809"/>
                <a:gd name="connsiteY4" fmla="*/ 7405 h 26657"/>
                <a:gd name="connsiteX5" fmla="*/ 7405 w 14809"/>
                <a:gd name="connsiteY5" fmla="*/ 0 h 26657"/>
                <a:gd name="connsiteX6" fmla="*/ 0 w 14809"/>
                <a:gd name="connsiteY6" fmla="*/ 7405 h 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9" h="26657">
                  <a:moveTo>
                    <a:pt x="0" y="7405"/>
                  </a:moveTo>
                  <a:lnTo>
                    <a:pt x="0" y="19252"/>
                  </a:lnTo>
                  <a:cubicBezTo>
                    <a:pt x="0" y="23695"/>
                    <a:pt x="2962" y="26657"/>
                    <a:pt x="7405" y="26657"/>
                  </a:cubicBezTo>
                  <a:cubicBezTo>
                    <a:pt x="11848" y="26657"/>
                    <a:pt x="14810" y="23695"/>
                    <a:pt x="14810" y="19252"/>
                  </a:cubicBezTo>
                  <a:lnTo>
                    <a:pt x="14810" y="7405"/>
                  </a:lnTo>
                  <a:cubicBezTo>
                    <a:pt x="14810" y="2962"/>
                    <a:pt x="11848" y="0"/>
                    <a:pt x="7405" y="0"/>
                  </a:cubicBezTo>
                  <a:cubicBezTo>
                    <a:pt x="2962" y="0"/>
                    <a:pt x="0" y="2962"/>
                    <a:pt x="0" y="7405"/>
                  </a:cubicBezTo>
                  <a:close/>
                </a:path>
              </a:pathLst>
            </a:custGeom>
            <a:solidFill>
              <a:schemeClr val="tx1"/>
            </a:solidFill>
            <a:ln w="147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98" name="Freeform: Shape 236">
              <a:extLst>
                <a:ext uri="{FF2B5EF4-FFF2-40B4-BE49-F238E27FC236}">
                  <a16:creationId xmlns:a16="http://schemas.microsoft.com/office/drawing/2014/main" id="{DD7F9C92-3DEE-3B50-4462-3C19DCB11354}"/>
                </a:ext>
              </a:extLst>
            </p:cNvPr>
            <p:cNvSpPr/>
            <p:nvPr/>
          </p:nvSpPr>
          <p:spPr>
            <a:xfrm>
              <a:off x="8053440" y="2313230"/>
              <a:ext cx="25251" cy="43385"/>
            </a:xfrm>
            <a:custGeom>
              <a:avLst/>
              <a:gdLst>
                <a:gd name="connsiteX0" fmla="*/ 0 w 14809"/>
                <a:gd name="connsiteY0" fmla="*/ 7405 h 26657"/>
                <a:gd name="connsiteX1" fmla="*/ 0 w 14809"/>
                <a:gd name="connsiteY1" fmla="*/ 19252 h 26657"/>
                <a:gd name="connsiteX2" fmla="*/ 7405 w 14809"/>
                <a:gd name="connsiteY2" fmla="*/ 26657 h 26657"/>
                <a:gd name="connsiteX3" fmla="*/ 14810 w 14809"/>
                <a:gd name="connsiteY3" fmla="*/ 19252 h 26657"/>
                <a:gd name="connsiteX4" fmla="*/ 14810 w 14809"/>
                <a:gd name="connsiteY4" fmla="*/ 7405 h 26657"/>
                <a:gd name="connsiteX5" fmla="*/ 7405 w 14809"/>
                <a:gd name="connsiteY5" fmla="*/ 0 h 26657"/>
                <a:gd name="connsiteX6" fmla="*/ 0 w 14809"/>
                <a:gd name="connsiteY6" fmla="*/ 7405 h 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09" h="26657">
                  <a:moveTo>
                    <a:pt x="0" y="7405"/>
                  </a:moveTo>
                  <a:lnTo>
                    <a:pt x="0" y="19252"/>
                  </a:lnTo>
                  <a:cubicBezTo>
                    <a:pt x="0" y="23695"/>
                    <a:pt x="2962" y="26657"/>
                    <a:pt x="7405" y="26657"/>
                  </a:cubicBezTo>
                  <a:cubicBezTo>
                    <a:pt x="11847" y="26657"/>
                    <a:pt x="14810" y="23695"/>
                    <a:pt x="14810" y="19252"/>
                  </a:cubicBezTo>
                  <a:lnTo>
                    <a:pt x="14810" y="7405"/>
                  </a:lnTo>
                  <a:cubicBezTo>
                    <a:pt x="14810" y="2962"/>
                    <a:pt x="11847" y="0"/>
                    <a:pt x="7405" y="0"/>
                  </a:cubicBezTo>
                  <a:cubicBezTo>
                    <a:pt x="2962" y="0"/>
                    <a:pt x="0" y="2962"/>
                    <a:pt x="0" y="7405"/>
                  </a:cubicBezTo>
                  <a:close/>
                </a:path>
              </a:pathLst>
            </a:custGeom>
            <a:solidFill>
              <a:schemeClr val="tx1"/>
            </a:solidFill>
            <a:ln w="147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99" name="Freeform: Shape 237">
              <a:extLst>
                <a:ext uri="{FF2B5EF4-FFF2-40B4-BE49-F238E27FC236}">
                  <a16:creationId xmlns:a16="http://schemas.microsoft.com/office/drawing/2014/main" id="{4E04D12A-97CF-1492-3E61-3E6BB323161B}"/>
                </a:ext>
              </a:extLst>
            </p:cNvPr>
            <p:cNvSpPr/>
            <p:nvPr/>
          </p:nvSpPr>
          <p:spPr>
            <a:xfrm>
              <a:off x="7363408" y="2395181"/>
              <a:ext cx="828918" cy="450726"/>
            </a:xfrm>
            <a:custGeom>
              <a:avLst/>
              <a:gdLst>
                <a:gd name="connsiteX0" fmla="*/ 6309 w 486139"/>
                <a:gd name="connsiteY0" fmla="*/ 276939 h 276938"/>
                <a:gd name="connsiteX1" fmla="*/ 22600 w 486139"/>
                <a:gd name="connsiteY1" fmla="*/ 276939 h 276938"/>
                <a:gd name="connsiteX2" fmla="*/ 38890 w 486139"/>
                <a:gd name="connsiteY2" fmla="*/ 276939 h 276938"/>
                <a:gd name="connsiteX3" fmla="*/ 407648 w 486139"/>
                <a:gd name="connsiteY3" fmla="*/ 276939 h 276938"/>
                <a:gd name="connsiteX4" fmla="*/ 415053 w 486139"/>
                <a:gd name="connsiteY4" fmla="*/ 269534 h 276938"/>
                <a:gd name="connsiteX5" fmla="*/ 407648 w 486139"/>
                <a:gd name="connsiteY5" fmla="*/ 262129 h 276938"/>
                <a:gd name="connsiteX6" fmla="*/ 15195 w 486139"/>
                <a:gd name="connsiteY6" fmla="*/ 262129 h 276938"/>
                <a:gd name="connsiteX7" fmla="*/ 15195 w 486139"/>
                <a:gd name="connsiteY7" fmla="*/ 14810 h 276938"/>
                <a:gd name="connsiteX8" fmla="*/ 478734 w 486139"/>
                <a:gd name="connsiteY8" fmla="*/ 14810 h 276938"/>
                <a:gd name="connsiteX9" fmla="*/ 486139 w 486139"/>
                <a:gd name="connsiteY9" fmla="*/ 7405 h 276938"/>
                <a:gd name="connsiteX10" fmla="*/ 478734 w 486139"/>
                <a:gd name="connsiteY10" fmla="*/ 0 h 276938"/>
                <a:gd name="connsiteX11" fmla="*/ 7790 w 486139"/>
                <a:gd name="connsiteY11" fmla="*/ 0 h 276938"/>
                <a:gd name="connsiteX12" fmla="*/ 385 w 486139"/>
                <a:gd name="connsiteY12" fmla="*/ 7405 h 276938"/>
                <a:gd name="connsiteX13" fmla="*/ 385 w 486139"/>
                <a:gd name="connsiteY13" fmla="*/ 269534 h 276938"/>
                <a:gd name="connsiteX14" fmla="*/ 6309 w 486139"/>
                <a:gd name="connsiteY14" fmla="*/ 276939 h 27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139" h="276938">
                  <a:moveTo>
                    <a:pt x="6309" y="276939"/>
                  </a:moveTo>
                  <a:lnTo>
                    <a:pt x="22600" y="276939"/>
                  </a:lnTo>
                  <a:lnTo>
                    <a:pt x="38890" y="276939"/>
                  </a:lnTo>
                  <a:lnTo>
                    <a:pt x="407648" y="276939"/>
                  </a:lnTo>
                  <a:cubicBezTo>
                    <a:pt x="412091" y="276939"/>
                    <a:pt x="415053" y="273977"/>
                    <a:pt x="415053" y="269534"/>
                  </a:cubicBezTo>
                  <a:cubicBezTo>
                    <a:pt x="415053" y="265091"/>
                    <a:pt x="412091" y="262129"/>
                    <a:pt x="407648" y="262129"/>
                  </a:cubicBezTo>
                  <a:lnTo>
                    <a:pt x="15195" y="262129"/>
                  </a:lnTo>
                  <a:lnTo>
                    <a:pt x="15195" y="14810"/>
                  </a:lnTo>
                  <a:lnTo>
                    <a:pt x="478734" y="14810"/>
                  </a:lnTo>
                  <a:cubicBezTo>
                    <a:pt x="483177" y="14810"/>
                    <a:pt x="486139" y="11848"/>
                    <a:pt x="486139" y="7405"/>
                  </a:cubicBezTo>
                  <a:cubicBezTo>
                    <a:pt x="486139" y="2962"/>
                    <a:pt x="483177" y="0"/>
                    <a:pt x="478734" y="0"/>
                  </a:cubicBezTo>
                  <a:lnTo>
                    <a:pt x="7790" y="0"/>
                  </a:lnTo>
                  <a:cubicBezTo>
                    <a:pt x="3347" y="0"/>
                    <a:pt x="385" y="2962"/>
                    <a:pt x="385" y="7405"/>
                  </a:cubicBezTo>
                  <a:lnTo>
                    <a:pt x="385" y="269534"/>
                  </a:lnTo>
                  <a:cubicBezTo>
                    <a:pt x="-1096" y="273977"/>
                    <a:pt x="1866" y="276939"/>
                    <a:pt x="6309" y="276939"/>
                  </a:cubicBezTo>
                  <a:close/>
                </a:path>
              </a:pathLst>
            </a:custGeom>
            <a:solidFill>
              <a:schemeClr val="tx1"/>
            </a:solidFill>
            <a:ln w="147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00" name="Freeform: Shape 238">
              <a:extLst>
                <a:ext uri="{FF2B5EF4-FFF2-40B4-BE49-F238E27FC236}">
                  <a16:creationId xmlns:a16="http://schemas.microsoft.com/office/drawing/2014/main" id="{71C7964C-FDB8-CCAB-DF89-65C7D4B218EC}"/>
                </a:ext>
              </a:extLst>
            </p:cNvPr>
            <p:cNvSpPr/>
            <p:nvPr/>
          </p:nvSpPr>
          <p:spPr>
            <a:xfrm>
              <a:off x="7361539" y="2395181"/>
              <a:ext cx="828916" cy="450726"/>
            </a:xfrm>
            <a:custGeom>
              <a:avLst/>
              <a:gdLst>
                <a:gd name="connsiteX0" fmla="*/ 479830 w 486138"/>
                <a:gd name="connsiteY0" fmla="*/ 276939 h 276938"/>
                <a:gd name="connsiteX1" fmla="*/ 463539 w 486138"/>
                <a:gd name="connsiteY1" fmla="*/ 276939 h 276938"/>
                <a:gd name="connsiteX2" fmla="*/ 447249 w 486138"/>
                <a:gd name="connsiteY2" fmla="*/ 276939 h 276938"/>
                <a:gd name="connsiteX3" fmla="*/ 78491 w 486138"/>
                <a:gd name="connsiteY3" fmla="*/ 276939 h 276938"/>
                <a:gd name="connsiteX4" fmla="*/ 71086 w 486138"/>
                <a:gd name="connsiteY4" fmla="*/ 269534 h 276938"/>
                <a:gd name="connsiteX5" fmla="*/ 78491 w 486138"/>
                <a:gd name="connsiteY5" fmla="*/ 262129 h 276938"/>
                <a:gd name="connsiteX6" fmla="*/ 470944 w 486138"/>
                <a:gd name="connsiteY6" fmla="*/ 262129 h 276938"/>
                <a:gd name="connsiteX7" fmla="*/ 470944 w 486138"/>
                <a:gd name="connsiteY7" fmla="*/ 14810 h 276938"/>
                <a:gd name="connsiteX8" fmla="*/ 7405 w 486138"/>
                <a:gd name="connsiteY8" fmla="*/ 14810 h 276938"/>
                <a:gd name="connsiteX9" fmla="*/ 0 w 486138"/>
                <a:gd name="connsiteY9" fmla="*/ 7405 h 276938"/>
                <a:gd name="connsiteX10" fmla="*/ 7405 w 486138"/>
                <a:gd name="connsiteY10" fmla="*/ 0 h 276938"/>
                <a:gd name="connsiteX11" fmla="*/ 478349 w 486138"/>
                <a:gd name="connsiteY11" fmla="*/ 0 h 276938"/>
                <a:gd name="connsiteX12" fmla="*/ 485754 w 486138"/>
                <a:gd name="connsiteY12" fmla="*/ 7405 h 276938"/>
                <a:gd name="connsiteX13" fmla="*/ 485754 w 486138"/>
                <a:gd name="connsiteY13" fmla="*/ 269534 h 276938"/>
                <a:gd name="connsiteX14" fmla="*/ 479830 w 486138"/>
                <a:gd name="connsiteY14" fmla="*/ 276939 h 27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138" h="276938">
                  <a:moveTo>
                    <a:pt x="479830" y="276939"/>
                  </a:moveTo>
                  <a:lnTo>
                    <a:pt x="463539" y="276939"/>
                  </a:lnTo>
                  <a:lnTo>
                    <a:pt x="447249" y="276939"/>
                  </a:lnTo>
                  <a:lnTo>
                    <a:pt x="78491" y="276939"/>
                  </a:lnTo>
                  <a:cubicBezTo>
                    <a:pt x="74048" y="276939"/>
                    <a:pt x="71086" y="273977"/>
                    <a:pt x="71086" y="269534"/>
                  </a:cubicBezTo>
                  <a:cubicBezTo>
                    <a:pt x="71086" y="265091"/>
                    <a:pt x="74048" y="262129"/>
                    <a:pt x="78491" y="262129"/>
                  </a:cubicBezTo>
                  <a:lnTo>
                    <a:pt x="470944" y="262129"/>
                  </a:lnTo>
                  <a:lnTo>
                    <a:pt x="470944" y="14810"/>
                  </a:lnTo>
                  <a:lnTo>
                    <a:pt x="7405" y="14810"/>
                  </a:lnTo>
                  <a:cubicBezTo>
                    <a:pt x="2962" y="14810"/>
                    <a:pt x="0" y="11848"/>
                    <a:pt x="0" y="7405"/>
                  </a:cubicBezTo>
                  <a:cubicBezTo>
                    <a:pt x="0" y="2962"/>
                    <a:pt x="2962" y="0"/>
                    <a:pt x="7405" y="0"/>
                  </a:cubicBezTo>
                  <a:lnTo>
                    <a:pt x="478349" y="0"/>
                  </a:lnTo>
                  <a:cubicBezTo>
                    <a:pt x="482792" y="0"/>
                    <a:pt x="485754" y="2962"/>
                    <a:pt x="485754" y="7405"/>
                  </a:cubicBezTo>
                  <a:lnTo>
                    <a:pt x="485754" y="269534"/>
                  </a:lnTo>
                  <a:cubicBezTo>
                    <a:pt x="487235" y="273977"/>
                    <a:pt x="484273" y="276939"/>
                    <a:pt x="479830" y="276939"/>
                  </a:cubicBezTo>
                  <a:close/>
                </a:path>
              </a:pathLst>
            </a:custGeom>
            <a:solidFill>
              <a:schemeClr val="tx1"/>
            </a:solidFill>
            <a:ln w="147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01" name="Rectangle 400">
              <a:extLst>
                <a:ext uri="{FF2B5EF4-FFF2-40B4-BE49-F238E27FC236}">
                  <a16:creationId xmlns:a16="http://schemas.microsoft.com/office/drawing/2014/main" id="{0412FD87-DA0C-F918-C178-99C5CA9A7D21}"/>
                </a:ext>
              </a:extLst>
            </p:cNvPr>
            <p:cNvSpPr/>
            <p:nvPr/>
          </p:nvSpPr>
          <p:spPr>
            <a:xfrm>
              <a:off x="7739812" y="2090805"/>
              <a:ext cx="90861" cy="15335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black"/>
                  </a:solidFill>
                </a:ln>
                <a:noFill/>
                <a:effectLst/>
                <a:uLnTx/>
                <a:uFillTx/>
                <a:ea typeface="+mn-ea"/>
                <a:cs typeface="+mn-cs"/>
              </a:endParaRPr>
            </a:p>
          </p:txBody>
        </p:sp>
        <p:sp>
          <p:nvSpPr>
            <p:cNvPr id="402" name="Oval 401">
              <a:extLst>
                <a:ext uri="{FF2B5EF4-FFF2-40B4-BE49-F238E27FC236}">
                  <a16:creationId xmlns:a16="http://schemas.microsoft.com/office/drawing/2014/main" id="{87CC1DBA-1A8A-0832-421D-56795ECD61F2}"/>
                </a:ext>
              </a:extLst>
            </p:cNvPr>
            <p:cNvSpPr/>
            <p:nvPr/>
          </p:nvSpPr>
          <p:spPr>
            <a:xfrm>
              <a:off x="7762383" y="2124389"/>
              <a:ext cx="45719" cy="45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cxnSp>
        <p:nvCxnSpPr>
          <p:cNvPr id="403" name="Straight Arrow Connector 402">
            <a:extLst>
              <a:ext uri="{FF2B5EF4-FFF2-40B4-BE49-F238E27FC236}">
                <a16:creationId xmlns:a16="http://schemas.microsoft.com/office/drawing/2014/main" id="{BA2535AF-E68E-15ED-627C-5DC1EC3D1969}"/>
              </a:ext>
            </a:extLst>
          </p:cNvPr>
          <p:cNvCxnSpPr>
            <a:cxnSpLocks/>
          </p:cNvCxnSpPr>
          <p:nvPr/>
        </p:nvCxnSpPr>
        <p:spPr>
          <a:xfrm>
            <a:off x="8368717" y="2869788"/>
            <a:ext cx="0" cy="225866"/>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sp>
        <p:nvSpPr>
          <p:cNvPr id="404" name="TextBox 403">
            <a:extLst>
              <a:ext uri="{FF2B5EF4-FFF2-40B4-BE49-F238E27FC236}">
                <a16:creationId xmlns:a16="http://schemas.microsoft.com/office/drawing/2014/main" id="{11D1AB83-5604-E5A8-C70F-6E4960324A20}"/>
              </a:ext>
            </a:extLst>
          </p:cNvPr>
          <p:cNvSpPr txBox="1"/>
          <p:nvPr/>
        </p:nvSpPr>
        <p:spPr>
          <a:xfrm>
            <a:off x="1036265" y="3896117"/>
            <a:ext cx="1745991" cy="964880"/>
          </a:xfrm>
          <a:prstGeom prst="rect">
            <a:avLst/>
          </a:prstGeom>
          <a:noFill/>
        </p:spPr>
        <p:txBody>
          <a:bodyPr wrap="none" rtlCol="0">
            <a:spAutoFit/>
          </a:bodyPr>
          <a:lstStyle/>
          <a:p>
            <a:pPr marL="0" marR="0" lvl="0" indent="0" algn="l" defTabSz="685766"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Trusted Sources Including</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Photo ID</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ePassport</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Trusted Databases</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Verifiable Credentials</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Digital Identity</a:t>
            </a:r>
          </a:p>
        </p:txBody>
      </p:sp>
      <p:sp>
        <p:nvSpPr>
          <p:cNvPr id="407" name="TextBox 406">
            <a:extLst>
              <a:ext uri="{FF2B5EF4-FFF2-40B4-BE49-F238E27FC236}">
                <a16:creationId xmlns:a16="http://schemas.microsoft.com/office/drawing/2014/main" id="{839A51F3-45B2-13B8-A8EA-60B1A78C3380}"/>
              </a:ext>
            </a:extLst>
          </p:cNvPr>
          <p:cNvSpPr txBox="1"/>
          <p:nvPr/>
        </p:nvSpPr>
        <p:spPr>
          <a:xfrm>
            <a:off x="9701084" y="2808795"/>
            <a:ext cx="2050214" cy="819455"/>
          </a:xfrm>
          <a:prstGeom prst="rect">
            <a:avLst/>
          </a:prstGeom>
          <a:noFill/>
        </p:spPr>
        <p:txBody>
          <a:bodyPr wrap="square" rtlCol="0">
            <a:spAutoFit/>
          </a:bodyPr>
          <a:lstStyle/>
          <a:p>
            <a:pPr marL="0" marR="0" lvl="0" indent="0" algn="l" defTabSz="685766"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Assertion to other systems via:</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OIDC</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Tokens</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Verifiable Credentials</a:t>
            </a:r>
          </a:p>
          <a:p>
            <a:pPr marL="171450" marR="0" lvl="0" indent="-171450" algn="l" defTabSz="685766"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lumMod val="50000"/>
                    <a:lumOff val="50000"/>
                  </a:prstClr>
                </a:solidFill>
                <a:effectLst/>
                <a:uLnTx/>
                <a:uFillTx/>
                <a:ea typeface="STKaiti"/>
                <a:cs typeface="+mn-cs"/>
              </a:rPr>
              <a:t>Zero-Knowledge Proofs</a:t>
            </a:r>
          </a:p>
        </p:txBody>
      </p:sp>
      <p:sp>
        <p:nvSpPr>
          <p:cNvPr id="233" name="Freeform: Shape 196">
            <a:extLst>
              <a:ext uri="{FF2B5EF4-FFF2-40B4-BE49-F238E27FC236}">
                <a16:creationId xmlns:a16="http://schemas.microsoft.com/office/drawing/2014/main" id="{533A70EC-B1A2-4B56-86BD-DB671F5E9823}"/>
              </a:ext>
            </a:extLst>
          </p:cNvPr>
          <p:cNvSpPr/>
          <p:nvPr/>
        </p:nvSpPr>
        <p:spPr>
          <a:xfrm>
            <a:off x="6420193" y="4374571"/>
            <a:ext cx="126682" cy="24764"/>
          </a:xfrm>
          <a:custGeom>
            <a:avLst/>
            <a:gdLst>
              <a:gd name="connsiteX0" fmla="*/ 0 w 126682"/>
              <a:gd name="connsiteY0" fmla="*/ 0 h 24764"/>
              <a:gd name="connsiteX1" fmla="*/ 126683 w 126682"/>
              <a:gd name="connsiteY1" fmla="*/ 0 h 24764"/>
              <a:gd name="connsiteX2" fmla="*/ 126683 w 126682"/>
              <a:gd name="connsiteY2" fmla="*/ 24765 h 24764"/>
              <a:gd name="connsiteX3" fmla="*/ 0 w 126682"/>
              <a:gd name="connsiteY3" fmla="*/ 24765 h 24764"/>
              <a:gd name="connsiteX4" fmla="*/ 0 w 126682"/>
              <a:gd name="connsiteY4" fmla="*/ 0 h 24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 h="24764">
                <a:moveTo>
                  <a:pt x="0" y="0"/>
                </a:moveTo>
                <a:lnTo>
                  <a:pt x="126683" y="0"/>
                </a:lnTo>
                <a:lnTo>
                  <a:pt x="126683" y="24765"/>
                </a:lnTo>
                <a:lnTo>
                  <a:pt x="0" y="24765"/>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cxnSp>
        <p:nvCxnSpPr>
          <p:cNvPr id="234" name="Straight Arrow Connector 233">
            <a:extLst>
              <a:ext uri="{FF2B5EF4-FFF2-40B4-BE49-F238E27FC236}">
                <a16:creationId xmlns:a16="http://schemas.microsoft.com/office/drawing/2014/main" id="{D69340B1-6535-5F26-5C5B-4D1B848D581B}"/>
              </a:ext>
            </a:extLst>
          </p:cNvPr>
          <p:cNvCxnSpPr>
            <a:cxnSpLocks/>
          </p:cNvCxnSpPr>
          <p:nvPr/>
        </p:nvCxnSpPr>
        <p:spPr>
          <a:xfrm>
            <a:off x="7052923" y="2867175"/>
            <a:ext cx="0" cy="225866"/>
          </a:xfrm>
          <a:prstGeom prst="straightConnector1">
            <a:avLst/>
          </a:prstGeom>
          <a:ln w="38100">
            <a:solidFill>
              <a:srgbClr val="FDBB30"/>
            </a:solidFill>
            <a:tailEnd type="triangle"/>
          </a:ln>
        </p:spPr>
        <p:style>
          <a:lnRef idx="1">
            <a:schemeClr val="accent1"/>
          </a:lnRef>
          <a:fillRef idx="0">
            <a:schemeClr val="accent1"/>
          </a:fillRef>
          <a:effectRef idx="0">
            <a:schemeClr val="accent1"/>
          </a:effectRef>
          <a:fontRef idx="minor">
            <a:schemeClr val="tx1"/>
          </a:fontRef>
        </p:style>
      </p:cxnSp>
      <p:sp>
        <p:nvSpPr>
          <p:cNvPr id="67" name="Freeform: Shape 69">
            <a:extLst>
              <a:ext uri="{FF2B5EF4-FFF2-40B4-BE49-F238E27FC236}">
                <a16:creationId xmlns:a16="http://schemas.microsoft.com/office/drawing/2014/main" id="{7CD0BBA9-7B13-6086-30C9-670546872607}"/>
              </a:ext>
            </a:extLst>
          </p:cNvPr>
          <p:cNvSpPr/>
          <p:nvPr/>
        </p:nvSpPr>
        <p:spPr>
          <a:xfrm>
            <a:off x="6814610" y="1954300"/>
            <a:ext cx="494347" cy="919162"/>
          </a:xfrm>
          <a:custGeom>
            <a:avLst/>
            <a:gdLst>
              <a:gd name="connsiteX0" fmla="*/ 418148 w 494347"/>
              <a:gd name="connsiteY0" fmla="*/ 919163 h 919162"/>
              <a:gd name="connsiteX1" fmla="*/ 77153 w 494347"/>
              <a:gd name="connsiteY1" fmla="*/ 919163 h 919162"/>
              <a:gd name="connsiteX2" fmla="*/ 0 w 494347"/>
              <a:gd name="connsiteY2" fmla="*/ 842010 h 919162"/>
              <a:gd name="connsiteX3" fmla="*/ 0 w 494347"/>
              <a:gd name="connsiteY3" fmla="*/ 77153 h 919162"/>
              <a:gd name="connsiteX4" fmla="*/ 77153 w 494347"/>
              <a:gd name="connsiteY4" fmla="*/ 0 h 919162"/>
              <a:gd name="connsiteX5" fmla="*/ 417195 w 494347"/>
              <a:gd name="connsiteY5" fmla="*/ 0 h 919162"/>
              <a:gd name="connsiteX6" fmla="*/ 494348 w 494347"/>
              <a:gd name="connsiteY6" fmla="*/ 77153 h 919162"/>
              <a:gd name="connsiteX7" fmla="*/ 494348 w 494347"/>
              <a:gd name="connsiteY7" fmla="*/ 842963 h 919162"/>
              <a:gd name="connsiteX8" fmla="*/ 418148 w 494347"/>
              <a:gd name="connsiteY8" fmla="*/ 919163 h 919162"/>
              <a:gd name="connsiteX9" fmla="*/ 418148 w 494347"/>
              <a:gd name="connsiteY9" fmla="*/ 919163 h 919162"/>
              <a:gd name="connsiteX10" fmla="*/ 77153 w 494347"/>
              <a:gd name="connsiteY10" fmla="*/ 25717 h 919162"/>
              <a:gd name="connsiteX11" fmla="*/ 25717 w 494347"/>
              <a:gd name="connsiteY11" fmla="*/ 77153 h 919162"/>
              <a:gd name="connsiteX12" fmla="*/ 25717 w 494347"/>
              <a:gd name="connsiteY12" fmla="*/ 842963 h 919162"/>
              <a:gd name="connsiteX13" fmla="*/ 77153 w 494347"/>
              <a:gd name="connsiteY13" fmla="*/ 894398 h 919162"/>
              <a:gd name="connsiteX14" fmla="*/ 417195 w 494347"/>
              <a:gd name="connsiteY14" fmla="*/ 894398 h 919162"/>
              <a:gd name="connsiteX15" fmla="*/ 468630 w 494347"/>
              <a:gd name="connsiteY15" fmla="*/ 842963 h 919162"/>
              <a:gd name="connsiteX16" fmla="*/ 468630 w 494347"/>
              <a:gd name="connsiteY16" fmla="*/ 77153 h 919162"/>
              <a:gd name="connsiteX17" fmla="*/ 417195 w 494347"/>
              <a:gd name="connsiteY17" fmla="*/ 25717 h 919162"/>
              <a:gd name="connsiteX18" fmla="*/ 77153 w 494347"/>
              <a:gd name="connsiteY18" fmla="*/ 25717 h 919162"/>
              <a:gd name="connsiteX19" fmla="*/ 77153 w 494347"/>
              <a:gd name="connsiteY19" fmla="*/ 25717 h 919162"/>
              <a:gd name="connsiteX20" fmla="*/ 77153 w 494347"/>
              <a:gd name="connsiteY20" fmla="*/ 25717 h 91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347" h="919162">
                <a:moveTo>
                  <a:pt x="418148" y="919163"/>
                </a:moveTo>
                <a:lnTo>
                  <a:pt x="77153" y="919163"/>
                </a:lnTo>
                <a:cubicBezTo>
                  <a:pt x="35243" y="919163"/>
                  <a:pt x="0" y="884873"/>
                  <a:pt x="0" y="842010"/>
                </a:cubicBezTo>
                <a:lnTo>
                  <a:pt x="0" y="77153"/>
                </a:lnTo>
                <a:cubicBezTo>
                  <a:pt x="0" y="34290"/>
                  <a:pt x="34290" y="0"/>
                  <a:pt x="77153" y="0"/>
                </a:cubicBezTo>
                <a:lnTo>
                  <a:pt x="417195" y="0"/>
                </a:lnTo>
                <a:cubicBezTo>
                  <a:pt x="459105" y="0"/>
                  <a:pt x="494348" y="34290"/>
                  <a:pt x="494348" y="77153"/>
                </a:cubicBezTo>
                <a:lnTo>
                  <a:pt x="494348" y="842963"/>
                </a:lnTo>
                <a:cubicBezTo>
                  <a:pt x="493395" y="884873"/>
                  <a:pt x="459105" y="919163"/>
                  <a:pt x="418148" y="919163"/>
                </a:cubicBezTo>
                <a:lnTo>
                  <a:pt x="418148" y="919163"/>
                </a:lnTo>
                <a:close/>
                <a:moveTo>
                  <a:pt x="77153" y="25717"/>
                </a:moveTo>
                <a:cubicBezTo>
                  <a:pt x="48578" y="25717"/>
                  <a:pt x="25717" y="48578"/>
                  <a:pt x="25717" y="77153"/>
                </a:cubicBezTo>
                <a:lnTo>
                  <a:pt x="25717" y="842963"/>
                </a:lnTo>
                <a:cubicBezTo>
                  <a:pt x="25717" y="871538"/>
                  <a:pt x="48578" y="894398"/>
                  <a:pt x="77153" y="894398"/>
                </a:cubicBezTo>
                <a:lnTo>
                  <a:pt x="417195" y="894398"/>
                </a:lnTo>
                <a:cubicBezTo>
                  <a:pt x="445770" y="894398"/>
                  <a:pt x="468630" y="871538"/>
                  <a:pt x="468630" y="842963"/>
                </a:cubicBezTo>
                <a:lnTo>
                  <a:pt x="468630" y="77153"/>
                </a:lnTo>
                <a:cubicBezTo>
                  <a:pt x="468630" y="48578"/>
                  <a:pt x="445770" y="25717"/>
                  <a:pt x="417195" y="25717"/>
                </a:cubicBezTo>
                <a:lnTo>
                  <a:pt x="77153" y="25717"/>
                </a:lnTo>
                <a:lnTo>
                  <a:pt x="77153" y="25717"/>
                </a:lnTo>
                <a:lnTo>
                  <a:pt x="77153" y="25717"/>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9" name="Freeform: Shape 70">
            <a:extLst>
              <a:ext uri="{FF2B5EF4-FFF2-40B4-BE49-F238E27FC236}">
                <a16:creationId xmlns:a16="http://schemas.microsoft.com/office/drawing/2014/main" id="{9A50E740-2439-9F8F-B529-62C8FC1C0FA6}"/>
              </a:ext>
            </a:extLst>
          </p:cNvPr>
          <p:cNvSpPr/>
          <p:nvPr/>
        </p:nvSpPr>
        <p:spPr>
          <a:xfrm>
            <a:off x="6998442" y="2762972"/>
            <a:ext cx="127635" cy="23812"/>
          </a:xfrm>
          <a:custGeom>
            <a:avLst/>
            <a:gdLst>
              <a:gd name="connsiteX0" fmla="*/ 0 w 127635"/>
              <a:gd name="connsiteY0" fmla="*/ 0 h 23812"/>
              <a:gd name="connsiteX1" fmla="*/ 127635 w 127635"/>
              <a:gd name="connsiteY1" fmla="*/ 0 h 23812"/>
              <a:gd name="connsiteX2" fmla="*/ 127635 w 127635"/>
              <a:gd name="connsiteY2" fmla="*/ 23813 h 23812"/>
              <a:gd name="connsiteX3" fmla="*/ 0 w 127635"/>
              <a:gd name="connsiteY3" fmla="*/ 23813 h 23812"/>
              <a:gd name="connsiteX4" fmla="*/ 0 w 127635"/>
              <a:gd name="connsiteY4" fmla="*/ 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5" h="23812">
                <a:moveTo>
                  <a:pt x="0" y="0"/>
                </a:moveTo>
                <a:lnTo>
                  <a:pt x="127635" y="0"/>
                </a:lnTo>
                <a:lnTo>
                  <a:pt x="127635" y="23813"/>
                </a:lnTo>
                <a:lnTo>
                  <a:pt x="0" y="23813"/>
                </a:lnTo>
                <a:lnTo>
                  <a:pt x="0" y="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70" name="Graphic 75">
            <a:extLst>
              <a:ext uri="{FF2B5EF4-FFF2-40B4-BE49-F238E27FC236}">
                <a16:creationId xmlns:a16="http://schemas.microsoft.com/office/drawing/2014/main" id="{4E320C24-D476-79BC-CE30-710C35A565C1}"/>
              </a:ext>
            </a:extLst>
          </p:cNvPr>
          <p:cNvGrpSpPr/>
          <p:nvPr/>
        </p:nvGrpSpPr>
        <p:grpSpPr>
          <a:xfrm>
            <a:off x="6984154" y="2575149"/>
            <a:ext cx="156210" cy="156210"/>
            <a:chOff x="3868831" y="1718397"/>
            <a:chExt cx="156210" cy="156210"/>
          </a:xfrm>
          <a:solidFill>
            <a:srgbClr val="7AC587"/>
          </a:solidFill>
        </p:grpSpPr>
        <p:sp>
          <p:nvSpPr>
            <p:cNvPr id="91" name="Freeform: Shape 92">
              <a:extLst>
                <a:ext uri="{FF2B5EF4-FFF2-40B4-BE49-F238E27FC236}">
                  <a16:creationId xmlns:a16="http://schemas.microsoft.com/office/drawing/2014/main" id="{441C3483-ECAF-1EB0-B1D1-19D32AC331DB}"/>
                </a:ext>
              </a:extLst>
            </p:cNvPr>
            <p:cNvSpPr/>
            <p:nvPr/>
          </p:nvSpPr>
          <p:spPr>
            <a:xfrm>
              <a:off x="3868831" y="1718397"/>
              <a:ext cx="156210" cy="156210"/>
            </a:xfrm>
            <a:custGeom>
              <a:avLst/>
              <a:gdLst>
                <a:gd name="connsiteX0" fmla="*/ 78105 w 156210"/>
                <a:gd name="connsiteY0" fmla="*/ 156210 h 156210"/>
                <a:gd name="connsiteX1" fmla="*/ 0 w 156210"/>
                <a:gd name="connsiteY1" fmla="*/ 78105 h 156210"/>
                <a:gd name="connsiteX2" fmla="*/ 78105 w 156210"/>
                <a:gd name="connsiteY2" fmla="*/ 0 h 156210"/>
                <a:gd name="connsiteX3" fmla="*/ 156210 w 156210"/>
                <a:gd name="connsiteY3" fmla="*/ 78105 h 156210"/>
                <a:gd name="connsiteX4" fmla="*/ 78105 w 156210"/>
                <a:gd name="connsiteY4" fmla="*/ 156210 h 156210"/>
                <a:gd name="connsiteX5" fmla="*/ 78105 w 156210"/>
                <a:gd name="connsiteY5" fmla="*/ 156210 h 156210"/>
                <a:gd name="connsiteX6" fmla="*/ 78105 w 156210"/>
                <a:gd name="connsiteY6" fmla="*/ 18098 h 156210"/>
                <a:gd name="connsiteX7" fmla="*/ 18098 w 156210"/>
                <a:gd name="connsiteY7" fmla="*/ 78105 h 156210"/>
                <a:gd name="connsiteX8" fmla="*/ 78105 w 156210"/>
                <a:gd name="connsiteY8" fmla="*/ 138113 h 156210"/>
                <a:gd name="connsiteX9" fmla="*/ 138113 w 156210"/>
                <a:gd name="connsiteY9" fmla="*/ 78105 h 156210"/>
                <a:gd name="connsiteX10" fmla="*/ 78105 w 156210"/>
                <a:gd name="connsiteY10" fmla="*/ 18098 h 156210"/>
                <a:gd name="connsiteX11" fmla="*/ 78105 w 156210"/>
                <a:gd name="connsiteY11" fmla="*/ 18098 h 15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210" h="156210">
                  <a:moveTo>
                    <a:pt x="78105" y="156210"/>
                  </a:moveTo>
                  <a:cubicBezTo>
                    <a:pt x="34290" y="156210"/>
                    <a:pt x="0" y="120967"/>
                    <a:pt x="0" y="78105"/>
                  </a:cubicBezTo>
                  <a:cubicBezTo>
                    <a:pt x="0" y="35242"/>
                    <a:pt x="35243" y="0"/>
                    <a:pt x="78105" y="0"/>
                  </a:cubicBezTo>
                  <a:cubicBezTo>
                    <a:pt x="121920" y="0"/>
                    <a:pt x="156210" y="35242"/>
                    <a:pt x="156210" y="78105"/>
                  </a:cubicBezTo>
                  <a:cubicBezTo>
                    <a:pt x="156210" y="120967"/>
                    <a:pt x="121920" y="156210"/>
                    <a:pt x="78105" y="156210"/>
                  </a:cubicBezTo>
                  <a:lnTo>
                    <a:pt x="78105" y="156210"/>
                  </a:lnTo>
                  <a:close/>
                  <a:moveTo>
                    <a:pt x="78105" y="18098"/>
                  </a:moveTo>
                  <a:cubicBezTo>
                    <a:pt x="45720" y="18098"/>
                    <a:pt x="18098" y="44767"/>
                    <a:pt x="18098" y="78105"/>
                  </a:cubicBezTo>
                  <a:cubicBezTo>
                    <a:pt x="18098" y="110490"/>
                    <a:pt x="44768" y="138113"/>
                    <a:pt x="78105" y="138113"/>
                  </a:cubicBezTo>
                  <a:cubicBezTo>
                    <a:pt x="111443" y="138113"/>
                    <a:pt x="138113" y="111442"/>
                    <a:pt x="138113" y="78105"/>
                  </a:cubicBezTo>
                  <a:cubicBezTo>
                    <a:pt x="138113" y="44767"/>
                    <a:pt x="110490" y="18098"/>
                    <a:pt x="78105" y="18098"/>
                  </a:cubicBezTo>
                  <a:lnTo>
                    <a:pt x="78105" y="18098"/>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2" name="Freeform: Shape 93">
              <a:extLst>
                <a:ext uri="{FF2B5EF4-FFF2-40B4-BE49-F238E27FC236}">
                  <a16:creationId xmlns:a16="http://schemas.microsoft.com/office/drawing/2014/main" id="{087E411A-8A1C-A648-62B8-174E818EE364}"/>
                </a:ext>
              </a:extLst>
            </p:cNvPr>
            <p:cNvSpPr/>
            <p:nvPr/>
          </p:nvSpPr>
          <p:spPr>
            <a:xfrm>
              <a:off x="3906932" y="1769832"/>
              <a:ext cx="81914" cy="58102"/>
            </a:xfrm>
            <a:custGeom>
              <a:avLst/>
              <a:gdLst>
                <a:gd name="connsiteX0" fmla="*/ 32385 w 81914"/>
                <a:gd name="connsiteY0" fmla="*/ 58103 h 58102"/>
                <a:gd name="connsiteX1" fmla="*/ 25717 w 81914"/>
                <a:gd name="connsiteY1" fmla="*/ 55245 h 58102"/>
                <a:gd name="connsiteX2" fmla="*/ 2857 w 81914"/>
                <a:gd name="connsiteY2" fmla="*/ 32385 h 58102"/>
                <a:gd name="connsiteX3" fmla="*/ 2857 w 81914"/>
                <a:gd name="connsiteY3" fmla="*/ 18097 h 58102"/>
                <a:gd name="connsiteX4" fmla="*/ 17145 w 81914"/>
                <a:gd name="connsiteY4" fmla="*/ 18097 h 58102"/>
                <a:gd name="connsiteX5" fmla="*/ 33337 w 81914"/>
                <a:gd name="connsiteY5" fmla="*/ 34290 h 58102"/>
                <a:gd name="connsiteX6" fmla="*/ 64770 w 81914"/>
                <a:gd name="connsiteY6" fmla="*/ 2858 h 58102"/>
                <a:gd name="connsiteX7" fmla="*/ 79057 w 81914"/>
                <a:gd name="connsiteY7" fmla="*/ 2858 h 58102"/>
                <a:gd name="connsiteX8" fmla="*/ 79057 w 81914"/>
                <a:gd name="connsiteY8" fmla="*/ 17145 h 58102"/>
                <a:gd name="connsiteX9" fmla="*/ 40957 w 81914"/>
                <a:gd name="connsiteY9" fmla="*/ 55245 h 58102"/>
                <a:gd name="connsiteX10" fmla="*/ 32385 w 81914"/>
                <a:gd name="connsiteY10" fmla="*/ 58103 h 58102"/>
                <a:gd name="connsiteX11" fmla="*/ 32385 w 81914"/>
                <a:gd name="connsiteY11" fmla="*/ 58103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4" h="58102">
                  <a:moveTo>
                    <a:pt x="32385" y="58103"/>
                  </a:moveTo>
                  <a:cubicBezTo>
                    <a:pt x="29527" y="58103"/>
                    <a:pt x="27623" y="57150"/>
                    <a:pt x="25717" y="55245"/>
                  </a:cubicBezTo>
                  <a:lnTo>
                    <a:pt x="2857" y="32385"/>
                  </a:lnTo>
                  <a:cubicBezTo>
                    <a:pt x="-952" y="28575"/>
                    <a:pt x="-952" y="22860"/>
                    <a:pt x="2857" y="18097"/>
                  </a:cubicBezTo>
                  <a:cubicBezTo>
                    <a:pt x="6667" y="14288"/>
                    <a:pt x="12382" y="14288"/>
                    <a:pt x="17145" y="18097"/>
                  </a:cubicBezTo>
                  <a:lnTo>
                    <a:pt x="33337" y="34290"/>
                  </a:lnTo>
                  <a:lnTo>
                    <a:pt x="64770" y="2858"/>
                  </a:lnTo>
                  <a:cubicBezTo>
                    <a:pt x="68580" y="-953"/>
                    <a:pt x="74295" y="-953"/>
                    <a:pt x="79057" y="2858"/>
                  </a:cubicBezTo>
                  <a:cubicBezTo>
                    <a:pt x="82867" y="6668"/>
                    <a:pt x="82867" y="12383"/>
                    <a:pt x="79057" y="17145"/>
                  </a:cubicBezTo>
                  <a:lnTo>
                    <a:pt x="40957" y="55245"/>
                  </a:lnTo>
                  <a:cubicBezTo>
                    <a:pt x="37148" y="57150"/>
                    <a:pt x="35242" y="58103"/>
                    <a:pt x="32385" y="58103"/>
                  </a:cubicBezTo>
                  <a:lnTo>
                    <a:pt x="32385" y="58103"/>
                  </a:ln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nvGrpSpPr>
          <p:cNvPr id="66" name="Group 65">
            <a:extLst>
              <a:ext uri="{FF2B5EF4-FFF2-40B4-BE49-F238E27FC236}">
                <a16:creationId xmlns:a16="http://schemas.microsoft.com/office/drawing/2014/main" id="{5BE6BA6A-09D6-1F5F-6B1F-7C3B871584BB}"/>
              </a:ext>
            </a:extLst>
          </p:cNvPr>
          <p:cNvGrpSpPr/>
          <p:nvPr/>
        </p:nvGrpSpPr>
        <p:grpSpPr>
          <a:xfrm>
            <a:off x="6786035" y="1921915"/>
            <a:ext cx="439525" cy="494347"/>
            <a:chOff x="6786035" y="1921915"/>
            <a:chExt cx="439525" cy="494347"/>
          </a:xfrm>
        </p:grpSpPr>
        <p:grpSp>
          <p:nvGrpSpPr>
            <p:cNvPr id="71" name="Graphic 75">
              <a:extLst>
                <a:ext uri="{FF2B5EF4-FFF2-40B4-BE49-F238E27FC236}">
                  <a16:creationId xmlns:a16="http://schemas.microsoft.com/office/drawing/2014/main" id="{DD82B40E-47DF-FA61-029C-6901F8A89EA5}"/>
                </a:ext>
              </a:extLst>
            </p:cNvPr>
            <p:cNvGrpSpPr/>
            <p:nvPr/>
          </p:nvGrpSpPr>
          <p:grpSpPr>
            <a:xfrm>
              <a:off x="6786035" y="1921915"/>
              <a:ext cx="439525" cy="494347"/>
              <a:chOff x="3670712" y="1081175"/>
              <a:chExt cx="439525" cy="494347"/>
            </a:xfrm>
            <a:solidFill>
              <a:srgbClr val="5C5D60"/>
            </a:solidFill>
          </p:grpSpPr>
          <p:sp>
            <p:nvSpPr>
              <p:cNvPr id="87" name="Freeform: Shape 88">
                <a:extLst>
                  <a:ext uri="{FF2B5EF4-FFF2-40B4-BE49-F238E27FC236}">
                    <a16:creationId xmlns:a16="http://schemas.microsoft.com/office/drawing/2014/main" id="{F04A3F87-5FC5-43EE-269E-9ADB68FBF89A}"/>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8" name="Freeform: Shape 89">
                <a:extLst>
                  <a:ext uri="{FF2B5EF4-FFF2-40B4-BE49-F238E27FC236}">
                    <a16:creationId xmlns:a16="http://schemas.microsoft.com/office/drawing/2014/main" id="{5676548C-3941-2B3F-D6A6-FB4D00B9FAD0}"/>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9" name="Freeform: Shape 90">
                <a:extLst>
                  <a:ext uri="{FF2B5EF4-FFF2-40B4-BE49-F238E27FC236}">
                    <a16:creationId xmlns:a16="http://schemas.microsoft.com/office/drawing/2014/main" id="{99F89AAF-FD59-7CCF-77E3-0778C77DDCE4}"/>
                  </a:ext>
                </a:extLst>
              </p:cNvPr>
              <p:cNvSpPr/>
              <p:nvPr/>
            </p:nvSpPr>
            <p:spPr>
              <a:xfrm>
                <a:off x="3782859" y="1215477"/>
                <a:ext cx="327378" cy="360045"/>
              </a:xfrm>
              <a:custGeom>
                <a:avLst/>
                <a:gdLst>
                  <a:gd name="connsiteX0" fmla="*/ 319335 w 327378"/>
                  <a:gd name="connsiteY0" fmla="*/ 360045 h 360045"/>
                  <a:gd name="connsiteX1" fmla="*/ 321240 w 327378"/>
                  <a:gd name="connsiteY1" fmla="*/ 360045 h 360045"/>
                  <a:gd name="connsiteX2" fmla="*/ 326955 w 327378"/>
                  <a:gd name="connsiteY2" fmla="*/ 355283 h 360045"/>
                  <a:gd name="connsiteX3" fmla="*/ 326955 w 327378"/>
                  <a:gd name="connsiteY3" fmla="*/ 350520 h 360045"/>
                  <a:gd name="connsiteX4" fmla="*/ 323145 w 327378"/>
                  <a:gd name="connsiteY4" fmla="*/ 347662 h 360045"/>
                  <a:gd name="connsiteX5" fmla="*/ 228848 w 327378"/>
                  <a:gd name="connsiteY5" fmla="*/ 319087 h 360045"/>
                  <a:gd name="connsiteX6" fmla="*/ 225990 w 327378"/>
                  <a:gd name="connsiteY6" fmla="*/ 318135 h 360045"/>
                  <a:gd name="connsiteX7" fmla="*/ 225990 w 327378"/>
                  <a:gd name="connsiteY7" fmla="*/ 315278 h 360045"/>
                  <a:gd name="connsiteX8" fmla="*/ 225990 w 327378"/>
                  <a:gd name="connsiteY8" fmla="*/ 290512 h 360045"/>
                  <a:gd name="connsiteX9" fmla="*/ 225990 w 327378"/>
                  <a:gd name="connsiteY9" fmla="*/ 288608 h 360045"/>
                  <a:gd name="connsiteX10" fmla="*/ 227895 w 327378"/>
                  <a:gd name="connsiteY10" fmla="*/ 287655 h 360045"/>
                  <a:gd name="connsiteX11" fmla="*/ 271710 w 327378"/>
                  <a:gd name="connsiteY11" fmla="*/ 230505 h 360045"/>
                  <a:gd name="connsiteX12" fmla="*/ 272663 w 327378"/>
                  <a:gd name="connsiteY12" fmla="*/ 228600 h 360045"/>
                  <a:gd name="connsiteX13" fmla="*/ 274568 w 327378"/>
                  <a:gd name="connsiteY13" fmla="*/ 228600 h 360045"/>
                  <a:gd name="connsiteX14" fmla="*/ 298380 w 327378"/>
                  <a:gd name="connsiteY14" fmla="*/ 197167 h 360045"/>
                  <a:gd name="connsiteX15" fmla="*/ 303143 w 327378"/>
                  <a:gd name="connsiteY15" fmla="*/ 172403 h 360045"/>
                  <a:gd name="connsiteX16" fmla="*/ 296475 w 327378"/>
                  <a:gd name="connsiteY16" fmla="*/ 147638 h 360045"/>
                  <a:gd name="connsiteX17" fmla="*/ 280283 w 327378"/>
                  <a:gd name="connsiteY17" fmla="*/ 136208 h 360045"/>
                  <a:gd name="connsiteX18" fmla="*/ 277425 w 327378"/>
                  <a:gd name="connsiteY18" fmla="*/ 135255 h 360045"/>
                  <a:gd name="connsiteX19" fmla="*/ 278378 w 327378"/>
                  <a:gd name="connsiteY19" fmla="*/ 132398 h 360045"/>
                  <a:gd name="connsiteX20" fmla="*/ 253613 w 327378"/>
                  <a:gd name="connsiteY20" fmla="*/ 30480 h 360045"/>
                  <a:gd name="connsiteX21" fmla="*/ 164078 w 327378"/>
                  <a:gd name="connsiteY21" fmla="*/ 0 h 360045"/>
                  <a:gd name="connsiteX22" fmla="*/ 163125 w 327378"/>
                  <a:gd name="connsiteY22" fmla="*/ 0 h 360045"/>
                  <a:gd name="connsiteX23" fmla="*/ 163125 w 327378"/>
                  <a:gd name="connsiteY23" fmla="*/ 0 h 360045"/>
                  <a:gd name="connsiteX24" fmla="*/ 73590 w 327378"/>
                  <a:gd name="connsiteY24" fmla="*/ 30480 h 360045"/>
                  <a:gd name="connsiteX25" fmla="*/ 48825 w 327378"/>
                  <a:gd name="connsiteY25" fmla="*/ 132398 h 360045"/>
                  <a:gd name="connsiteX26" fmla="*/ 49778 w 327378"/>
                  <a:gd name="connsiteY26" fmla="*/ 135255 h 360045"/>
                  <a:gd name="connsiteX27" fmla="*/ 46920 w 327378"/>
                  <a:gd name="connsiteY27" fmla="*/ 136208 h 360045"/>
                  <a:gd name="connsiteX28" fmla="*/ 30728 w 327378"/>
                  <a:gd name="connsiteY28" fmla="*/ 147638 h 360045"/>
                  <a:gd name="connsiteX29" fmla="*/ 24060 w 327378"/>
                  <a:gd name="connsiteY29" fmla="*/ 172403 h 360045"/>
                  <a:gd name="connsiteX30" fmla="*/ 28823 w 327378"/>
                  <a:gd name="connsiteY30" fmla="*/ 197167 h 360045"/>
                  <a:gd name="connsiteX31" fmla="*/ 52635 w 327378"/>
                  <a:gd name="connsiteY31" fmla="*/ 228600 h 360045"/>
                  <a:gd name="connsiteX32" fmla="*/ 54540 w 327378"/>
                  <a:gd name="connsiteY32" fmla="*/ 228600 h 360045"/>
                  <a:gd name="connsiteX33" fmla="*/ 55493 w 327378"/>
                  <a:gd name="connsiteY33" fmla="*/ 230505 h 360045"/>
                  <a:gd name="connsiteX34" fmla="*/ 99308 w 327378"/>
                  <a:gd name="connsiteY34" fmla="*/ 287655 h 360045"/>
                  <a:gd name="connsiteX35" fmla="*/ 101213 w 327378"/>
                  <a:gd name="connsiteY35" fmla="*/ 288608 h 360045"/>
                  <a:gd name="connsiteX36" fmla="*/ 101213 w 327378"/>
                  <a:gd name="connsiteY36" fmla="*/ 290512 h 360045"/>
                  <a:gd name="connsiteX37" fmla="*/ 101213 w 327378"/>
                  <a:gd name="connsiteY37" fmla="*/ 315278 h 360045"/>
                  <a:gd name="connsiteX38" fmla="*/ 101213 w 327378"/>
                  <a:gd name="connsiteY38" fmla="*/ 318135 h 360045"/>
                  <a:gd name="connsiteX39" fmla="*/ 98355 w 327378"/>
                  <a:gd name="connsiteY39" fmla="*/ 319087 h 360045"/>
                  <a:gd name="connsiteX40" fmla="*/ 4058 w 327378"/>
                  <a:gd name="connsiteY40" fmla="*/ 347662 h 360045"/>
                  <a:gd name="connsiteX41" fmla="*/ 248 w 327378"/>
                  <a:gd name="connsiteY41" fmla="*/ 355283 h 360045"/>
                  <a:gd name="connsiteX42" fmla="*/ 5963 w 327378"/>
                  <a:gd name="connsiteY42" fmla="*/ 360045 h 360045"/>
                  <a:gd name="connsiteX43" fmla="*/ 7868 w 327378"/>
                  <a:gd name="connsiteY43" fmla="*/ 360045 h 360045"/>
                  <a:gd name="connsiteX44" fmla="*/ 109785 w 327378"/>
                  <a:gd name="connsiteY44" fmla="*/ 329565 h 360045"/>
                  <a:gd name="connsiteX45" fmla="*/ 114548 w 327378"/>
                  <a:gd name="connsiteY45" fmla="*/ 323850 h 360045"/>
                  <a:gd name="connsiteX46" fmla="*/ 114548 w 327378"/>
                  <a:gd name="connsiteY46" fmla="*/ 285750 h 360045"/>
                  <a:gd name="connsiteX47" fmla="*/ 111690 w 327378"/>
                  <a:gd name="connsiteY47" fmla="*/ 280987 h 360045"/>
                  <a:gd name="connsiteX48" fmla="*/ 66923 w 327378"/>
                  <a:gd name="connsiteY48" fmla="*/ 221933 h 360045"/>
                  <a:gd name="connsiteX49" fmla="*/ 61208 w 327378"/>
                  <a:gd name="connsiteY49" fmla="*/ 217170 h 360045"/>
                  <a:gd name="connsiteX50" fmla="*/ 42158 w 327378"/>
                  <a:gd name="connsiteY50" fmla="*/ 195262 h 360045"/>
                  <a:gd name="connsiteX51" fmla="*/ 37395 w 327378"/>
                  <a:gd name="connsiteY51" fmla="*/ 170498 h 360045"/>
                  <a:gd name="connsiteX52" fmla="*/ 41205 w 327378"/>
                  <a:gd name="connsiteY52" fmla="*/ 156210 h 360045"/>
                  <a:gd name="connsiteX53" fmla="*/ 58350 w 327378"/>
                  <a:gd name="connsiteY53" fmla="*/ 146685 h 360045"/>
                  <a:gd name="connsiteX54" fmla="*/ 63113 w 327378"/>
                  <a:gd name="connsiteY54" fmla="*/ 143828 h 360045"/>
                  <a:gd name="connsiteX55" fmla="*/ 64065 w 327378"/>
                  <a:gd name="connsiteY55" fmla="*/ 139065 h 360045"/>
                  <a:gd name="connsiteX56" fmla="*/ 83115 w 327378"/>
                  <a:gd name="connsiteY56" fmla="*/ 39053 h 360045"/>
                  <a:gd name="connsiteX57" fmla="*/ 164078 w 327378"/>
                  <a:gd name="connsiteY57" fmla="*/ 12382 h 360045"/>
                  <a:gd name="connsiteX58" fmla="*/ 245040 w 327378"/>
                  <a:gd name="connsiteY58" fmla="*/ 39053 h 360045"/>
                  <a:gd name="connsiteX59" fmla="*/ 264090 w 327378"/>
                  <a:gd name="connsiteY59" fmla="*/ 139065 h 360045"/>
                  <a:gd name="connsiteX60" fmla="*/ 265043 w 327378"/>
                  <a:gd name="connsiteY60" fmla="*/ 143828 h 360045"/>
                  <a:gd name="connsiteX61" fmla="*/ 269805 w 327378"/>
                  <a:gd name="connsiteY61" fmla="*/ 146685 h 360045"/>
                  <a:gd name="connsiteX62" fmla="*/ 286950 w 327378"/>
                  <a:gd name="connsiteY62" fmla="*/ 156210 h 360045"/>
                  <a:gd name="connsiteX63" fmla="*/ 290760 w 327378"/>
                  <a:gd name="connsiteY63" fmla="*/ 170498 h 360045"/>
                  <a:gd name="connsiteX64" fmla="*/ 285998 w 327378"/>
                  <a:gd name="connsiteY64" fmla="*/ 195262 h 360045"/>
                  <a:gd name="connsiteX65" fmla="*/ 266948 w 327378"/>
                  <a:gd name="connsiteY65" fmla="*/ 217170 h 360045"/>
                  <a:gd name="connsiteX66" fmla="*/ 261233 w 327378"/>
                  <a:gd name="connsiteY66" fmla="*/ 221933 h 360045"/>
                  <a:gd name="connsiteX67" fmla="*/ 216465 w 327378"/>
                  <a:gd name="connsiteY67" fmla="*/ 280987 h 360045"/>
                  <a:gd name="connsiteX68" fmla="*/ 213608 w 327378"/>
                  <a:gd name="connsiteY68" fmla="*/ 285750 h 360045"/>
                  <a:gd name="connsiteX69" fmla="*/ 213608 w 327378"/>
                  <a:gd name="connsiteY69" fmla="*/ 323850 h 360045"/>
                  <a:gd name="connsiteX70" fmla="*/ 218370 w 327378"/>
                  <a:gd name="connsiteY70" fmla="*/ 329565 h 360045"/>
                  <a:gd name="connsiteX71" fmla="*/ 319335 w 327378"/>
                  <a:gd name="connsiteY71" fmla="*/ 36004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7378" h="360045">
                    <a:moveTo>
                      <a:pt x="319335" y="360045"/>
                    </a:moveTo>
                    <a:cubicBezTo>
                      <a:pt x="320288" y="360045"/>
                      <a:pt x="320288" y="360045"/>
                      <a:pt x="321240" y="360045"/>
                    </a:cubicBezTo>
                    <a:cubicBezTo>
                      <a:pt x="324098" y="360045"/>
                      <a:pt x="326003" y="358140"/>
                      <a:pt x="326955" y="355283"/>
                    </a:cubicBezTo>
                    <a:cubicBezTo>
                      <a:pt x="327908" y="353378"/>
                      <a:pt x="326955" y="352425"/>
                      <a:pt x="326955" y="350520"/>
                    </a:cubicBezTo>
                    <a:cubicBezTo>
                      <a:pt x="326003" y="348615"/>
                      <a:pt x="325050" y="347662"/>
                      <a:pt x="323145" y="347662"/>
                    </a:cubicBezTo>
                    <a:lnTo>
                      <a:pt x="228848" y="319087"/>
                    </a:lnTo>
                    <a:lnTo>
                      <a:pt x="225990" y="318135"/>
                    </a:lnTo>
                    <a:lnTo>
                      <a:pt x="225990" y="315278"/>
                    </a:lnTo>
                    <a:lnTo>
                      <a:pt x="225990" y="290512"/>
                    </a:lnTo>
                    <a:lnTo>
                      <a:pt x="225990" y="288608"/>
                    </a:lnTo>
                    <a:lnTo>
                      <a:pt x="227895" y="287655"/>
                    </a:lnTo>
                    <a:cubicBezTo>
                      <a:pt x="238373" y="280035"/>
                      <a:pt x="263138" y="259080"/>
                      <a:pt x="271710" y="230505"/>
                    </a:cubicBezTo>
                    <a:lnTo>
                      <a:pt x="272663" y="228600"/>
                    </a:lnTo>
                    <a:lnTo>
                      <a:pt x="274568" y="228600"/>
                    </a:lnTo>
                    <a:cubicBezTo>
                      <a:pt x="289808" y="225742"/>
                      <a:pt x="295523" y="214312"/>
                      <a:pt x="298380" y="197167"/>
                    </a:cubicBezTo>
                    <a:lnTo>
                      <a:pt x="303143" y="172403"/>
                    </a:lnTo>
                    <a:cubicBezTo>
                      <a:pt x="305048" y="163830"/>
                      <a:pt x="302190" y="155258"/>
                      <a:pt x="296475" y="147638"/>
                    </a:cubicBezTo>
                    <a:cubicBezTo>
                      <a:pt x="292665" y="142875"/>
                      <a:pt x="286950" y="138113"/>
                      <a:pt x="280283" y="136208"/>
                    </a:cubicBezTo>
                    <a:lnTo>
                      <a:pt x="277425" y="135255"/>
                    </a:lnTo>
                    <a:lnTo>
                      <a:pt x="278378" y="132398"/>
                    </a:lnTo>
                    <a:cubicBezTo>
                      <a:pt x="281235" y="112395"/>
                      <a:pt x="285998" y="62865"/>
                      <a:pt x="253613" y="30480"/>
                    </a:cubicBezTo>
                    <a:cubicBezTo>
                      <a:pt x="233610" y="10477"/>
                      <a:pt x="204083" y="0"/>
                      <a:pt x="164078" y="0"/>
                    </a:cubicBezTo>
                    <a:lnTo>
                      <a:pt x="163125" y="0"/>
                    </a:lnTo>
                    <a:lnTo>
                      <a:pt x="163125" y="0"/>
                    </a:lnTo>
                    <a:cubicBezTo>
                      <a:pt x="123120" y="0"/>
                      <a:pt x="93593" y="10477"/>
                      <a:pt x="73590" y="30480"/>
                    </a:cubicBezTo>
                    <a:cubicBezTo>
                      <a:pt x="41205" y="63817"/>
                      <a:pt x="45968" y="112395"/>
                      <a:pt x="48825" y="132398"/>
                    </a:cubicBezTo>
                    <a:lnTo>
                      <a:pt x="49778" y="135255"/>
                    </a:lnTo>
                    <a:lnTo>
                      <a:pt x="46920" y="136208"/>
                    </a:lnTo>
                    <a:cubicBezTo>
                      <a:pt x="40253" y="138113"/>
                      <a:pt x="34538" y="142875"/>
                      <a:pt x="30728" y="147638"/>
                    </a:cubicBezTo>
                    <a:cubicBezTo>
                      <a:pt x="25013" y="155258"/>
                      <a:pt x="23108" y="163830"/>
                      <a:pt x="24060" y="172403"/>
                    </a:cubicBezTo>
                    <a:lnTo>
                      <a:pt x="28823" y="197167"/>
                    </a:lnTo>
                    <a:cubicBezTo>
                      <a:pt x="32633" y="214312"/>
                      <a:pt x="37395" y="225742"/>
                      <a:pt x="52635" y="228600"/>
                    </a:cubicBezTo>
                    <a:lnTo>
                      <a:pt x="54540" y="228600"/>
                    </a:lnTo>
                    <a:lnTo>
                      <a:pt x="55493" y="230505"/>
                    </a:lnTo>
                    <a:cubicBezTo>
                      <a:pt x="64065" y="259080"/>
                      <a:pt x="88830" y="280035"/>
                      <a:pt x="99308" y="287655"/>
                    </a:cubicBezTo>
                    <a:lnTo>
                      <a:pt x="101213" y="288608"/>
                    </a:lnTo>
                    <a:lnTo>
                      <a:pt x="101213" y="290512"/>
                    </a:lnTo>
                    <a:lnTo>
                      <a:pt x="101213" y="315278"/>
                    </a:lnTo>
                    <a:lnTo>
                      <a:pt x="101213" y="318135"/>
                    </a:lnTo>
                    <a:lnTo>
                      <a:pt x="98355" y="319087"/>
                    </a:lnTo>
                    <a:lnTo>
                      <a:pt x="4058" y="347662"/>
                    </a:lnTo>
                    <a:cubicBezTo>
                      <a:pt x="1200" y="348615"/>
                      <a:pt x="-705" y="352425"/>
                      <a:pt x="248" y="355283"/>
                    </a:cubicBezTo>
                    <a:cubicBezTo>
                      <a:pt x="1200" y="358140"/>
                      <a:pt x="3105" y="360045"/>
                      <a:pt x="5963" y="360045"/>
                    </a:cubicBezTo>
                    <a:cubicBezTo>
                      <a:pt x="6915" y="360045"/>
                      <a:pt x="6915" y="360045"/>
                      <a:pt x="7868" y="360045"/>
                    </a:cubicBezTo>
                    <a:lnTo>
                      <a:pt x="109785" y="329565"/>
                    </a:lnTo>
                    <a:cubicBezTo>
                      <a:pt x="112643" y="328612"/>
                      <a:pt x="114548" y="326708"/>
                      <a:pt x="114548" y="323850"/>
                    </a:cubicBezTo>
                    <a:lnTo>
                      <a:pt x="114548" y="285750"/>
                    </a:lnTo>
                    <a:cubicBezTo>
                      <a:pt x="114548" y="283845"/>
                      <a:pt x="113595" y="281940"/>
                      <a:pt x="111690" y="280987"/>
                    </a:cubicBezTo>
                    <a:cubicBezTo>
                      <a:pt x="111690" y="280987"/>
                      <a:pt x="73590" y="256223"/>
                      <a:pt x="66923" y="221933"/>
                    </a:cubicBezTo>
                    <a:cubicBezTo>
                      <a:pt x="65970" y="219075"/>
                      <a:pt x="64065" y="217170"/>
                      <a:pt x="61208" y="217170"/>
                    </a:cubicBezTo>
                    <a:cubicBezTo>
                      <a:pt x="50730" y="217170"/>
                      <a:pt x="45968" y="214312"/>
                      <a:pt x="42158" y="195262"/>
                    </a:cubicBezTo>
                    <a:lnTo>
                      <a:pt x="37395" y="170498"/>
                    </a:lnTo>
                    <a:cubicBezTo>
                      <a:pt x="36443" y="163830"/>
                      <a:pt x="39300" y="158115"/>
                      <a:pt x="41205" y="156210"/>
                    </a:cubicBezTo>
                    <a:cubicBezTo>
                      <a:pt x="45015" y="150495"/>
                      <a:pt x="51683" y="147638"/>
                      <a:pt x="58350" y="146685"/>
                    </a:cubicBezTo>
                    <a:cubicBezTo>
                      <a:pt x="60255" y="146685"/>
                      <a:pt x="62160" y="145733"/>
                      <a:pt x="63113" y="143828"/>
                    </a:cubicBezTo>
                    <a:cubicBezTo>
                      <a:pt x="64065" y="141923"/>
                      <a:pt x="65018" y="140017"/>
                      <a:pt x="64065" y="139065"/>
                    </a:cubicBezTo>
                    <a:cubicBezTo>
                      <a:pt x="64065" y="138113"/>
                      <a:pt x="47873" y="76200"/>
                      <a:pt x="83115" y="39053"/>
                    </a:cubicBezTo>
                    <a:cubicBezTo>
                      <a:pt x="100260" y="20955"/>
                      <a:pt x="127883" y="12382"/>
                      <a:pt x="164078" y="12382"/>
                    </a:cubicBezTo>
                    <a:cubicBezTo>
                      <a:pt x="200273" y="12382"/>
                      <a:pt x="227895" y="21907"/>
                      <a:pt x="245040" y="39053"/>
                    </a:cubicBezTo>
                    <a:cubicBezTo>
                      <a:pt x="281235" y="76200"/>
                      <a:pt x="264090" y="138113"/>
                      <a:pt x="264090" y="139065"/>
                    </a:cubicBezTo>
                    <a:cubicBezTo>
                      <a:pt x="263138" y="140970"/>
                      <a:pt x="264090" y="142875"/>
                      <a:pt x="265043" y="143828"/>
                    </a:cubicBezTo>
                    <a:cubicBezTo>
                      <a:pt x="265995" y="145733"/>
                      <a:pt x="267900" y="146685"/>
                      <a:pt x="269805" y="146685"/>
                    </a:cubicBezTo>
                    <a:cubicBezTo>
                      <a:pt x="276473" y="146685"/>
                      <a:pt x="283140" y="150495"/>
                      <a:pt x="286950" y="156210"/>
                    </a:cubicBezTo>
                    <a:cubicBezTo>
                      <a:pt x="288855" y="159067"/>
                      <a:pt x="291713" y="163830"/>
                      <a:pt x="290760" y="170498"/>
                    </a:cubicBezTo>
                    <a:lnTo>
                      <a:pt x="285998" y="195262"/>
                    </a:lnTo>
                    <a:cubicBezTo>
                      <a:pt x="282188" y="214312"/>
                      <a:pt x="277425" y="217170"/>
                      <a:pt x="266948" y="217170"/>
                    </a:cubicBezTo>
                    <a:cubicBezTo>
                      <a:pt x="264090" y="217170"/>
                      <a:pt x="261233" y="219075"/>
                      <a:pt x="261233" y="221933"/>
                    </a:cubicBezTo>
                    <a:cubicBezTo>
                      <a:pt x="254565" y="257175"/>
                      <a:pt x="217418" y="280987"/>
                      <a:pt x="216465" y="280987"/>
                    </a:cubicBezTo>
                    <a:cubicBezTo>
                      <a:pt x="214560" y="281940"/>
                      <a:pt x="213608" y="283845"/>
                      <a:pt x="213608" y="285750"/>
                    </a:cubicBezTo>
                    <a:lnTo>
                      <a:pt x="213608" y="323850"/>
                    </a:lnTo>
                    <a:cubicBezTo>
                      <a:pt x="213608" y="326708"/>
                      <a:pt x="215513" y="328612"/>
                      <a:pt x="218370" y="329565"/>
                    </a:cubicBezTo>
                    <a:lnTo>
                      <a:pt x="319335" y="360045"/>
                    </a:lnTo>
                    <a:close/>
                  </a:path>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0" name="Freeform: Shape 91">
                <a:extLst>
                  <a:ext uri="{FF2B5EF4-FFF2-40B4-BE49-F238E27FC236}">
                    <a16:creationId xmlns:a16="http://schemas.microsoft.com/office/drawing/2014/main" id="{EA1B5E51-3831-E414-EEB7-C37E42A5089C}"/>
                  </a:ext>
                </a:extLst>
              </p:cNvPr>
              <p:cNvSpPr/>
              <p:nvPr/>
            </p:nvSpPr>
            <p:spPr>
              <a:xfrm>
                <a:off x="3670712" y="1081175"/>
                <a:ext cx="9525" cy="9525"/>
              </a:xfrm>
              <a:custGeom>
                <a:avLst/>
                <a:gdLst/>
                <a:ahLst/>
                <a:cxnLst/>
                <a:rect l="l" t="t" r="r" b="b"/>
                <a:pathLst>
                  <a:path w="9525" h="9525"/>
                </a:pathLst>
              </a:custGeom>
              <a:solidFill>
                <a:srgbClr val="5C5D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72" name="Freeform: Shape 73">
              <a:extLst>
                <a:ext uri="{FF2B5EF4-FFF2-40B4-BE49-F238E27FC236}">
                  <a16:creationId xmlns:a16="http://schemas.microsoft.com/office/drawing/2014/main" id="{9B38F9E5-95AF-8B2D-16C5-C7174F0A7AF7}"/>
                </a:ext>
              </a:extLst>
            </p:cNvPr>
            <p:cNvSpPr/>
            <p:nvPr/>
          </p:nvSpPr>
          <p:spPr>
            <a:xfrm>
              <a:off x="6984154" y="2099080"/>
              <a:ext cx="153352" cy="250507"/>
            </a:xfrm>
            <a:custGeom>
              <a:avLst/>
              <a:gdLst>
                <a:gd name="connsiteX0" fmla="*/ 77153 w 153352"/>
                <a:gd name="connsiteY0" fmla="*/ 0 h 250507"/>
                <a:gd name="connsiteX1" fmla="*/ 74295 w 153352"/>
                <a:gd name="connsiteY1" fmla="*/ 1905 h 250507"/>
                <a:gd name="connsiteX2" fmla="*/ 19050 w 153352"/>
                <a:gd name="connsiteY2" fmla="*/ 37147 h 250507"/>
                <a:gd name="connsiteX3" fmla="*/ 0 w 153352"/>
                <a:gd name="connsiteY3" fmla="*/ 134303 h 250507"/>
                <a:gd name="connsiteX4" fmla="*/ 39053 w 153352"/>
                <a:gd name="connsiteY4" fmla="*/ 192405 h 250507"/>
                <a:gd name="connsiteX5" fmla="*/ 77153 w 153352"/>
                <a:gd name="connsiteY5" fmla="*/ 250508 h 250507"/>
                <a:gd name="connsiteX6" fmla="*/ 115253 w 153352"/>
                <a:gd name="connsiteY6" fmla="*/ 192405 h 250507"/>
                <a:gd name="connsiteX7" fmla="*/ 153353 w 153352"/>
                <a:gd name="connsiteY7" fmla="*/ 134303 h 250507"/>
                <a:gd name="connsiteX8" fmla="*/ 134303 w 153352"/>
                <a:gd name="connsiteY8" fmla="*/ 37147 h 250507"/>
                <a:gd name="connsiteX9" fmla="*/ 115253 w 153352"/>
                <a:gd name="connsiteY9" fmla="*/ 96203 h 250507"/>
                <a:gd name="connsiteX10" fmla="*/ 77153 w 153352"/>
                <a:gd name="connsiteY10" fmla="*/ 154305 h 250507"/>
                <a:gd name="connsiteX11" fmla="*/ 39053 w 153352"/>
                <a:gd name="connsiteY11" fmla="*/ 96203 h 25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352" h="250507">
                  <a:moveTo>
                    <a:pt x="77153" y="0"/>
                  </a:moveTo>
                  <a:lnTo>
                    <a:pt x="74295" y="1905"/>
                  </a:lnTo>
                  <a:lnTo>
                    <a:pt x="19050" y="37147"/>
                  </a:lnTo>
                  <a:lnTo>
                    <a:pt x="0" y="134303"/>
                  </a:lnTo>
                  <a:lnTo>
                    <a:pt x="39053" y="192405"/>
                  </a:lnTo>
                  <a:lnTo>
                    <a:pt x="77153" y="250508"/>
                  </a:lnTo>
                  <a:lnTo>
                    <a:pt x="115253" y="192405"/>
                  </a:lnTo>
                  <a:lnTo>
                    <a:pt x="153353" y="134303"/>
                  </a:lnTo>
                  <a:lnTo>
                    <a:pt x="134303" y="37147"/>
                  </a:lnTo>
                  <a:lnTo>
                    <a:pt x="115253" y="96203"/>
                  </a:lnTo>
                  <a:lnTo>
                    <a:pt x="77153" y="154305"/>
                  </a:lnTo>
                  <a:lnTo>
                    <a:pt x="39053" y="96203"/>
                  </a:lnTo>
                  <a:close/>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3" name="Freeform: Shape 74">
              <a:extLst>
                <a:ext uri="{FF2B5EF4-FFF2-40B4-BE49-F238E27FC236}">
                  <a16:creationId xmlns:a16="http://schemas.microsoft.com/office/drawing/2014/main" id="{FF06818F-761C-98DE-C471-AC114338186F}"/>
                </a:ext>
              </a:extLst>
            </p:cNvPr>
            <p:cNvSpPr/>
            <p:nvPr/>
          </p:nvSpPr>
          <p:spPr>
            <a:xfrm>
              <a:off x="7061307" y="2099080"/>
              <a:ext cx="57150" cy="96202"/>
            </a:xfrm>
            <a:custGeom>
              <a:avLst/>
              <a:gdLst>
                <a:gd name="connsiteX0" fmla="*/ 38100 w 57150"/>
                <a:gd name="connsiteY0" fmla="*/ 96203 h 96202"/>
                <a:gd name="connsiteX1" fmla="*/ 0 w 57150"/>
                <a:gd name="connsiteY1" fmla="*/ 0 h 96202"/>
                <a:gd name="connsiteX2" fmla="*/ 57150 w 57150"/>
                <a:gd name="connsiteY2" fmla="*/ 37147 h 96202"/>
              </a:gdLst>
              <a:ahLst/>
              <a:cxnLst>
                <a:cxn ang="0">
                  <a:pos x="connsiteX0" y="connsiteY0"/>
                </a:cxn>
                <a:cxn ang="0">
                  <a:pos x="connsiteX1" y="connsiteY1"/>
                </a:cxn>
                <a:cxn ang="0">
                  <a:pos x="connsiteX2" y="connsiteY2"/>
                </a:cxn>
              </a:cxnLst>
              <a:rect l="l" t="t" r="r" b="b"/>
              <a:pathLst>
                <a:path w="57150" h="96202">
                  <a:moveTo>
                    <a:pt x="38100" y="96203"/>
                  </a:moveTo>
                  <a:lnTo>
                    <a:pt x="0" y="0"/>
                  </a:lnTo>
                  <a:lnTo>
                    <a:pt x="57150" y="37147"/>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4" name="Freeform: Shape 75">
              <a:extLst>
                <a:ext uri="{FF2B5EF4-FFF2-40B4-BE49-F238E27FC236}">
                  <a16:creationId xmlns:a16="http://schemas.microsoft.com/office/drawing/2014/main" id="{434917CD-04DF-05FD-7B3F-70E1E1598E22}"/>
                </a:ext>
              </a:extLst>
            </p:cNvPr>
            <p:cNvSpPr/>
            <p:nvPr/>
          </p:nvSpPr>
          <p:spPr>
            <a:xfrm>
              <a:off x="6984154" y="2195282"/>
              <a:ext cx="153352" cy="96202"/>
            </a:xfrm>
            <a:custGeom>
              <a:avLst/>
              <a:gdLst>
                <a:gd name="connsiteX0" fmla="*/ 0 w 153352"/>
                <a:gd name="connsiteY0" fmla="*/ 38100 h 96202"/>
                <a:gd name="connsiteX1" fmla="*/ 39053 w 153352"/>
                <a:gd name="connsiteY1" fmla="*/ 0 h 96202"/>
                <a:gd name="connsiteX2" fmla="*/ 39053 w 153352"/>
                <a:gd name="connsiteY2" fmla="*/ 96202 h 96202"/>
                <a:gd name="connsiteX3" fmla="*/ 77153 w 153352"/>
                <a:gd name="connsiteY3" fmla="*/ 58102 h 96202"/>
                <a:gd name="connsiteX4" fmla="*/ 115253 w 153352"/>
                <a:gd name="connsiteY4" fmla="*/ 96202 h 96202"/>
                <a:gd name="connsiteX5" fmla="*/ 115253 w 153352"/>
                <a:gd name="connsiteY5" fmla="*/ 0 h 96202"/>
                <a:gd name="connsiteX6" fmla="*/ 153353 w 153352"/>
                <a:gd name="connsiteY6" fmla="*/ 38100 h 9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 h="96202">
                  <a:moveTo>
                    <a:pt x="0" y="38100"/>
                  </a:moveTo>
                  <a:lnTo>
                    <a:pt x="39053" y="0"/>
                  </a:lnTo>
                  <a:lnTo>
                    <a:pt x="39053" y="96202"/>
                  </a:lnTo>
                  <a:lnTo>
                    <a:pt x="77153" y="58102"/>
                  </a:lnTo>
                  <a:lnTo>
                    <a:pt x="115253" y="96202"/>
                  </a:lnTo>
                  <a:lnTo>
                    <a:pt x="115253" y="0"/>
                  </a:lnTo>
                  <a:lnTo>
                    <a:pt x="153353" y="38100"/>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5" name="Freeform: Shape 76">
              <a:extLst>
                <a:ext uri="{FF2B5EF4-FFF2-40B4-BE49-F238E27FC236}">
                  <a16:creationId xmlns:a16="http://schemas.microsoft.com/office/drawing/2014/main" id="{27522D41-BA45-9F32-DADA-E2C332EACE01}"/>
                </a:ext>
              </a:extLst>
            </p:cNvPr>
            <p:cNvSpPr/>
            <p:nvPr/>
          </p:nvSpPr>
          <p:spPr>
            <a:xfrm>
              <a:off x="7003204" y="2136227"/>
              <a:ext cx="96202" cy="59055"/>
            </a:xfrm>
            <a:custGeom>
              <a:avLst/>
              <a:gdLst>
                <a:gd name="connsiteX0" fmla="*/ 0 w 96202"/>
                <a:gd name="connsiteY0" fmla="*/ 0 h 59055"/>
                <a:gd name="connsiteX1" fmla="*/ 20003 w 96202"/>
                <a:gd name="connsiteY1" fmla="*/ 59055 h 59055"/>
                <a:gd name="connsiteX2" fmla="*/ 96203 w 96202"/>
                <a:gd name="connsiteY2" fmla="*/ 59055 h 59055"/>
              </a:gdLst>
              <a:ahLst/>
              <a:cxnLst>
                <a:cxn ang="0">
                  <a:pos x="connsiteX0" y="connsiteY0"/>
                </a:cxn>
                <a:cxn ang="0">
                  <a:pos x="connsiteX1" y="connsiteY1"/>
                </a:cxn>
                <a:cxn ang="0">
                  <a:pos x="connsiteX2" y="connsiteY2"/>
                </a:cxn>
              </a:cxnLst>
              <a:rect l="l" t="t" r="r" b="b"/>
              <a:pathLst>
                <a:path w="96202" h="59055">
                  <a:moveTo>
                    <a:pt x="0" y="0"/>
                  </a:moveTo>
                  <a:lnTo>
                    <a:pt x="20003" y="59055"/>
                  </a:lnTo>
                  <a:lnTo>
                    <a:pt x="96203" y="59055"/>
                  </a:lnTo>
                </a:path>
              </a:pathLst>
            </a:custGeom>
            <a:noFill/>
            <a:ln w="4057" cap="flat">
              <a:solidFill>
                <a:srgbClr val="FDBB3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6" name="Freeform: Shape 77">
              <a:extLst>
                <a:ext uri="{FF2B5EF4-FFF2-40B4-BE49-F238E27FC236}">
                  <a16:creationId xmlns:a16="http://schemas.microsoft.com/office/drawing/2014/main" id="{A427125B-E5C7-C5C3-CF29-F501E9449906}"/>
                </a:ext>
              </a:extLst>
            </p:cNvPr>
            <p:cNvSpPr/>
            <p:nvPr/>
          </p:nvSpPr>
          <p:spPr>
            <a:xfrm>
              <a:off x="7008920" y="2180995"/>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7" name="Freeform: Shape 78">
              <a:extLst>
                <a:ext uri="{FF2B5EF4-FFF2-40B4-BE49-F238E27FC236}">
                  <a16:creationId xmlns:a16="http://schemas.microsoft.com/office/drawing/2014/main" id="{33F5FA65-F41E-4508-722E-278A9966F367}"/>
                </a:ext>
              </a:extLst>
            </p:cNvPr>
            <p:cNvSpPr/>
            <p:nvPr/>
          </p:nvSpPr>
          <p:spPr>
            <a:xfrm>
              <a:off x="7085120" y="218099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8" name="Freeform: Shape 79">
              <a:extLst>
                <a:ext uri="{FF2B5EF4-FFF2-40B4-BE49-F238E27FC236}">
                  <a16:creationId xmlns:a16="http://schemas.microsoft.com/office/drawing/2014/main" id="{4C27B58A-A56E-CCC7-9DE4-6D9BFE381FA8}"/>
                </a:ext>
              </a:extLst>
            </p:cNvPr>
            <p:cNvSpPr/>
            <p:nvPr/>
          </p:nvSpPr>
          <p:spPr>
            <a:xfrm>
              <a:off x="7047020" y="2239097"/>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79" name="Freeform: Shape 80">
              <a:extLst>
                <a:ext uri="{FF2B5EF4-FFF2-40B4-BE49-F238E27FC236}">
                  <a16:creationId xmlns:a16="http://schemas.microsoft.com/office/drawing/2014/main" id="{A8C722CD-A37D-6DB7-08C2-A4121E6C7541}"/>
                </a:ext>
              </a:extLst>
            </p:cNvPr>
            <p:cNvSpPr/>
            <p:nvPr/>
          </p:nvSpPr>
          <p:spPr>
            <a:xfrm>
              <a:off x="7008920" y="2277197"/>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0" name="Freeform: Shape 81">
              <a:extLst>
                <a:ext uri="{FF2B5EF4-FFF2-40B4-BE49-F238E27FC236}">
                  <a16:creationId xmlns:a16="http://schemas.microsoft.com/office/drawing/2014/main" id="{C1CE6C61-493F-048F-9352-4BCB8143C4A5}"/>
                </a:ext>
              </a:extLst>
            </p:cNvPr>
            <p:cNvSpPr/>
            <p:nvPr/>
          </p:nvSpPr>
          <p:spPr>
            <a:xfrm>
              <a:off x="7085120" y="2277197"/>
              <a:ext cx="28575" cy="28575"/>
            </a:xfrm>
            <a:custGeom>
              <a:avLst/>
              <a:gdLst>
                <a:gd name="connsiteX0" fmla="*/ 28575 w 28575"/>
                <a:gd name="connsiteY0" fmla="*/ 14287 h 28575"/>
                <a:gd name="connsiteX1" fmla="*/ 14288 w 28575"/>
                <a:gd name="connsiteY1" fmla="*/ 28575 h 28575"/>
                <a:gd name="connsiteX2" fmla="*/ 0 w 28575"/>
                <a:gd name="connsiteY2" fmla="*/ 14287 h 28575"/>
                <a:gd name="connsiteX3" fmla="*/ 14288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8" y="28575"/>
                  </a:cubicBezTo>
                  <a:cubicBezTo>
                    <a:pt x="6397" y="28575"/>
                    <a:pt x="0" y="22178"/>
                    <a:pt x="0" y="14287"/>
                  </a:cubicBezTo>
                  <a:cubicBezTo>
                    <a:pt x="0" y="6397"/>
                    <a:pt x="6397" y="0"/>
                    <a:pt x="14288"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1" name="Freeform: Shape 82">
              <a:extLst>
                <a:ext uri="{FF2B5EF4-FFF2-40B4-BE49-F238E27FC236}">
                  <a16:creationId xmlns:a16="http://schemas.microsoft.com/office/drawing/2014/main" id="{BF4F3DDB-95AC-496E-07E4-69AF15D5C1EF}"/>
                </a:ext>
              </a:extLst>
            </p:cNvPr>
            <p:cNvSpPr/>
            <p:nvPr/>
          </p:nvSpPr>
          <p:spPr>
            <a:xfrm>
              <a:off x="7123220" y="221909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2" name="Freeform: Shape 83">
              <a:extLst>
                <a:ext uri="{FF2B5EF4-FFF2-40B4-BE49-F238E27FC236}">
                  <a16:creationId xmlns:a16="http://schemas.microsoft.com/office/drawing/2014/main" id="{9354147E-D92A-1F98-D84E-10B46A390D0E}"/>
                </a:ext>
              </a:extLst>
            </p:cNvPr>
            <p:cNvSpPr/>
            <p:nvPr/>
          </p:nvSpPr>
          <p:spPr>
            <a:xfrm>
              <a:off x="6969867" y="2219095"/>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3" name="Freeform: Shape 84">
              <a:extLst>
                <a:ext uri="{FF2B5EF4-FFF2-40B4-BE49-F238E27FC236}">
                  <a16:creationId xmlns:a16="http://schemas.microsoft.com/office/drawing/2014/main" id="{2157B3A4-AB35-8AB7-6302-1D0D66E5289F}"/>
                </a:ext>
              </a:extLst>
            </p:cNvPr>
            <p:cNvSpPr/>
            <p:nvPr/>
          </p:nvSpPr>
          <p:spPr>
            <a:xfrm>
              <a:off x="6988917" y="2123845"/>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4" name="Freeform: Shape 85">
              <a:extLst>
                <a:ext uri="{FF2B5EF4-FFF2-40B4-BE49-F238E27FC236}">
                  <a16:creationId xmlns:a16="http://schemas.microsoft.com/office/drawing/2014/main" id="{DEDA9044-0BBC-70E3-9981-3E009D365B76}"/>
                </a:ext>
              </a:extLst>
            </p:cNvPr>
            <p:cNvSpPr/>
            <p:nvPr/>
          </p:nvSpPr>
          <p:spPr>
            <a:xfrm>
              <a:off x="7104170" y="2123845"/>
              <a:ext cx="28575" cy="28575"/>
            </a:xfrm>
            <a:custGeom>
              <a:avLst/>
              <a:gdLst>
                <a:gd name="connsiteX0" fmla="*/ 28575 w 28575"/>
                <a:gd name="connsiteY0" fmla="*/ 14288 h 28575"/>
                <a:gd name="connsiteX1" fmla="*/ 14288 w 28575"/>
                <a:gd name="connsiteY1" fmla="*/ 28575 h 28575"/>
                <a:gd name="connsiteX2" fmla="*/ 0 w 28575"/>
                <a:gd name="connsiteY2" fmla="*/ 14288 h 28575"/>
                <a:gd name="connsiteX3" fmla="*/ 14288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5" name="Freeform: Shape 86">
              <a:extLst>
                <a:ext uri="{FF2B5EF4-FFF2-40B4-BE49-F238E27FC236}">
                  <a16:creationId xmlns:a16="http://schemas.microsoft.com/office/drawing/2014/main" id="{CEDEAEC5-E123-4D5F-6822-41BCE136B02C}"/>
                </a:ext>
              </a:extLst>
            </p:cNvPr>
            <p:cNvSpPr/>
            <p:nvPr/>
          </p:nvSpPr>
          <p:spPr>
            <a:xfrm>
              <a:off x="7047020" y="2084792"/>
              <a:ext cx="28575" cy="28575"/>
            </a:xfrm>
            <a:custGeom>
              <a:avLst/>
              <a:gdLst>
                <a:gd name="connsiteX0" fmla="*/ 28575 w 28575"/>
                <a:gd name="connsiteY0" fmla="*/ 14288 h 28575"/>
                <a:gd name="connsiteX1" fmla="*/ 14287 w 28575"/>
                <a:gd name="connsiteY1" fmla="*/ 28575 h 28575"/>
                <a:gd name="connsiteX2" fmla="*/ 0 w 28575"/>
                <a:gd name="connsiteY2" fmla="*/ 14288 h 28575"/>
                <a:gd name="connsiteX3" fmla="*/ 14287 w 28575"/>
                <a:gd name="connsiteY3" fmla="*/ 0 h 28575"/>
                <a:gd name="connsiteX4" fmla="*/ 28575 w 28575"/>
                <a:gd name="connsiteY4" fmla="*/ 14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8"/>
                  </a:moveTo>
                  <a:cubicBezTo>
                    <a:pt x="28575" y="22178"/>
                    <a:pt x="22178" y="28575"/>
                    <a:pt x="14287" y="28575"/>
                  </a:cubicBezTo>
                  <a:cubicBezTo>
                    <a:pt x="6397" y="28575"/>
                    <a:pt x="0" y="22178"/>
                    <a:pt x="0" y="14288"/>
                  </a:cubicBezTo>
                  <a:cubicBezTo>
                    <a:pt x="0" y="6397"/>
                    <a:pt x="6397" y="0"/>
                    <a:pt x="14287" y="0"/>
                  </a:cubicBezTo>
                  <a:cubicBezTo>
                    <a:pt x="22178" y="0"/>
                    <a:pt x="28575" y="6397"/>
                    <a:pt x="28575" y="14288"/>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86" name="Freeform: Shape 87">
              <a:extLst>
                <a:ext uri="{FF2B5EF4-FFF2-40B4-BE49-F238E27FC236}">
                  <a16:creationId xmlns:a16="http://schemas.microsoft.com/office/drawing/2014/main" id="{EB855AE6-26B9-8C0D-C892-51CF71B66B35}"/>
                </a:ext>
              </a:extLst>
            </p:cNvPr>
            <p:cNvSpPr/>
            <p:nvPr/>
          </p:nvSpPr>
          <p:spPr>
            <a:xfrm>
              <a:off x="7047020" y="2334347"/>
              <a:ext cx="28575" cy="28575"/>
            </a:xfrm>
            <a:custGeom>
              <a:avLst/>
              <a:gdLst>
                <a:gd name="connsiteX0" fmla="*/ 28575 w 28575"/>
                <a:gd name="connsiteY0" fmla="*/ 14287 h 28575"/>
                <a:gd name="connsiteX1" fmla="*/ 14287 w 28575"/>
                <a:gd name="connsiteY1" fmla="*/ 28575 h 28575"/>
                <a:gd name="connsiteX2" fmla="*/ 0 w 28575"/>
                <a:gd name="connsiteY2" fmla="*/ 14287 h 28575"/>
                <a:gd name="connsiteX3" fmla="*/ 14287 w 28575"/>
                <a:gd name="connsiteY3" fmla="*/ 0 h 28575"/>
                <a:gd name="connsiteX4" fmla="*/ 28575 w 28575"/>
                <a:gd name="connsiteY4" fmla="*/ 14287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8575" y="14287"/>
                  </a:moveTo>
                  <a:cubicBezTo>
                    <a:pt x="28575" y="22178"/>
                    <a:pt x="22178" y="28575"/>
                    <a:pt x="14287" y="28575"/>
                  </a:cubicBezTo>
                  <a:cubicBezTo>
                    <a:pt x="6397" y="28575"/>
                    <a:pt x="0" y="22178"/>
                    <a:pt x="0" y="14287"/>
                  </a:cubicBezTo>
                  <a:cubicBezTo>
                    <a:pt x="0" y="6397"/>
                    <a:pt x="6397" y="0"/>
                    <a:pt x="14287" y="0"/>
                  </a:cubicBezTo>
                  <a:cubicBezTo>
                    <a:pt x="22178" y="0"/>
                    <a:pt x="28575" y="6397"/>
                    <a:pt x="28575" y="14287"/>
                  </a:cubicBezTo>
                  <a:close/>
                </a:path>
              </a:pathLst>
            </a:custGeom>
            <a:solidFill>
              <a:srgbClr val="FDB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Tree>
    <p:extLst>
      <p:ext uri="{BB962C8B-B14F-4D97-AF65-F5344CB8AC3E}">
        <p14:creationId xmlns:p14="http://schemas.microsoft.com/office/powerpoint/2010/main" val="69446972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Freeform: Shape 529">
            <a:extLst>
              <a:ext uri="{FF2B5EF4-FFF2-40B4-BE49-F238E27FC236}">
                <a16:creationId xmlns:a16="http://schemas.microsoft.com/office/drawing/2014/main" id="{5F710268-0DA2-14A0-A6EC-07BE5AE53CA9}"/>
              </a:ext>
            </a:extLst>
          </p:cNvPr>
          <p:cNvSpPr/>
          <p:nvPr/>
        </p:nvSpPr>
        <p:spPr>
          <a:xfrm>
            <a:off x="8555880" y="4275677"/>
            <a:ext cx="32883" cy="263312"/>
          </a:xfrm>
          <a:custGeom>
            <a:avLst/>
            <a:gdLst>
              <a:gd name="connsiteX0" fmla="*/ 19358 w 32883"/>
              <a:gd name="connsiteY0" fmla="*/ 263312 h 263312"/>
              <a:gd name="connsiteX1" fmla="*/ 13526 w 32883"/>
              <a:gd name="connsiteY1" fmla="*/ 263312 h 263312"/>
              <a:gd name="connsiteX2" fmla="*/ 0 w 32883"/>
              <a:gd name="connsiteY2" fmla="*/ 246384 h 263312"/>
              <a:gd name="connsiteX3" fmla="*/ 0 w 32883"/>
              <a:gd name="connsiteY3" fmla="*/ 16928 h 263312"/>
              <a:gd name="connsiteX4" fmla="*/ 13526 w 32883"/>
              <a:gd name="connsiteY4" fmla="*/ 0 h 263312"/>
              <a:gd name="connsiteX5" fmla="*/ 19358 w 32883"/>
              <a:gd name="connsiteY5" fmla="*/ 0 h 263312"/>
              <a:gd name="connsiteX6" fmla="*/ 32884 w 32883"/>
              <a:gd name="connsiteY6" fmla="*/ 16928 h 263312"/>
              <a:gd name="connsiteX7" fmla="*/ 32884 w 32883"/>
              <a:gd name="connsiteY7" fmla="*/ 246384 h 263312"/>
              <a:gd name="connsiteX8" fmla="*/ 19358 w 32883"/>
              <a:gd name="connsiteY8" fmla="*/ 263312 h 26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263312">
                <a:moveTo>
                  <a:pt x="19358" y="263312"/>
                </a:moveTo>
                <a:lnTo>
                  <a:pt x="13526" y="263312"/>
                </a:lnTo>
                <a:cubicBezTo>
                  <a:pt x="5751" y="263312"/>
                  <a:pt x="0" y="256104"/>
                  <a:pt x="0" y="246384"/>
                </a:cubicBezTo>
                <a:lnTo>
                  <a:pt x="0" y="16928"/>
                </a:lnTo>
                <a:cubicBezTo>
                  <a:pt x="0" y="7289"/>
                  <a:pt x="5832" y="0"/>
                  <a:pt x="13526" y="0"/>
                </a:cubicBezTo>
                <a:lnTo>
                  <a:pt x="19358" y="0"/>
                </a:lnTo>
                <a:cubicBezTo>
                  <a:pt x="27133" y="0"/>
                  <a:pt x="32884" y="7208"/>
                  <a:pt x="32884" y="16928"/>
                </a:cubicBezTo>
                <a:lnTo>
                  <a:pt x="32884" y="246384"/>
                </a:lnTo>
                <a:cubicBezTo>
                  <a:pt x="32884" y="256023"/>
                  <a:pt x="27052" y="263312"/>
                  <a:pt x="19358" y="263312"/>
                </a:cubicBezTo>
                <a:close/>
              </a:path>
            </a:pathLst>
          </a:custGeom>
          <a:solidFill>
            <a:schemeClr val="tx1"/>
          </a:solidFill>
          <a:ln w="803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D974D35-8E8B-DC3F-0B29-E4C437FEB566}"/>
              </a:ext>
            </a:extLst>
          </p:cNvPr>
          <p:cNvSpPr/>
          <p:nvPr/>
        </p:nvSpPr>
        <p:spPr>
          <a:xfrm>
            <a:off x="7044341" y="4375461"/>
            <a:ext cx="55714" cy="55343"/>
          </a:xfrm>
          <a:custGeom>
            <a:avLst/>
            <a:gdLst>
              <a:gd name="connsiteX0" fmla="*/ 0 w 55714"/>
              <a:gd name="connsiteY0" fmla="*/ 0 h 55343"/>
              <a:gd name="connsiteX1" fmla="*/ 55714 w 55714"/>
              <a:gd name="connsiteY1" fmla="*/ 0 h 55343"/>
              <a:gd name="connsiteX2" fmla="*/ 55714 w 55714"/>
              <a:gd name="connsiteY2" fmla="*/ 55343 h 55343"/>
            </a:gdLst>
            <a:ahLst/>
            <a:cxnLst>
              <a:cxn ang="0">
                <a:pos x="connsiteX0" y="connsiteY0"/>
              </a:cxn>
              <a:cxn ang="0">
                <a:pos x="connsiteX1" y="connsiteY1"/>
              </a:cxn>
              <a:cxn ang="0">
                <a:pos x="connsiteX2" y="connsiteY2"/>
              </a:cxn>
            </a:cxnLst>
            <a:rect l="l" t="t" r="r" b="b"/>
            <a:pathLst>
              <a:path w="55714" h="55343">
                <a:moveTo>
                  <a:pt x="0" y="0"/>
                </a:moveTo>
                <a:lnTo>
                  <a:pt x="55714" y="0"/>
                </a:lnTo>
                <a:lnTo>
                  <a:pt x="55714" y="55343"/>
                </a:lnTo>
              </a:path>
            </a:pathLst>
          </a:custGeom>
          <a:noFill/>
          <a:ln w="22972" cap="rnd">
            <a:solidFill>
              <a:schemeClr val="tx1"/>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3D80037C-A7A2-CC11-AB50-62276CBB4BA4}"/>
              </a:ext>
            </a:extLst>
          </p:cNvPr>
          <p:cNvSpPr/>
          <p:nvPr/>
        </p:nvSpPr>
        <p:spPr>
          <a:xfrm>
            <a:off x="7092254" y="4320118"/>
            <a:ext cx="55322" cy="55343"/>
          </a:xfrm>
          <a:custGeom>
            <a:avLst/>
            <a:gdLst>
              <a:gd name="connsiteX0" fmla="*/ 55322 w 55322"/>
              <a:gd name="connsiteY0" fmla="*/ 55343 h 55343"/>
              <a:gd name="connsiteX1" fmla="*/ 0 w 55322"/>
              <a:gd name="connsiteY1" fmla="*/ 55343 h 55343"/>
              <a:gd name="connsiteX2" fmla="*/ 0 w 55322"/>
              <a:gd name="connsiteY2" fmla="*/ 0 h 55343"/>
            </a:gdLst>
            <a:ahLst/>
            <a:cxnLst>
              <a:cxn ang="0">
                <a:pos x="connsiteX0" y="connsiteY0"/>
              </a:cxn>
              <a:cxn ang="0">
                <a:pos x="connsiteX1" y="connsiteY1"/>
              </a:cxn>
              <a:cxn ang="0">
                <a:pos x="connsiteX2" y="connsiteY2"/>
              </a:cxn>
            </a:cxnLst>
            <a:rect l="l" t="t" r="r" b="b"/>
            <a:pathLst>
              <a:path w="55322" h="55343">
                <a:moveTo>
                  <a:pt x="55322" y="55343"/>
                </a:moveTo>
                <a:lnTo>
                  <a:pt x="0" y="55343"/>
                </a:lnTo>
                <a:lnTo>
                  <a:pt x="0" y="0"/>
                </a:lnTo>
              </a:path>
            </a:pathLst>
          </a:custGeom>
          <a:noFill/>
          <a:ln w="22972" cap="rnd">
            <a:solidFill>
              <a:schemeClr val="tx1"/>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4F39E050-4E8B-C745-0206-30FF14424E0B}"/>
              </a:ext>
            </a:extLst>
          </p:cNvPr>
          <p:cNvSpPr/>
          <p:nvPr/>
        </p:nvSpPr>
        <p:spPr>
          <a:xfrm>
            <a:off x="7044341" y="4320118"/>
            <a:ext cx="55714" cy="55343"/>
          </a:xfrm>
          <a:custGeom>
            <a:avLst/>
            <a:gdLst>
              <a:gd name="connsiteX0" fmla="*/ 55714 w 55714"/>
              <a:gd name="connsiteY0" fmla="*/ 0 h 55343"/>
              <a:gd name="connsiteX1" fmla="*/ 55714 w 55714"/>
              <a:gd name="connsiteY1" fmla="*/ 55343 h 55343"/>
              <a:gd name="connsiteX2" fmla="*/ 0 w 55714"/>
              <a:gd name="connsiteY2" fmla="*/ 55343 h 55343"/>
            </a:gdLst>
            <a:ahLst/>
            <a:cxnLst>
              <a:cxn ang="0">
                <a:pos x="connsiteX0" y="connsiteY0"/>
              </a:cxn>
              <a:cxn ang="0">
                <a:pos x="connsiteX1" y="connsiteY1"/>
              </a:cxn>
              <a:cxn ang="0">
                <a:pos x="connsiteX2" y="connsiteY2"/>
              </a:cxn>
            </a:cxnLst>
            <a:rect l="l" t="t" r="r" b="b"/>
            <a:pathLst>
              <a:path w="55714" h="55343">
                <a:moveTo>
                  <a:pt x="55714" y="0"/>
                </a:moveTo>
                <a:lnTo>
                  <a:pt x="55714" y="55343"/>
                </a:lnTo>
                <a:lnTo>
                  <a:pt x="0" y="55343"/>
                </a:lnTo>
              </a:path>
            </a:pathLst>
          </a:custGeom>
          <a:noFill/>
          <a:ln w="22972" cap="rnd">
            <a:solidFill>
              <a:schemeClr val="tx1"/>
            </a:solidFill>
            <a:prstDash val="solid"/>
            <a:round/>
          </a:ln>
        </p:spPr>
        <p:txBody>
          <a:bodyPr rtlCol="0" anchor="ctr"/>
          <a:lstStyle/>
          <a:p>
            <a:endParaRPr lang="en-US"/>
          </a:p>
        </p:txBody>
      </p:sp>
      <p:sp>
        <p:nvSpPr>
          <p:cNvPr id="68" name="Title 67">
            <a:extLst>
              <a:ext uri="{FF2B5EF4-FFF2-40B4-BE49-F238E27FC236}">
                <a16:creationId xmlns:a16="http://schemas.microsoft.com/office/drawing/2014/main" id="{6DFD5905-6C8F-8278-8569-F21DBB2CBB86}"/>
              </a:ext>
            </a:extLst>
          </p:cNvPr>
          <p:cNvSpPr>
            <a:spLocks noGrp="1"/>
          </p:cNvSpPr>
          <p:nvPr>
            <p:ph type="title"/>
          </p:nvPr>
        </p:nvSpPr>
        <p:spPr/>
        <p:txBody>
          <a:bodyPr/>
          <a:lstStyle/>
          <a:p>
            <a:r>
              <a:rPr lang="en-IE"/>
              <a:t>Identity Verification/Proofing Features</a:t>
            </a:r>
            <a:endParaRPr lang="en-US"/>
          </a:p>
        </p:txBody>
      </p:sp>
      <p:sp>
        <p:nvSpPr>
          <p:cNvPr id="556" name="Slide Number Placeholder 1">
            <a:extLst>
              <a:ext uri="{FF2B5EF4-FFF2-40B4-BE49-F238E27FC236}">
                <a16:creationId xmlns:a16="http://schemas.microsoft.com/office/drawing/2014/main" id="{E612F39B-FB9F-56B0-80F4-5C1F65693FED}"/>
              </a:ext>
            </a:extLst>
          </p:cNvPr>
          <p:cNvSpPr>
            <a:spLocks noGrp="1"/>
          </p:cNvSpPr>
          <p:nvPr>
            <p:ph type="sldNum" sz="quarter" idx="12"/>
          </p:nvPr>
        </p:nvSpPr>
        <p:spPr/>
        <p:txBody>
          <a:bodyPr/>
          <a:lstStyle/>
          <a:p>
            <a:fld id="{30AAE873-A0DF-644A-89C0-2EB6779F832C}" type="slidenum">
              <a:rPr lang="en-US" smtClean="0"/>
              <a:pPr/>
              <a:t>8</a:t>
            </a:fld>
            <a:endParaRPr lang="en-US"/>
          </a:p>
        </p:txBody>
      </p:sp>
      <p:sp>
        <p:nvSpPr>
          <p:cNvPr id="237" name="TextBox 236">
            <a:extLst>
              <a:ext uri="{FF2B5EF4-FFF2-40B4-BE49-F238E27FC236}">
                <a16:creationId xmlns:a16="http://schemas.microsoft.com/office/drawing/2014/main" id="{8B76C95C-CB50-5A24-35FE-4F145FA991E6}"/>
              </a:ext>
            </a:extLst>
          </p:cNvPr>
          <p:cNvSpPr txBox="1"/>
          <p:nvPr/>
        </p:nvSpPr>
        <p:spPr>
          <a:xfrm>
            <a:off x="715297" y="2167463"/>
            <a:ext cx="997388" cy="400110"/>
          </a:xfrm>
          <a:prstGeom prst="rect">
            <a:avLst/>
          </a:prstGeom>
          <a:solidFill>
            <a:schemeClr val="bg1"/>
          </a:solidFill>
        </p:spPr>
        <p:txBody>
          <a:bodyPr wrap="none" rtlCol="0">
            <a:spAutoFit/>
          </a:bodyPr>
          <a:lstStyle/>
          <a:p>
            <a:pPr algn="ctr"/>
            <a:r>
              <a:rPr lang="en-US" sz="1000"/>
              <a:t>Face Capture,</a:t>
            </a:r>
          </a:p>
          <a:p>
            <a:pPr algn="ctr"/>
            <a:r>
              <a:rPr lang="en-US" sz="1000"/>
              <a:t>Quality</a:t>
            </a:r>
          </a:p>
        </p:txBody>
      </p:sp>
      <p:grpSp>
        <p:nvGrpSpPr>
          <p:cNvPr id="238" name="Group 237">
            <a:extLst>
              <a:ext uri="{FF2B5EF4-FFF2-40B4-BE49-F238E27FC236}">
                <a16:creationId xmlns:a16="http://schemas.microsoft.com/office/drawing/2014/main" id="{D3570428-9B5E-A785-FBC7-F9FE95DD07D3}"/>
              </a:ext>
            </a:extLst>
          </p:cNvPr>
          <p:cNvGrpSpPr/>
          <p:nvPr/>
        </p:nvGrpSpPr>
        <p:grpSpPr>
          <a:xfrm>
            <a:off x="1735060" y="1396917"/>
            <a:ext cx="1035861" cy="1170656"/>
            <a:chOff x="1940469" y="1895824"/>
            <a:chExt cx="1035861" cy="1170656"/>
          </a:xfrm>
        </p:grpSpPr>
        <p:pic>
          <p:nvPicPr>
            <p:cNvPr id="239" name="Graphic 238">
              <a:extLst>
                <a:ext uri="{FF2B5EF4-FFF2-40B4-BE49-F238E27FC236}">
                  <a16:creationId xmlns:a16="http://schemas.microsoft.com/office/drawing/2014/main" id="{834823BF-559A-DA16-73D8-02046DFCFF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4560" y="1895824"/>
              <a:ext cx="487680" cy="762000"/>
            </a:xfrm>
            <a:prstGeom prst="rect">
              <a:avLst/>
            </a:prstGeom>
          </p:spPr>
        </p:pic>
        <p:sp>
          <p:nvSpPr>
            <p:cNvPr id="240" name="TextBox 239">
              <a:extLst>
                <a:ext uri="{FF2B5EF4-FFF2-40B4-BE49-F238E27FC236}">
                  <a16:creationId xmlns:a16="http://schemas.microsoft.com/office/drawing/2014/main" id="{50783884-C66B-5237-9E74-3712F69E15DE}"/>
                </a:ext>
              </a:extLst>
            </p:cNvPr>
            <p:cNvSpPr txBox="1"/>
            <p:nvPr/>
          </p:nvSpPr>
          <p:spPr>
            <a:xfrm>
              <a:off x="1940469" y="2666370"/>
              <a:ext cx="1035861" cy="400110"/>
            </a:xfrm>
            <a:prstGeom prst="rect">
              <a:avLst/>
            </a:prstGeom>
            <a:noFill/>
          </p:spPr>
          <p:txBody>
            <a:bodyPr wrap="none" rtlCol="0">
              <a:spAutoFit/>
            </a:bodyPr>
            <a:lstStyle/>
            <a:p>
              <a:pPr algn="ctr"/>
              <a:r>
                <a:rPr lang="en-US" sz="1000"/>
                <a:t>Doc Capture,</a:t>
              </a:r>
            </a:p>
            <a:p>
              <a:pPr algn="ctr"/>
              <a:r>
                <a:rPr lang="en-US" sz="1000"/>
                <a:t>Quality,ID OCR</a:t>
              </a:r>
            </a:p>
          </p:txBody>
        </p:sp>
      </p:grpSp>
      <p:grpSp>
        <p:nvGrpSpPr>
          <p:cNvPr id="241" name="Group 240">
            <a:extLst>
              <a:ext uri="{FF2B5EF4-FFF2-40B4-BE49-F238E27FC236}">
                <a16:creationId xmlns:a16="http://schemas.microsoft.com/office/drawing/2014/main" id="{243BD330-FEAE-A2A7-DD9C-537F7B4C7B81}"/>
              </a:ext>
            </a:extLst>
          </p:cNvPr>
          <p:cNvGrpSpPr/>
          <p:nvPr/>
        </p:nvGrpSpPr>
        <p:grpSpPr>
          <a:xfrm>
            <a:off x="2793296" y="1560109"/>
            <a:ext cx="856325" cy="1007464"/>
            <a:chOff x="2876456" y="2059016"/>
            <a:chExt cx="856325" cy="1007464"/>
          </a:xfrm>
        </p:grpSpPr>
        <p:pic>
          <p:nvPicPr>
            <p:cNvPr id="242" name="Picture 241" descr="A black background with a black square&#10;&#10;Description automatically generated with medium confidence">
              <a:extLst>
                <a:ext uri="{FF2B5EF4-FFF2-40B4-BE49-F238E27FC236}">
                  <a16:creationId xmlns:a16="http://schemas.microsoft.com/office/drawing/2014/main" id="{33D90C5F-3BA0-D937-DD20-D0F19BBB4911}"/>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810" y="2059016"/>
              <a:ext cx="435616" cy="435616"/>
            </a:xfrm>
            <a:prstGeom prst="rect">
              <a:avLst/>
            </a:prstGeom>
          </p:spPr>
        </p:pic>
        <p:sp>
          <p:nvSpPr>
            <p:cNvPr id="243" name="TextBox 242">
              <a:extLst>
                <a:ext uri="{FF2B5EF4-FFF2-40B4-BE49-F238E27FC236}">
                  <a16:creationId xmlns:a16="http://schemas.microsoft.com/office/drawing/2014/main" id="{033226D9-76DC-9ED1-25FE-9240811EB905}"/>
                </a:ext>
              </a:extLst>
            </p:cNvPr>
            <p:cNvSpPr txBox="1"/>
            <p:nvPr/>
          </p:nvSpPr>
          <p:spPr>
            <a:xfrm>
              <a:off x="2876456" y="2666370"/>
              <a:ext cx="856325" cy="400110"/>
            </a:xfrm>
            <a:prstGeom prst="rect">
              <a:avLst/>
            </a:prstGeom>
            <a:noFill/>
          </p:spPr>
          <p:txBody>
            <a:bodyPr wrap="none" rtlCol="0">
              <a:spAutoFit/>
            </a:bodyPr>
            <a:lstStyle/>
            <a:p>
              <a:pPr algn="ctr"/>
              <a:r>
                <a:rPr lang="en-US" sz="1000"/>
                <a:t>Passport/</a:t>
              </a:r>
              <a:br>
                <a:rPr lang="en-US" sz="1000"/>
              </a:br>
              <a:r>
                <a:rPr lang="en-US" sz="1000"/>
                <a:t>ID with NFC</a:t>
              </a:r>
            </a:p>
          </p:txBody>
        </p:sp>
      </p:grpSp>
      <p:grpSp>
        <p:nvGrpSpPr>
          <p:cNvPr id="244" name="Group 243">
            <a:extLst>
              <a:ext uri="{FF2B5EF4-FFF2-40B4-BE49-F238E27FC236}">
                <a16:creationId xmlns:a16="http://schemas.microsoft.com/office/drawing/2014/main" id="{9FEE8100-7DDB-3257-BAEE-2CFB6A09068F}"/>
              </a:ext>
            </a:extLst>
          </p:cNvPr>
          <p:cNvGrpSpPr/>
          <p:nvPr/>
        </p:nvGrpSpPr>
        <p:grpSpPr>
          <a:xfrm>
            <a:off x="3671997" y="1463592"/>
            <a:ext cx="619125" cy="1103981"/>
            <a:chOff x="3906996" y="1962499"/>
            <a:chExt cx="619125" cy="1103981"/>
          </a:xfrm>
        </p:grpSpPr>
        <p:pic>
          <p:nvPicPr>
            <p:cNvPr id="245" name="Graphic 244">
              <a:extLst>
                <a:ext uri="{FF2B5EF4-FFF2-40B4-BE49-F238E27FC236}">
                  <a16:creationId xmlns:a16="http://schemas.microsoft.com/office/drawing/2014/main" id="{58E7CCC9-A2EA-D25D-7A1B-0334A64472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06996" y="1962499"/>
              <a:ext cx="619125" cy="628650"/>
            </a:xfrm>
            <a:prstGeom prst="rect">
              <a:avLst/>
            </a:prstGeom>
          </p:spPr>
        </p:pic>
        <p:sp>
          <p:nvSpPr>
            <p:cNvPr id="246" name="TextBox 245">
              <a:extLst>
                <a:ext uri="{FF2B5EF4-FFF2-40B4-BE49-F238E27FC236}">
                  <a16:creationId xmlns:a16="http://schemas.microsoft.com/office/drawing/2014/main" id="{32920D59-F8B1-6748-352D-D9A57E842F30}"/>
                </a:ext>
              </a:extLst>
            </p:cNvPr>
            <p:cNvSpPr txBox="1"/>
            <p:nvPr/>
          </p:nvSpPr>
          <p:spPr>
            <a:xfrm>
              <a:off x="3923938" y="2666370"/>
              <a:ext cx="574196" cy="400110"/>
            </a:xfrm>
            <a:prstGeom prst="rect">
              <a:avLst/>
            </a:prstGeom>
            <a:noFill/>
          </p:spPr>
          <p:txBody>
            <a:bodyPr wrap="none" rtlCol="0">
              <a:spAutoFit/>
            </a:bodyPr>
            <a:lstStyle/>
            <a:p>
              <a:pPr algn="ctr"/>
              <a:r>
                <a:rPr lang="en-US" sz="1000"/>
                <a:t>Device</a:t>
              </a:r>
            </a:p>
            <a:p>
              <a:pPr algn="ctr"/>
              <a:r>
                <a:rPr lang="en-US" sz="1000"/>
                <a:t>Signals</a:t>
              </a:r>
            </a:p>
          </p:txBody>
        </p:sp>
      </p:grpSp>
      <p:sp>
        <p:nvSpPr>
          <p:cNvPr id="247" name="Rounded Rectangle 246">
            <a:extLst>
              <a:ext uri="{FF2B5EF4-FFF2-40B4-BE49-F238E27FC236}">
                <a16:creationId xmlns:a16="http://schemas.microsoft.com/office/drawing/2014/main" id="{AD9A6630-0267-3B05-3925-C5616B49BAB2}"/>
              </a:ext>
            </a:extLst>
          </p:cNvPr>
          <p:cNvSpPr/>
          <p:nvPr/>
        </p:nvSpPr>
        <p:spPr>
          <a:xfrm>
            <a:off x="602734" y="1040814"/>
            <a:ext cx="3906455" cy="1649512"/>
          </a:xfrm>
          <a:prstGeom prst="roundRect">
            <a:avLst>
              <a:gd name="adj" fmla="val 3573"/>
            </a:avLst>
          </a:prstGeom>
          <a:noFill/>
          <a:ln w="3810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extBox 247">
            <a:extLst>
              <a:ext uri="{FF2B5EF4-FFF2-40B4-BE49-F238E27FC236}">
                <a16:creationId xmlns:a16="http://schemas.microsoft.com/office/drawing/2014/main" id="{0095EF7E-5FC1-E0E9-B992-1DB627F63D16}"/>
              </a:ext>
            </a:extLst>
          </p:cNvPr>
          <p:cNvSpPr txBox="1"/>
          <p:nvPr/>
        </p:nvSpPr>
        <p:spPr>
          <a:xfrm>
            <a:off x="1718400" y="884972"/>
            <a:ext cx="1321067" cy="338554"/>
          </a:xfrm>
          <a:prstGeom prst="rect">
            <a:avLst/>
          </a:prstGeom>
          <a:solidFill>
            <a:schemeClr val="bg1"/>
          </a:solidFill>
        </p:spPr>
        <p:txBody>
          <a:bodyPr wrap="none" rtlCol="0">
            <a:spAutoFit/>
          </a:bodyPr>
          <a:lstStyle/>
          <a:p>
            <a:pPr algn="ctr"/>
            <a:r>
              <a:rPr lang="en-US" sz="1600" b="1"/>
              <a:t>Mobile Apps</a:t>
            </a:r>
          </a:p>
        </p:txBody>
      </p:sp>
      <p:pic>
        <p:nvPicPr>
          <p:cNvPr id="250" name="Graphic 249">
            <a:extLst>
              <a:ext uri="{FF2B5EF4-FFF2-40B4-BE49-F238E27FC236}">
                <a16:creationId xmlns:a16="http://schemas.microsoft.com/office/drawing/2014/main" id="{19B616F6-F066-9A4F-7CD3-695517E7A6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3620" y="1396917"/>
            <a:ext cx="487680" cy="762000"/>
          </a:xfrm>
          <a:prstGeom prst="rect">
            <a:avLst/>
          </a:prstGeom>
        </p:spPr>
      </p:pic>
      <p:sp>
        <p:nvSpPr>
          <p:cNvPr id="251" name="TextBox 250">
            <a:extLst>
              <a:ext uri="{FF2B5EF4-FFF2-40B4-BE49-F238E27FC236}">
                <a16:creationId xmlns:a16="http://schemas.microsoft.com/office/drawing/2014/main" id="{BD696722-91C0-8D53-A38A-F7EC5523F5E5}"/>
              </a:ext>
            </a:extLst>
          </p:cNvPr>
          <p:cNvSpPr txBox="1"/>
          <p:nvPr/>
        </p:nvSpPr>
        <p:spPr>
          <a:xfrm>
            <a:off x="4869356" y="2167463"/>
            <a:ext cx="997388" cy="400110"/>
          </a:xfrm>
          <a:prstGeom prst="rect">
            <a:avLst/>
          </a:prstGeom>
          <a:noFill/>
        </p:spPr>
        <p:txBody>
          <a:bodyPr wrap="none" rtlCol="0">
            <a:spAutoFit/>
          </a:bodyPr>
          <a:lstStyle/>
          <a:p>
            <a:pPr algn="ctr"/>
            <a:r>
              <a:rPr lang="en-US" sz="1000" dirty="0"/>
              <a:t>Face Capture,</a:t>
            </a:r>
          </a:p>
          <a:p>
            <a:pPr algn="ctr"/>
            <a:r>
              <a:rPr lang="en-US" sz="1000" dirty="0"/>
              <a:t>Quality</a:t>
            </a:r>
          </a:p>
        </p:txBody>
      </p:sp>
      <p:sp>
        <p:nvSpPr>
          <p:cNvPr id="252" name="TextBox 251">
            <a:extLst>
              <a:ext uri="{FF2B5EF4-FFF2-40B4-BE49-F238E27FC236}">
                <a16:creationId xmlns:a16="http://schemas.microsoft.com/office/drawing/2014/main" id="{545C9951-60AA-E0AD-9EEE-1E9E22070B69}"/>
              </a:ext>
            </a:extLst>
          </p:cNvPr>
          <p:cNvSpPr txBox="1"/>
          <p:nvPr/>
        </p:nvSpPr>
        <p:spPr>
          <a:xfrm>
            <a:off x="5907619" y="2167463"/>
            <a:ext cx="939681" cy="400110"/>
          </a:xfrm>
          <a:prstGeom prst="rect">
            <a:avLst/>
          </a:prstGeom>
          <a:noFill/>
        </p:spPr>
        <p:txBody>
          <a:bodyPr wrap="none" rtlCol="0">
            <a:spAutoFit/>
          </a:bodyPr>
          <a:lstStyle/>
          <a:p>
            <a:pPr algn="ctr"/>
            <a:r>
              <a:rPr lang="en-US" sz="1000"/>
              <a:t>Doc Capture,</a:t>
            </a:r>
          </a:p>
          <a:p>
            <a:pPr algn="ctr"/>
            <a:r>
              <a:rPr lang="en-US" sz="1000"/>
              <a:t>Quality</a:t>
            </a:r>
          </a:p>
        </p:txBody>
      </p:sp>
      <p:sp>
        <p:nvSpPr>
          <p:cNvPr id="253" name="Rounded Rectangle 252">
            <a:extLst>
              <a:ext uri="{FF2B5EF4-FFF2-40B4-BE49-F238E27FC236}">
                <a16:creationId xmlns:a16="http://schemas.microsoft.com/office/drawing/2014/main" id="{E0B178D7-0CD7-AEE8-F70F-8F8555E3FD89}"/>
              </a:ext>
            </a:extLst>
          </p:cNvPr>
          <p:cNvSpPr/>
          <p:nvPr/>
        </p:nvSpPr>
        <p:spPr>
          <a:xfrm>
            <a:off x="4775051" y="1040814"/>
            <a:ext cx="2166555" cy="1649512"/>
          </a:xfrm>
          <a:prstGeom prst="roundRect">
            <a:avLst>
              <a:gd name="adj" fmla="val 3573"/>
            </a:avLst>
          </a:prstGeom>
          <a:noFill/>
          <a:ln w="3810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a:extLst>
              <a:ext uri="{FF2B5EF4-FFF2-40B4-BE49-F238E27FC236}">
                <a16:creationId xmlns:a16="http://schemas.microsoft.com/office/drawing/2014/main" id="{F09E69A4-75E9-619D-5D91-B4DF727D18C3}"/>
              </a:ext>
            </a:extLst>
          </p:cNvPr>
          <p:cNvSpPr txBox="1"/>
          <p:nvPr/>
        </p:nvSpPr>
        <p:spPr>
          <a:xfrm>
            <a:off x="5126821" y="884972"/>
            <a:ext cx="1108958" cy="338554"/>
          </a:xfrm>
          <a:prstGeom prst="rect">
            <a:avLst/>
          </a:prstGeom>
          <a:solidFill>
            <a:schemeClr val="bg1"/>
          </a:solidFill>
        </p:spPr>
        <p:txBody>
          <a:bodyPr wrap="none" rtlCol="0">
            <a:spAutoFit/>
          </a:bodyPr>
          <a:lstStyle/>
          <a:p>
            <a:pPr algn="ctr"/>
            <a:r>
              <a:rPr lang="en-US" sz="1600" b="1" dirty="0"/>
              <a:t>Web Apps</a:t>
            </a:r>
          </a:p>
        </p:txBody>
      </p:sp>
      <p:sp>
        <p:nvSpPr>
          <p:cNvPr id="255" name="TextBox 254">
            <a:extLst>
              <a:ext uri="{FF2B5EF4-FFF2-40B4-BE49-F238E27FC236}">
                <a16:creationId xmlns:a16="http://schemas.microsoft.com/office/drawing/2014/main" id="{B860250B-D6DC-111F-078B-B30AB99CA8D8}"/>
              </a:ext>
            </a:extLst>
          </p:cNvPr>
          <p:cNvSpPr txBox="1"/>
          <p:nvPr/>
        </p:nvSpPr>
        <p:spPr>
          <a:xfrm>
            <a:off x="9586955" y="1426274"/>
            <a:ext cx="1601400" cy="830997"/>
          </a:xfrm>
          <a:prstGeom prst="rect">
            <a:avLst/>
          </a:prstGeom>
          <a:noFill/>
        </p:spPr>
        <p:txBody>
          <a:bodyPr wrap="none" rtlCol="0">
            <a:spAutoFit/>
          </a:bodyPr>
          <a:lstStyle/>
          <a:p>
            <a:pPr algn="ctr"/>
            <a:r>
              <a:rPr lang="en-US" sz="1600" b="1" dirty="0"/>
              <a:t>Other Apps</a:t>
            </a:r>
          </a:p>
          <a:p>
            <a:pPr algn="ctr"/>
            <a:r>
              <a:rPr lang="en-US" sz="1600" b="1" dirty="0"/>
              <a:t>(In-Person, </a:t>
            </a:r>
            <a:br>
              <a:rPr lang="en-US" sz="1600" b="1" dirty="0"/>
            </a:br>
            <a:r>
              <a:rPr lang="en-US" sz="1600" b="1" dirty="0"/>
              <a:t>Third Party, …)</a:t>
            </a:r>
          </a:p>
        </p:txBody>
      </p:sp>
      <p:sp>
        <p:nvSpPr>
          <p:cNvPr id="384" name="Rounded Rectangle 383">
            <a:extLst>
              <a:ext uri="{FF2B5EF4-FFF2-40B4-BE49-F238E27FC236}">
                <a16:creationId xmlns:a16="http://schemas.microsoft.com/office/drawing/2014/main" id="{DAFD6575-F090-4C90-EAE5-35BC058ED7C7}"/>
              </a:ext>
            </a:extLst>
          </p:cNvPr>
          <p:cNvSpPr/>
          <p:nvPr/>
        </p:nvSpPr>
        <p:spPr>
          <a:xfrm>
            <a:off x="9263448" y="1040814"/>
            <a:ext cx="2166555" cy="1649512"/>
          </a:xfrm>
          <a:prstGeom prst="roundRect">
            <a:avLst>
              <a:gd name="adj" fmla="val 3573"/>
            </a:avLst>
          </a:prstGeom>
          <a:noFill/>
          <a:ln w="3810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387">
            <a:extLst>
              <a:ext uri="{FF2B5EF4-FFF2-40B4-BE49-F238E27FC236}">
                <a16:creationId xmlns:a16="http://schemas.microsoft.com/office/drawing/2014/main" id="{E47C8AFB-D8E7-C15A-3102-0EB5D1FA7DB6}"/>
              </a:ext>
            </a:extLst>
          </p:cNvPr>
          <p:cNvGrpSpPr/>
          <p:nvPr/>
        </p:nvGrpSpPr>
        <p:grpSpPr>
          <a:xfrm>
            <a:off x="655682" y="3843171"/>
            <a:ext cx="3665966" cy="1812728"/>
            <a:chOff x="1651470" y="3229944"/>
            <a:chExt cx="3665966" cy="1812728"/>
          </a:xfrm>
        </p:grpSpPr>
        <p:sp>
          <p:nvSpPr>
            <p:cNvPr id="419" name="Rounded Rectangle 418">
              <a:extLst>
                <a:ext uri="{FF2B5EF4-FFF2-40B4-BE49-F238E27FC236}">
                  <a16:creationId xmlns:a16="http://schemas.microsoft.com/office/drawing/2014/main" id="{423F6639-B384-74DA-7311-5AE1D943D04A}"/>
                </a:ext>
              </a:extLst>
            </p:cNvPr>
            <p:cNvSpPr/>
            <p:nvPr/>
          </p:nvSpPr>
          <p:spPr>
            <a:xfrm>
              <a:off x="1651470" y="3229944"/>
              <a:ext cx="3665966" cy="1649512"/>
            </a:xfrm>
            <a:prstGeom prst="roundRect">
              <a:avLst>
                <a:gd name="adj" fmla="val 3573"/>
              </a:avLst>
            </a:prstGeom>
            <a:noFill/>
            <a:ln w="19050">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419">
              <a:extLst>
                <a:ext uri="{FF2B5EF4-FFF2-40B4-BE49-F238E27FC236}">
                  <a16:creationId xmlns:a16="http://schemas.microsoft.com/office/drawing/2014/main" id="{D7883D19-D157-EE16-9F0D-B64E5FB70262}"/>
                </a:ext>
              </a:extLst>
            </p:cNvPr>
            <p:cNvGrpSpPr/>
            <p:nvPr/>
          </p:nvGrpSpPr>
          <p:grpSpPr>
            <a:xfrm>
              <a:off x="1732679" y="3497068"/>
              <a:ext cx="3503549" cy="1170656"/>
              <a:chOff x="1488787" y="3497068"/>
              <a:chExt cx="3503549" cy="1170656"/>
            </a:xfrm>
          </p:grpSpPr>
          <p:pic>
            <p:nvPicPr>
              <p:cNvPr id="422" name="Graphic 421">
                <a:extLst>
                  <a:ext uri="{FF2B5EF4-FFF2-40B4-BE49-F238E27FC236}">
                    <a16:creationId xmlns:a16="http://schemas.microsoft.com/office/drawing/2014/main" id="{E23B61B1-C500-69F5-108B-0ADDB7113C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17236" y="3517839"/>
                <a:ext cx="487680" cy="640080"/>
              </a:xfrm>
              <a:prstGeom prst="rect">
                <a:avLst/>
              </a:prstGeom>
            </p:spPr>
          </p:pic>
          <p:pic>
            <p:nvPicPr>
              <p:cNvPr id="423" name="Graphic 422">
                <a:extLst>
                  <a:ext uri="{FF2B5EF4-FFF2-40B4-BE49-F238E27FC236}">
                    <a16:creationId xmlns:a16="http://schemas.microsoft.com/office/drawing/2014/main" id="{BD61B883-C88C-0E8D-E0A5-46CC774987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24529" y="3517839"/>
                <a:ext cx="487680" cy="640080"/>
              </a:xfrm>
              <a:prstGeom prst="rect">
                <a:avLst/>
              </a:prstGeom>
            </p:spPr>
          </p:pic>
          <p:pic>
            <p:nvPicPr>
              <p:cNvPr id="424" name="Graphic 423">
                <a:extLst>
                  <a:ext uri="{FF2B5EF4-FFF2-40B4-BE49-F238E27FC236}">
                    <a16:creationId xmlns:a16="http://schemas.microsoft.com/office/drawing/2014/main" id="{EB0425F4-57A1-91F9-A502-3248BF843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4366" y="3497068"/>
                <a:ext cx="487680" cy="762000"/>
              </a:xfrm>
              <a:prstGeom prst="rect">
                <a:avLst/>
              </a:prstGeom>
            </p:spPr>
          </p:pic>
          <p:sp>
            <p:nvSpPr>
              <p:cNvPr id="425" name="TextBox 424">
                <a:extLst>
                  <a:ext uri="{FF2B5EF4-FFF2-40B4-BE49-F238E27FC236}">
                    <a16:creationId xmlns:a16="http://schemas.microsoft.com/office/drawing/2014/main" id="{D01A2FF2-3C3A-24EB-9DFD-B69903AF6AF3}"/>
                  </a:ext>
                </a:extLst>
              </p:cNvPr>
              <p:cNvSpPr txBox="1"/>
              <p:nvPr/>
            </p:nvSpPr>
            <p:spPr>
              <a:xfrm>
                <a:off x="1488787" y="4267614"/>
                <a:ext cx="918841" cy="400110"/>
              </a:xfrm>
              <a:prstGeom prst="rect">
                <a:avLst/>
              </a:prstGeom>
              <a:noFill/>
            </p:spPr>
            <p:txBody>
              <a:bodyPr wrap="none" rtlCol="0">
                <a:spAutoFit/>
              </a:bodyPr>
              <a:lstStyle/>
              <a:p>
                <a:pPr algn="ctr"/>
                <a:r>
                  <a:rPr lang="en-US" sz="1000"/>
                  <a:t>Doc ID, OCR,</a:t>
                </a:r>
              </a:p>
              <a:p>
                <a:pPr algn="ctr"/>
                <a:r>
                  <a:rPr lang="en-US" sz="1000"/>
                  <a:t>Verification</a:t>
                </a:r>
              </a:p>
            </p:txBody>
          </p:sp>
          <p:pic>
            <p:nvPicPr>
              <p:cNvPr id="426" name="Graphic 425">
                <a:extLst>
                  <a:ext uri="{FF2B5EF4-FFF2-40B4-BE49-F238E27FC236}">
                    <a16:creationId xmlns:a16="http://schemas.microsoft.com/office/drawing/2014/main" id="{83B04944-C619-94F2-EAA6-89DC0C7787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0801" y="3497068"/>
                <a:ext cx="487680" cy="762000"/>
              </a:xfrm>
              <a:prstGeom prst="rect">
                <a:avLst/>
              </a:prstGeom>
            </p:spPr>
          </p:pic>
          <p:sp>
            <p:nvSpPr>
              <p:cNvPr id="427" name="TextBox 426">
                <a:extLst>
                  <a:ext uri="{FF2B5EF4-FFF2-40B4-BE49-F238E27FC236}">
                    <a16:creationId xmlns:a16="http://schemas.microsoft.com/office/drawing/2014/main" id="{21ED5F9B-BDD3-7ADE-A97B-E2144AB8A269}"/>
                  </a:ext>
                </a:extLst>
              </p:cNvPr>
              <p:cNvSpPr txBox="1"/>
              <p:nvPr/>
            </p:nvSpPr>
            <p:spPr>
              <a:xfrm>
                <a:off x="2358352" y="4267614"/>
                <a:ext cx="992580" cy="400110"/>
              </a:xfrm>
              <a:prstGeom prst="rect">
                <a:avLst/>
              </a:prstGeom>
              <a:noFill/>
            </p:spPr>
            <p:txBody>
              <a:bodyPr wrap="none" rtlCol="0">
                <a:spAutoFit/>
              </a:bodyPr>
              <a:lstStyle/>
              <a:p>
                <a:pPr algn="ctr"/>
                <a:r>
                  <a:rPr lang="en-US" sz="1000"/>
                  <a:t>ePassport/</a:t>
                </a:r>
                <a:br>
                  <a:rPr lang="en-US" sz="1000"/>
                </a:br>
                <a:r>
                  <a:rPr lang="en-US" sz="1000"/>
                  <a:t>eID Validation</a:t>
                </a:r>
              </a:p>
            </p:txBody>
          </p:sp>
          <p:sp>
            <p:nvSpPr>
              <p:cNvPr id="428" name="TextBox 427">
                <a:extLst>
                  <a:ext uri="{FF2B5EF4-FFF2-40B4-BE49-F238E27FC236}">
                    <a16:creationId xmlns:a16="http://schemas.microsoft.com/office/drawing/2014/main" id="{0ED8ED30-5ACF-60E1-4EF0-D71F0074FAA3}"/>
                  </a:ext>
                </a:extLst>
              </p:cNvPr>
              <p:cNvSpPr txBox="1"/>
              <p:nvPr/>
            </p:nvSpPr>
            <p:spPr>
              <a:xfrm>
                <a:off x="3352953" y="4267614"/>
                <a:ext cx="816249" cy="400110"/>
              </a:xfrm>
              <a:prstGeom prst="rect">
                <a:avLst/>
              </a:prstGeom>
              <a:noFill/>
            </p:spPr>
            <p:txBody>
              <a:bodyPr wrap="none" rtlCol="0">
                <a:spAutoFit/>
              </a:bodyPr>
              <a:lstStyle/>
              <a:p>
                <a:pPr algn="ctr"/>
                <a:r>
                  <a:rPr lang="en-US" sz="1000"/>
                  <a:t>Other</a:t>
                </a:r>
              </a:p>
              <a:p>
                <a:pPr algn="ctr"/>
                <a:r>
                  <a:rPr lang="en-US" sz="1000"/>
                  <a:t>Documents</a:t>
                </a:r>
              </a:p>
            </p:txBody>
          </p:sp>
          <p:pic>
            <p:nvPicPr>
              <p:cNvPr id="429" name="Graphic 428" descr="Key with solid fill">
                <a:extLst>
                  <a:ext uri="{FF2B5EF4-FFF2-40B4-BE49-F238E27FC236}">
                    <a16:creationId xmlns:a16="http://schemas.microsoft.com/office/drawing/2014/main" id="{1E1FFAD0-05FA-EB0D-A71B-E61D57089C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400000">
                <a:off x="3031001" y="3881062"/>
                <a:ext cx="276857" cy="276857"/>
              </a:xfrm>
              <a:prstGeom prst="rect">
                <a:avLst/>
              </a:prstGeom>
            </p:spPr>
          </p:pic>
          <p:sp>
            <p:nvSpPr>
              <p:cNvPr id="430" name="TextBox 429">
                <a:extLst>
                  <a:ext uri="{FF2B5EF4-FFF2-40B4-BE49-F238E27FC236}">
                    <a16:creationId xmlns:a16="http://schemas.microsoft.com/office/drawing/2014/main" id="{C3E40CD2-0950-9017-4491-A1F4CC91DF66}"/>
                  </a:ext>
                </a:extLst>
              </p:cNvPr>
              <p:cNvSpPr txBox="1"/>
              <p:nvPr/>
            </p:nvSpPr>
            <p:spPr>
              <a:xfrm>
                <a:off x="4344402" y="4267614"/>
                <a:ext cx="647934" cy="246221"/>
              </a:xfrm>
              <a:prstGeom prst="rect">
                <a:avLst/>
              </a:prstGeom>
              <a:noFill/>
            </p:spPr>
            <p:txBody>
              <a:bodyPr wrap="none" rtlCol="0">
                <a:spAutoFit/>
              </a:bodyPr>
              <a:lstStyle/>
              <a:p>
                <a:pPr algn="ctr"/>
                <a:r>
                  <a:rPr lang="en-US" sz="1000"/>
                  <a:t>Reviews</a:t>
                </a:r>
              </a:p>
            </p:txBody>
          </p:sp>
        </p:grpSp>
        <p:sp>
          <p:nvSpPr>
            <p:cNvPr id="421" name="TextBox 420">
              <a:extLst>
                <a:ext uri="{FF2B5EF4-FFF2-40B4-BE49-F238E27FC236}">
                  <a16:creationId xmlns:a16="http://schemas.microsoft.com/office/drawing/2014/main" id="{8A2451AC-406E-5B84-EAE7-4494A28D0707}"/>
                </a:ext>
              </a:extLst>
            </p:cNvPr>
            <p:cNvSpPr txBox="1"/>
            <p:nvPr/>
          </p:nvSpPr>
          <p:spPr>
            <a:xfrm>
              <a:off x="2369409" y="4704118"/>
              <a:ext cx="2230098" cy="338554"/>
            </a:xfrm>
            <a:prstGeom prst="rect">
              <a:avLst/>
            </a:prstGeom>
            <a:solidFill>
              <a:schemeClr val="bg1"/>
            </a:solidFill>
          </p:spPr>
          <p:txBody>
            <a:bodyPr wrap="none" rtlCol="0">
              <a:spAutoFit/>
            </a:bodyPr>
            <a:lstStyle/>
            <a:p>
              <a:pPr algn="ctr"/>
              <a:r>
                <a:rPr lang="en-US" sz="1600" b="1"/>
                <a:t>Document Processing</a:t>
              </a:r>
            </a:p>
          </p:txBody>
        </p:sp>
      </p:grpSp>
      <p:grpSp>
        <p:nvGrpSpPr>
          <p:cNvPr id="389" name="Group 388">
            <a:extLst>
              <a:ext uri="{FF2B5EF4-FFF2-40B4-BE49-F238E27FC236}">
                <a16:creationId xmlns:a16="http://schemas.microsoft.com/office/drawing/2014/main" id="{F40C9CDA-E25C-4B30-64D5-0594718CB73A}"/>
              </a:ext>
            </a:extLst>
          </p:cNvPr>
          <p:cNvGrpSpPr/>
          <p:nvPr/>
        </p:nvGrpSpPr>
        <p:grpSpPr>
          <a:xfrm>
            <a:off x="4364351" y="4120906"/>
            <a:ext cx="1090363" cy="1317645"/>
            <a:chOff x="5657440" y="3507679"/>
            <a:chExt cx="1090363" cy="1317645"/>
          </a:xfrm>
        </p:grpSpPr>
        <p:pic>
          <p:nvPicPr>
            <p:cNvPr id="417" name="Graphic 416">
              <a:extLst>
                <a:ext uri="{FF2B5EF4-FFF2-40B4-BE49-F238E27FC236}">
                  <a16:creationId xmlns:a16="http://schemas.microsoft.com/office/drawing/2014/main" id="{814C87F1-A415-FC2F-25ED-DAC31C721AD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23222" y="3507679"/>
              <a:ext cx="558800" cy="660400"/>
            </a:xfrm>
            <a:prstGeom prst="rect">
              <a:avLst/>
            </a:prstGeom>
          </p:spPr>
        </p:pic>
        <p:sp>
          <p:nvSpPr>
            <p:cNvPr id="418" name="TextBox 417">
              <a:extLst>
                <a:ext uri="{FF2B5EF4-FFF2-40B4-BE49-F238E27FC236}">
                  <a16:creationId xmlns:a16="http://schemas.microsoft.com/office/drawing/2014/main" id="{01E3A2FE-A9CF-1CE7-E9E0-43A6897728A6}"/>
                </a:ext>
              </a:extLst>
            </p:cNvPr>
            <p:cNvSpPr txBox="1"/>
            <p:nvPr/>
          </p:nvSpPr>
          <p:spPr>
            <a:xfrm>
              <a:off x="5657440" y="4271326"/>
              <a:ext cx="1090363" cy="553998"/>
            </a:xfrm>
            <a:prstGeom prst="rect">
              <a:avLst/>
            </a:prstGeom>
            <a:noFill/>
          </p:spPr>
          <p:txBody>
            <a:bodyPr wrap="none" rtlCol="0">
              <a:spAutoFit/>
            </a:bodyPr>
            <a:lstStyle/>
            <a:p>
              <a:pPr algn="ctr"/>
              <a:r>
                <a:rPr lang="en-US" sz="1000"/>
                <a:t>Multi-tenant</a:t>
              </a:r>
            </a:p>
            <a:p>
              <a:pPr algn="ctr"/>
              <a:r>
                <a:rPr lang="en-US" sz="1000"/>
                <a:t>Encrypted</a:t>
              </a:r>
            </a:p>
            <a:p>
              <a:pPr algn="ctr"/>
              <a:r>
                <a:rPr lang="en-US" sz="1000"/>
                <a:t>Storage &amp; Audit</a:t>
              </a:r>
            </a:p>
          </p:txBody>
        </p:sp>
      </p:grpSp>
      <p:sp>
        <p:nvSpPr>
          <p:cNvPr id="414" name="TextBox 413">
            <a:extLst>
              <a:ext uri="{FF2B5EF4-FFF2-40B4-BE49-F238E27FC236}">
                <a16:creationId xmlns:a16="http://schemas.microsoft.com/office/drawing/2014/main" id="{42ABA3A0-65AC-D6EF-065E-21C201ABC81F}"/>
              </a:ext>
            </a:extLst>
          </p:cNvPr>
          <p:cNvSpPr txBox="1"/>
          <p:nvPr/>
        </p:nvSpPr>
        <p:spPr>
          <a:xfrm>
            <a:off x="5525168" y="4884553"/>
            <a:ext cx="1168910" cy="400110"/>
          </a:xfrm>
          <a:prstGeom prst="rect">
            <a:avLst/>
          </a:prstGeom>
          <a:noFill/>
        </p:spPr>
        <p:txBody>
          <a:bodyPr wrap="none" rtlCol="0">
            <a:spAutoFit/>
          </a:bodyPr>
          <a:lstStyle/>
          <a:p>
            <a:pPr algn="ctr"/>
            <a:r>
              <a:rPr lang="en-US" sz="1000" dirty="0"/>
              <a:t>Face Verification</a:t>
            </a:r>
          </a:p>
          <a:p>
            <a:pPr algn="ctr"/>
            <a:r>
              <a:rPr lang="en-US" sz="1000" dirty="0"/>
              <a:t>&amp; Liveness</a:t>
            </a:r>
          </a:p>
        </p:txBody>
      </p:sp>
      <p:sp>
        <p:nvSpPr>
          <p:cNvPr id="64" name="Freeform: Shape 63">
            <a:extLst>
              <a:ext uri="{FF2B5EF4-FFF2-40B4-BE49-F238E27FC236}">
                <a16:creationId xmlns:a16="http://schemas.microsoft.com/office/drawing/2014/main" id="{EFA1E778-ABA5-58B3-53A7-BE4E5F6171EC}"/>
              </a:ext>
            </a:extLst>
          </p:cNvPr>
          <p:cNvSpPr/>
          <p:nvPr/>
        </p:nvSpPr>
        <p:spPr>
          <a:xfrm>
            <a:off x="6766575" y="4032482"/>
            <a:ext cx="268371" cy="298514"/>
          </a:xfrm>
          <a:custGeom>
            <a:avLst/>
            <a:gdLst>
              <a:gd name="connsiteX0" fmla="*/ 0 w 268371"/>
              <a:gd name="connsiteY0" fmla="*/ 298514 h 298514"/>
              <a:gd name="connsiteX1" fmla="*/ 86318 w 268371"/>
              <a:gd name="connsiteY1" fmla="*/ 272216 h 298514"/>
              <a:gd name="connsiteX2" fmla="*/ 86318 w 268371"/>
              <a:gd name="connsiteY2" fmla="*/ 240031 h 298514"/>
              <a:gd name="connsiteX3" fmla="*/ 45906 w 268371"/>
              <a:gd name="connsiteY3" fmla="*/ 185865 h 298514"/>
              <a:gd name="connsiteX4" fmla="*/ 24326 w 268371"/>
              <a:gd name="connsiteY4" fmla="*/ 162707 h 298514"/>
              <a:gd name="connsiteX5" fmla="*/ 20010 w 268371"/>
              <a:gd name="connsiteY5" fmla="*/ 141512 h 298514"/>
              <a:gd name="connsiteX6" fmla="*/ 43159 w 268371"/>
              <a:gd name="connsiteY6" fmla="*/ 115214 h 298514"/>
              <a:gd name="connsiteX7" fmla="*/ 202848 w 268371"/>
              <a:gd name="connsiteY7" fmla="*/ 9238 h 298514"/>
              <a:gd name="connsiteX8" fmla="*/ 193824 w 268371"/>
              <a:gd name="connsiteY8" fmla="*/ 26901 h 298514"/>
              <a:gd name="connsiteX9" fmla="*/ 230705 w 268371"/>
              <a:gd name="connsiteY9" fmla="*/ 115214 h 298514"/>
              <a:gd name="connsiteX10" fmla="*/ 253854 w 268371"/>
              <a:gd name="connsiteY10" fmla="*/ 141512 h 298514"/>
              <a:gd name="connsiteX11" fmla="*/ 249538 w 268371"/>
              <a:gd name="connsiteY11" fmla="*/ 162707 h 298514"/>
              <a:gd name="connsiteX12" fmla="*/ 227959 w 268371"/>
              <a:gd name="connsiteY12" fmla="*/ 185865 h 298514"/>
              <a:gd name="connsiteX13" fmla="*/ 187546 w 268371"/>
              <a:gd name="connsiteY13" fmla="*/ 240031 h 298514"/>
              <a:gd name="connsiteX14" fmla="*/ 187546 w 268371"/>
              <a:gd name="connsiteY14" fmla="*/ 272216 h 298514"/>
              <a:gd name="connsiteX15" fmla="*/ 268371 w 268371"/>
              <a:gd name="connsiteY15" fmla="*/ 296944 h 29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371" h="298514">
                <a:moveTo>
                  <a:pt x="0" y="298514"/>
                </a:moveTo>
                <a:lnTo>
                  <a:pt x="86318" y="272216"/>
                </a:lnTo>
                <a:lnTo>
                  <a:pt x="86318" y="240031"/>
                </a:lnTo>
                <a:cubicBezTo>
                  <a:pt x="86318" y="240031"/>
                  <a:pt x="52183" y="218051"/>
                  <a:pt x="45906" y="185865"/>
                </a:cubicBezTo>
                <a:cubicBezTo>
                  <a:pt x="32958" y="185865"/>
                  <a:pt x="27857" y="179585"/>
                  <a:pt x="24326" y="162707"/>
                </a:cubicBezTo>
                <a:lnTo>
                  <a:pt x="20010" y="141512"/>
                </a:lnTo>
                <a:cubicBezTo>
                  <a:pt x="17656" y="128560"/>
                  <a:pt x="29427" y="115999"/>
                  <a:pt x="43159" y="115214"/>
                </a:cubicBezTo>
                <a:cubicBezTo>
                  <a:pt x="43159" y="115214"/>
                  <a:pt x="1962" y="-38647"/>
                  <a:pt x="202848" y="9238"/>
                </a:cubicBezTo>
                <a:lnTo>
                  <a:pt x="193824" y="26901"/>
                </a:lnTo>
                <a:cubicBezTo>
                  <a:pt x="193824" y="26901"/>
                  <a:pt x="249930" y="46919"/>
                  <a:pt x="230705" y="115214"/>
                </a:cubicBezTo>
                <a:cubicBezTo>
                  <a:pt x="244830" y="116392"/>
                  <a:pt x="254639" y="127775"/>
                  <a:pt x="253854" y="141512"/>
                </a:cubicBezTo>
                <a:lnTo>
                  <a:pt x="249538" y="162707"/>
                </a:lnTo>
                <a:cubicBezTo>
                  <a:pt x="246792" y="176838"/>
                  <a:pt x="240514" y="185865"/>
                  <a:pt x="227959" y="185865"/>
                </a:cubicBezTo>
                <a:cubicBezTo>
                  <a:pt x="221681" y="218051"/>
                  <a:pt x="187546" y="240031"/>
                  <a:pt x="187546" y="240031"/>
                </a:cubicBezTo>
                <a:lnTo>
                  <a:pt x="187546" y="272216"/>
                </a:lnTo>
                <a:lnTo>
                  <a:pt x="268371" y="296944"/>
                </a:lnTo>
              </a:path>
            </a:pathLst>
          </a:custGeom>
          <a:noFill/>
          <a:ln w="22972" cap="rnd">
            <a:solidFill>
              <a:srgbClr val="BFBFBF"/>
            </a:solidFill>
            <a:prstDash val="solid"/>
            <a:round/>
          </a:ln>
        </p:spPr>
        <p:txBody>
          <a:bodyPr rtlCol="0" anchor="ctr"/>
          <a:lstStyle/>
          <a:p>
            <a:endParaRPr lang="en-US"/>
          </a:p>
        </p:txBody>
      </p:sp>
      <p:sp>
        <p:nvSpPr>
          <p:cNvPr id="416" name="TextBox 415">
            <a:extLst>
              <a:ext uri="{FF2B5EF4-FFF2-40B4-BE49-F238E27FC236}">
                <a16:creationId xmlns:a16="http://schemas.microsoft.com/office/drawing/2014/main" id="{F161A3DC-1AEF-9BC1-8C2B-7AAD15E62B23}"/>
              </a:ext>
            </a:extLst>
          </p:cNvPr>
          <p:cNvSpPr txBox="1"/>
          <p:nvPr/>
        </p:nvSpPr>
        <p:spPr>
          <a:xfrm>
            <a:off x="6721577" y="4884553"/>
            <a:ext cx="724878" cy="400110"/>
          </a:xfrm>
          <a:prstGeom prst="rect">
            <a:avLst/>
          </a:prstGeom>
          <a:noFill/>
        </p:spPr>
        <p:txBody>
          <a:bodyPr wrap="none" rtlCol="0">
            <a:spAutoFit/>
          </a:bodyPr>
          <a:lstStyle/>
          <a:p>
            <a:pPr algn="ctr"/>
            <a:r>
              <a:rPr lang="en-US" sz="1000"/>
              <a:t>Photo</a:t>
            </a:r>
          </a:p>
          <a:p>
            <a:pPr algn="ctr"/>
            <a:r>
              <a:rPr lang="en-US" sz="1000"/>
              <a:t>Watchlist</a:t>
            </a:r>
          </a:p>
        </p:txBody>
      </p:sp>
      <p:sp>
        <p:nvSpPr>
          <p:cNvPr id="411" name="Rounded Rectangle 410">
            <a:extLst>
              <a:ext uri="{FF2B5EF4-FFF2-40B4-BE49-F238E27FC236}">
                <a16:creationId xmlns:a16="http://schemas.microsoft.com/office/drawing/2014/main" id="{2FB2DCA3-145C-F8D6-0BE0-E66FBE9ADD3F}"/>
              </a:ext>
            </a:extLst>
          </p:cNvPr>
          <p:cNvSpPr/>
          <p:nvPr/>
        </p:nvSpPr>
        <p:spPr>
          <a:xfrm>
            <a:off x="5497417" y="3843171"/>
            <a:ext cx="3380163" cy="1649512"/>
          </a:xfrm>
          <a:prstGeom prst="roundRect">
            <a:avLst>
              <a:gd name="adj" fmla="val 3573"/>
            </a:avLst>
          </a:prstGeom>
          <a:noFill/>
          <a:ln w="19050">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extBox 411">
            <a:extLst>
              <a:ext uri="{FF2B5EF4-FFF2-40B4-BE49-F238E27FC236}">
                <a16:creationId xmlns:a16="http://schemas.microsoft.com/office/drawing/2014/main" id="{4523ADAA-D473-5BE4-7522-AFEC27F27269}"/>
              </a:ext>
            </a:extLst>
          </p:cNvPr>
          <p:cNvSpPr txBox="1"/>
          <p:nvPr/>
        </p:nvSpPr>
        <p:spPr>
          <a:xfrm>
            <a:off x="6586212" y="5317345"/>
            <a:ext cx="1202573" cy="338554"/>
          </a:xfrm>
          <a:prstGeom prst="rect">
            <a:avLst/>
          </a:prstGeom>
          <a:solidFill>
            <a:schemeClr val="bg1"/>
          </a:solidFill>
        </p:spPr>
        <p:txBody>
          <a:bodyPr wrap="none" rtlCol="0">
            <a:spAutoFit/>
          </a:bodyPr>
          <a:lstStyle/>
          <a:p>
            <a:pPr algn="ctr"/>
            <a:r>
              <a:rPr lang="en-US" sz="1600" b="1" dirty="0"/>
              <a:t>Biometrics</a:t>
            </a:r>
          </a:p>
        </p:txBody>
      </p:sp>
      <p:sp>
        <p:nvSpPr>
          <p:cNvPr id="392" name="Rounded Rectangle 391">
            <a:extLst>
              <a:ext uri="{FF2B5EF4-FFF2-40B4-BE49-F238E27FC236}">
                <a16:creationId xmlns:a16="http://schemas.microsoft.com/office/drawing/2014/main" id="{FC29AB22-3605-D00B-3DCF-3F6ABB1EA876}"/>
              </a:ext>
            </a:extLst>
          </p:cNvPr>
          <p:cNvSpPr/>
          <p:nvPr/>
        </p:nvSpPr>
        <p:spPr>
          <a:xfrm>
            <a:off x="9048090" y="3843171"/>
            <a:ext cx="2329893" cy="1649512"/>
          </a:xfrm>
          <a:prstGeom prst="roundRect">
            <a:avLst>
              <a:gd name="adj" fmla="val 3573"/>
            </a:avLst>
          </a:prstGeom>
          <a:noFill/>
          <a:ln w="19050">
            <a:solidFill>
              <a:srgbClr val="BFB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extBox 392">
            <a:extLst>
              <a:ext uri="{FF2B5EF4-FFF2-40B4-BE49-F238E27FC236}">
                <a16:creationId xmlns:a16="http://schemas.microsoft.com/office/drawing/2014/main" id="{4AA7E907-CEEA-D1BF-E25A-94E5B93303C0}"/>
              </a:ext>
            </a:extLst>
          </p:cNvPr>
          <p:cNvSpPr txBox="1"/>
          <p:nvPr/>
        </p:nvSpPr>
        <p:spPr>
          <a:xfrm>
            <a:off x="9476295" y="5317345"/>
            <a:ext cx="1473481" cy="338554"/>
          </a:xfrm>
          <a:prstGeom prst="rect">
            <a:avLst/>
          </a:prstGeom>
          <a:solidFill>
            <a:schemeClr val="bg1"/>
          </a:solidFill>
        </p:spPr>
        <p:txBody>
          <a:bodyPr wrap="none" rtlCol="0">
            <a:spAutoFit/>
          </a:bodyPr>
          <a:lstStyle/>
          <a:p>
            <a:pPr algn="ctr"/>
            <a:r>
              <a:rPr lang="en-US" sz="1600" b="1"/>
              <a:t>Other Checks</a:t>
            </a:r>
            <a:endParaRPr lang="en-US" sz="1600" b="1" dirty="0"/>
          </a:p>
        </p:txBody>
      </p:sp>
      <p:pic>
        <p:nvPicPr>
          <p:cNvPr id="408" name="Graphic 407">
            <a:extLst>
              <a:ext uri="{FF2B5EF4-FFF2-40B4-BE49-F238E27FC236}">
                <a16:creationId xmlns:a16="http://schemas.microsoft.com/office/drawing/2014/main" id="{785498BF-DC46-A493-2032-740C63E371E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64144" y="4120906"/>
            <a:ext cx="558800" cy="660400"/>
          </a:xfrm>
          <a:prstGeom prst="rect">
            <a:avLst/>
          </a:prstGeom>
        </p:spPr>
      </p:pic>
      <p:sp>
        <p:nvSpPr>
          <p:cNvPr id="409" name="TextBox 408">
            <a:extLst>
              <a:ext uri="{FF2B5EF4-FFF2-40B4-BE49-F238E27FC236}">
                <a16:creationId xmlns:a16="http://schemas.microsoft.com/office/drawing/2014/main" id="{E7A23BB5-7296-007C-9CB1-B2AFE618A57A}"/>
              </a:ext>
            </a:extLst>
          </p:cNvPr>
          <p:cNvSpPr txBox="1"/>
          <p:nvPr/>
        </p:nvSpPr>
        <p:spPr>
          <a:xfrm>
            <a:off x="10300955" y="4884553"/>
            <a:ext cx="885179" cy="400110"/>
          </a:xfrm>
          <a:prstGeom prst="rect">
            <a:avLst/>
          </a:prstGeom>
          <a:noFill/>
        </p:spPr>
        <p:txBody>
          <a:bodyPr wrap="none" rtlCol="0">
            <a:spAutoFit/>
          </a:bodyPr>
          <a:lstStyle/>
          <a:p>
            <a:pPr algn="ctr"/>
            <a:r>
              <a:rPr lang="en-US" sz="1000" dirty="0"/>
              <a:t>External</a:t>
            </a:r>
          </a:p>
          <a:p>
            <a:pPr algn="ctr"/>
            <a:r>
              <a:rPr lang="en-US" sz="1000" dirty="0"/>
              <a:t>Data Checks</a:t>
            </a:r>
          </a:p>
        </p:txBody>
      </p:sp>
      <p:sp>
        <p:nvSpPr>
          <p:cNvPr id="387" name="TextBox 386">
            <a:extLst>
              <a:ext uri="{FF2B5EF4-FFF2-40B4-BE49-F238E27FC236}">
                <a16:creationId xmlns:a16="http://schemas.microsoft.com/office/drawing/2014/main" id="{55C42527-5011-0404-BA2C-807E57AD22C7}"/>
              </a:ext>
            </a:extLst>
          </p:cNvPr>
          <p:cNvSpPr txBox="1"/>
          <p:nvPr/>
        </p:nvSpPr>
        <p:spPr>
          <a:xfrm>
            <a:off x="3039982" y="3445798"/>
            <a:ext cx="6119752" cy="369332"/>
          </a:xfrm>
          <a:prstGeom prst="rect">
            <a:avLst/>
          </a:prstGeom>
          <a:noFill/>
        </p:spPr>
        <p:txBody>
          <a:bodyPr wrap="none" rtlCol="0">
            <a:spAutoFit/>
          </a:bodyPr>
          <a:lstStyle/>
          <a:p>
            <a:pPr algn="ctr"/>
            <a:r>
              <a:rPr lang="en-US" sz="1800" b="1"/>
              <a:t>Process Management: </a:t>
            </a:r>
            <a:r>
              <a:rPr lang="en-US" sz="1800"/>
              <a:t>Flows, Configuration, Rules, etc.</a:t>
            </a:r>
            <a:endParaRPr lang="en-US"/>
          </a:p>
        </p:txBody>
      </p:sp>
      <p:sp>
        <p:nvSpPr>
          <p:cNvPr id="431" name="Rounded Rectangle 430">
            <a:extLst>
              <a:ext uri="{FF2B5EF4-FFF2-40B4-BE49-F238E27FC236}">
                <a16:creationId xmlns:a16="http://schemas.microsoft.com/office/drawing/2014/main" id="{F1F478C5-94A0-F4C7-2145-A46F6F462FC7}"/>
              </a:ext>
            </a:extLst>
          </p:cNvPr>
          <p:cNvSpPr/>
          <p:nvPr/>
        </p:nvSpPr>
        <p:spPr>
          <a:xfrm>
            <a:off x="425706" y="3383813"/>
            <a:ext cx="11192294" cy="2403521"/>
          </a:xfrm>
          <a:prstGeom prst="roundRect">
            <a:avLst>
              <a:gd name="adj" fmla="val 3573"/>
            </a:avLst>
          </a:prstGeom>
          <a:noFill/>
          <a:ln w="3810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a:extLst>
              <a:ext uri="{FF2B5EF4-FFF2-40B4-BE49-F238E27FC236}">
                <a16:creationId xmlns:a16="http://schemas.microsoft.com/office/drawing/2014/main" id="{86376BAD-9EC4-1EC2-8367-9EFBC394513C}"/>
              </a:ext>
            </a:extLst>
          </p:cNvPr>
          <p:cNvGrpSpPr/>
          <p:nvPr/>
        </p:nvGrpSpPr>
        <p:grpSpPr>
          <a:xfrm>
            <a:off x="11003839" y="4305176"/>
            <a:ext cx="1127236" cy="288631"/>
            <a:chOff x="10201683" y="4305176"/>
            <a:chExt cx="1127236" cy="288631"/>
          </a:xfrm>
        </p:grpSpPr>
        <p:cxnSp>
          <p:nvCxnSpPr>
            <p:cNvPr id="433" name="Straight Arrow Connector 432">
              <a:extLst>
                <a:ext uri="{FF2B5EF4-FFF2-40B4-BE49-F238E27FC236}">
                  <a16:creationId xmlns:a16="http://schemas.microsoft.com/office/drawing/2014/main" id="{E0C1C014-C20E-4AD1-0F41-890558A8C3B5}"/>
                </a:ext>
              </a:extLst>
            </p:cNvPr>
            <p:cNvCxnSpPr/>
            <p:nvPr/>
          </p:nvCxnSpPr>
          <p:spPr>
            <a:xfrm>
              <a:off x="10220790" y="4448175"/>
              <a:ext cx="1108129" cy="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434" name="Straight Arrow Connector 433">
              <a:extLst>
                <a:ext uri="{FF2B5EF4-FFF2-40B4-BE49-F238E27FC236}">
                  <a16:creationId xmlns:a16="http://schemas.microsoft.com/office/drawing/2014/main" id="{A2A3DB6E-2CD8-B6D5-4440-94A366491FF2}"/>
                </a:ext>
              </a:extLst>
            </p:cNvPr>
            <p:cNvCxnSpPr>
              <a:cxnSpLocks/>
            </p:cNvCxnSpPr>
            <p:nvPr/>
          </p:nvCxnSpPr>
          <p:spPr>
            <a:xfrm rot="-900000">
              <a:off x="10201683" y="4305176"/>
              <a:ext cx="1108129" cy="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435" name="Straight Arrow Connector 434">
              <a:extLst>
                <a:ext uri="{FF2B5EF4-FFF2-40B4-BE49-F238E27FC236}">
                  <a16:creationId xmlns:a16="http://schemas.microsoft.com/office/drawing/2014/main" id="{66BDE326-6A5A-2CA7-6989-820C3F27A7E6}"/>
                </a:ext>
              </a:extLst>
            </p:cNvPr>
            <p:cNvCxnSpPr>
              <a:cxnSpLocks/>
            </p:cNvCxnSpPr>
            <p:nvPr/>
          </p:nvCxnSpPr>
          <p:spPr>
            <a:xfrm rot="900000">
              <a:off x="10201909" y="4593807"/>
              <a:ext cx="1108129" cy="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 name="Connector: Elbow 4">
            <a:extLst>
              <a:ext uri="{FF2B5EF4-FFF2-40B4-BE49-F238E27FC236}">
                <a16:creationId xmlns:a16="http://schemas.microsoft.com/office/drawing/2014/main" id="{73948378-CB30-A146-5EBF-0A7611B03F89}"/>
              </a:ext>
            </a:extLst>
          </p:cNvPr>
          <p:cNvCxnSpPr>
            <a:cxnSpLocks/>
            <a:stCxn id="247" idx="2"/>
            <a:endCxn id="431" idx="0"/>
          </p:cNvCxnSpPr>
          <p:nvPr/>
        </p:nvCxnSpPr>
        <p:spPr>
          <a:xfrm rot="16200000" flipH="1">
            <a:off x="3942164" y="1304123"/>
            <a:ext cx="693487" cy="3465891"/>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2BA98B8C-BFC9-12B4-85F8-D90E5DBA1B50}"/>
              </a:ext>
            </a:extLst>
          </p:cNvPr>
          <p:cNvCxnSpPr>
            <a:cxnSpLocks/>
            <a:stCxn id="253" idx="2"/>
            <a:endCxn id="431" idx="0"/>
          </p:cNvCxnSpPr>
          <p:nvPr/>
        </p:nvCxnSpPr>
        <p:spPr>
          <a:xfrm rot="16200000" flipH="1">
            <a:off x="5593348" y="2955307"/>
            <a:ext cx="693487" cy="163524"/>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5F70D86D-4D1D-BA83-F53D-6B11F4CDBA69}"/>
              </a:ext>
            </a:extLst>
          </p:cNvPr>
          <p:cNvCxnSpPr>
            <a:cxnSpLocks/>
            <a:stCxn id="384" idx="2"/>
            <a:endCxn id="431" idx="0"/>
          </p:cNvCxnSpPr>
          <p:nvPr/>
        </p:nvCxnSpPr>
        <p:spPr>
          <a:xfrm rot="5400000">
            <a:off x="7837547" y="874633"/>
            <a:ext cx="693487" cy="4324873"/>
          </a:xfrm>
          <a:prstGeom prst="bentConnector3">
            <a:avLst/>
          </a:prstGeom>
          <a:ln w="381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Freeform: Shape 78">
            <a:extLst>
              <a:ext uri="{FF2B5EF4-FFF2-40B4-BE49-F238E27FC236}">
                <a16:creationId xmlns:a16="http://schemas.microsoft.com/office/drawing/2014/main" id="{C4734886-E394-F7C7-57D8-020339EE96A8}"/>
              </a:ext>
            </a:extLst>
          </p:cNvPr>
          <p:cNvSpPr/>
          <p:nvPr/>
        </p:nvSpPr>
        <p:spPr>
          <a:xfrm>
            <a:off x="7147576" y="4032482"/>
            <a:ext cx="268371" cy="298514"/>
          </a:xfrm>
          <a:custGeom>
            <a:avLst/>
            <a:gdLst>
              <a:gd name="connsiteX0" fmla="*/ 0 w 268371"/>
              <a:gd name="connsiteY0" fmla="*/ 298514 h 298514"/>
              <a:gd name="connsiteX1" fmla="*/ 86318 w 268371"/>
              <a:gd name="connsiteY1" fmla="*/ 272216 h 298514"/>
              <a:gd name="connsiteX2" fmla="*/ 86318 w 268371"/>
              <a:gd name="connsiteY2" fmla="*/ 240031 h 298514"/>
              <a:gd name="connsiteX3" fmla="*/ 45906 w 268371"/>
              <a:gd name="connsiteY3" fmla="*/ 185865 h 298514"/>
              <a:gd name="connsiteX4" fmla="*/ 24326 w 268371"/>
              <a:gd name="connsiteY4" fmla="*/ 162707 h 298514"/>
              <a:gd name="connsiteX5" fmla="*/ 20010 w 268371"/>
              <a:gd name="connsiteY5" fmla="*/ 141512 h 298514"/>
              <a:gd name="connsiteX6" fmla="*/ 43159 w 268371"/>
              <a:gd name="connsiteY6" fmla="*/ 115214 h 298514"/>
              <a:gd name="connsiteX7" fmla="*/ 202848 w 268371"/>
              <a:gd name="connsiteY7" fmla="*/ 9238 h 298514"/>
              <a:gd name="connsiteX8" fmla="*/ 193824 w 268371"/>
              <a:gd name="connsiteY8" fmla="*/ 26901 h 298514"/>
              <a:gd name="connsiteX9" fmla="*/ 230705 w 268371"/>
              <a:gd name="connsiteY9" fmla="*/ 115214 h 298514"/>
              <a:gd name="connsiteX10" fmla="*/ 253854 w 268371"/>
              <a:gd name="connsiteY10" fmla="*/ 141512 h 298514"/>
              <a:gd name="connsiteX11" fmla="*/ 249538 w 268371"/>
              <a:gd name="connsiteY11" fmla="*/ 162707 h 298514"/>
              <a:gd name="connsiteX12" fmla="*/ 227959 w 268371"/>
              <a:gd name="connsiteY12" fmla="*/ 185865 h 298514"/>
              <a:gd name="connsiteX13" fmla="*/ 187546 w 268371"/>
              <a:gd name="connsiteY13" fmla="*/ 240031 h 298514"/>
              <a:gd name="connsiteX14" fmla="*/ 187546 w 268371"/>
              <a:gd name="connsiteY14" fmla="*/ 272216 h 298514"/>
              <a:gd name="connsiteX15" fmla="*/ 268371 w 268371"/>
              <a:gd name="connsiteY15" fmla="*/ 296944 h 29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371" h="298514">
                <a:moveTo>
                  <a:pt x="0" y="298514"/>
                </a:moveTo>
                <a:lnTo>
                  <a:pt x="86318" y="272216"/>
                </a:lnTo>
                <a:lnTo>
                  <a:pt x="86318" y="240031"/>
                </a:lnTo>
                <a:cubicBezTo>
                  <a:pt x="86318" y="240031"/>
                  <a:pt x="52183" y="218051"/>
                  <a:pt x="45906" y="185865"/>
                </a:cubicBezTo>
                <a:cubicBezTo>
                  <a:pt x="32958" y="185865"/>
                  <a:pt x="27857" y="179585"/>
                  <a:pt x="24326" y="162707"/>
                </a:cubicBezTo>
                <a:lnTo>
                  <a:pt x="20010" y="141512"/>
                </a:lnTo>
                <a:cubicBezTo>
                  <a:pt x="17656" y="128560"/>
                  <a:pt x="29427" y="115999"/>
                  <a:pt x="43159" y="115214"/>
                </a:cubicBezTo>
                <a:cubicBezTo>
                  <a:pt x="43159" y="115214"/>
                  <a:pt x="1962" y="-38647"/>
                  <a:pt x="202848" y="9238"/>
                </a:cubicBezTo>
                <a:lnTo>
                  <a:pt x="193824" y="26901"/>
                </a:lnTo>
                <a:cubicBezTo>
                  <a:pt x="193824" y="26901"/>
                  <a:pt x="249930" y="46919"/>
                  <a:pt x="230705" y="115214"/>
                </a:cubicBezTo>
                <a:cubicBezTo>
                  <a:pt x="244830" y="116392"/>
                  <a:pt x="254639" y="127775"/>
                  <a:pt x="253854" y="141512"/>
                </a:cubicBezTo>
                <a:lnTo>
                  <a:pt x="249538" y="162707"/>
                </a:lnTo>
                <a:cubicBezTo>
                  <a:pt x="246792" y="176838"/>
                  <a:pt x="240514" y="185865"/>
                  <a:pt x="227959" y="185865"/>
                </a:cubicBezTo>
                <a:cubicBezTo>
                  <a:pt x="221681" y="218051"/>
                  <a:pt x="187546" y="240031"/>
                  <a:pt x="187546" y="240031"/>
                </a:cubicBezTo>
                <a:lnTo>
                  <a:pt x="187546" y="272216"/>
                </a:lnTo>
                <a:lnTo>
                  <a:pt x="268371" y="296944"/>
                </a:lnTo>
              </a:path>
            </a:pathLst>
          </a:custGeom>
          <a:noFill/>
          <a:ln w="22972" cap="rnd">
            <a:solidFill>
              <a:srgbClr val="BFBFBF"/>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C0ECDAD6-4B94-6CF0-7D81-46F8DC986B53}"/>
              </a:ext>
            </a:extLst>
          </p:cNvPr>
          <p:cNvSpPr/>
          <p:nvPr/>
        </p:nvSpPr>
        <p:spPr>
          <a:xfrm>
            <a:off x="6766575" y="4418819"/>
            <a:ext cx="268371" cy="298514"/>
          </a:xfrm>
          <a:custGeom>
            <a:avLst/>
            <a:gdLst>
              <a:gd name="connsiteX0" fmla="*/ 0 w 268371"/>
              <a:gd name="connsiteY0" fmla="*/ 298514 h 298514"/>
              <a:gd name="connsiteX1" fmla="*/ 86318 w 268371"/>
              <a:gd name="connsiteY1" fmla="*/ 272216 h 298514"/>
              <a:gd name="connsiteX2" fmla="*/ 86318 w 268371"/>
              <a:gd name="connsiteY2" fmla="*/ 240031 h 298514"/>
              <a:gd name="connsiteX3" fmla="*/ 45906 w 268371"/>
              <a:gd name="connsiteY3" fmla="*/ 185865 h 298514"/>
              <a:gd name="connsiteX4" fmla="*/ 24326 w 268371"/>
              <a:gd name="connsiteY4" fmla="*/ 162707 h 298514"/>
              <a:gd name="connsiteX5" fmla="*/ 20010 w 268371"/>
              <a:gd name="connsiteY5" fmla="*/ 141512 h 298514"/>
              <a:gd name="connsiteX6" fmla="*/ 43159 w 268371"/>
              <a:gd name="connsiteY6" fmla="*/ 115214 h 298514"/>
              <a:gd name="connsiteX7" fmla="*/ 202848 w 268371"/>
              <a:gd name="connsiteY7" fmla="*/ 9238 h 298514"/>
              <a:gd name="connsiteX8" fmla="*/ 193824 w 268371"/>
              <a:gd name="connsiteY8" fmla="*/ 26901 h 298514"/>
              <a:gd name="connsiteX9" fmla="*/ 230705 w 268371"/>
              <a:gd name="connsiteY9" fmla="*/ 115214 h 298514"/>
              <a:gd name="connsiteX10" fmla="*/ 253854 w 268371"/>
              <a:gd name="connsiteY10" fmla="*/ 141512 h 298514"/>
              <a:gd name="connsiteX11" fmla="*/ 249538 w 268371"/>
              <a:gd name="connsiteY11" fmla="*/ 162707 h 298514"/>
              <a:gd name="connsiteX12" fmla="*/ 227959 w 268371"/>
              <a:gd name="connsiteY12" fmla="*/ 185865 h 298514"/>
              <a:gd name="connsiteX13" fmla="*/ 187546 w 268371"/>
              <a:gd name="connsiteY13" fmla="*/ 240031 h 298514"/>
              <a:gd name="connsiteX14" fmla="*/ 187546 w 268371"/>
              <a:gd name="connsiteY14" fmla="*/ 272216 h 298514"/>
              <a:gd name="connsiteX15" fmla="*/ 268371 w 268371"/>
              <a:gd name="connsiteY15" fmla="*/ 296944 h 29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371" h="298514">
                <a:moveTo>
                  <a:pt x="0" y="298514"/>
                </a:moveTo>
                <a:lnTo>
                  <a:pt x="86318" y="272216"/>
                </a:lnTo>
                <a:lnTo>
                  <a:pt x="86318" y="240031"/>
                </a:lnTo>
                <a:cubicBezTo>
                  <a:pt x="86318" y="240031"/>
                  <a:pt x="52183" y="218051"/>
                  <a:pt x="45906" y="185865"/>
                </a:cubicBezTo>
                <a:cubicBezTo>
                  <a:pt x="32958" y="185865"/>
                  <a:pt x="27857" y="179585"/>
                  <a:pt x="24326" y="162707"/>
                </a:cubicBezTo>
                <a:lnTo>
                  <a:pt x="20010" y="141512"/>
                </a:lnTo>
                <a:cubicBezTo>
                  <a:pt x="17656" y="128560"/>
                  <a:pt x="29427" y="115999"/>
                  <a:pt x="43159" y="115214"/>
                </a:cubicBezTo>
                <a:cubicBezTo>
                  <a:pt x="43159" y="115214"/>
                  <a:pt x="1962" y="-38647"/>
                  <a:pt x="202848" y="9238"/>
                </a:cubicBezTo>
                <a:lnTo>
                  <a:pt x="193824" y="26901"/>
                </a:lnTo>
                <a:cubicBezTo>
                  <a:pt x="193824" y="26901"/>
                  <a:pt x="249930" y="46919"/>
                  <a:pt x="230705" y="115214"/>
                </a:cubicBezTo>
                <a:cubicBezTo>
                  <a:pt x="244830" y="116392"/>
                  <a:pt x="254639" y="127775"/>
                  <a:pt x="253854" y="141512"/>
                </a:cubicBezTo>
                <a:lnTo>
                  <a:pt x="249538" y="162707"/>
                </a:lnTo>
                <a:cubicBezTo>
                  <a:pt x="246792" y="176838"/>
                  <a:pt x="240514" y="185865"/>
                  <a:pt x="227959" y="185865"/>
                </a:cubicBezTo>
                <a:cubicBezTo>
                  <a:pt x="221681" y="218051"/>
                  <a:pt x="187546" y="240031"/>
                  <a:pt x="187546" y="240031"/>
                </a:cubicBezTo>
                <a:lnTo>
                  <a:pt x="187546" y="272216"/>
                </a:lnTo>
                <a:lnTo>
                  <a:pt x="268371" y="296944"/>
                </a:lnTo>
              </a:path>
            </a:pathLst>
          </a:custGeom>
          <a:noFill/>
          <a:ln w="22972" cap="rnd">
            <a:solidFill>
              <a:srgbClr val="BFBFBF"/>
            </a:solidFill>
            <a:prstDash val="solid"/>
            <a:round/>
          </a:ln>
        </p:spPr>
        <p:txBody>
          <a:bodyPr rtlCol="0" anchor="ctr"/>
          <a:lstStyle/>
          <a:p>
            <a:endParaRPr lang="en-US"/>
          </a:p>
        </p:txBody>
      </p:sp>
      <p:sp>
        <p:nvSpPr>
          <p:cNvPr id="31" name="Freeform: Shape 30">
            <a:extLst>
              <a:ext uri="{FF2B5EF4-FFF2-40B4-BE49-F238E27FC236}">
                <a16:creationId xmlns:a16="http://schemas.microsoft.com/office/drawing/2014/main" id="{8654130E-AD57-F768-6605-7D6EC9CFA4DC}"/>
              </a:ext>
            </a:extLst>
          </p:cNvPr>
          <p:cNvSpPr/>
          <p:nvPr/>
        </p:nvSpPr>
        <p:spPr>
          <a:xfrm>
            <a:off x="7092254" y="4712623"/>
            <a:ext cx="55322" cy="55343"/>
          </a:xfrm>
          <a:custGeom>
            <a:avLst/>
            <a:gdLst>
              <a:gd name="connsiteX0" fmla="*/ 55322 w 55322"/>
              <a:gd name="connsiteY0" fmla="*/ 55343 h 55343"/>
              <a:gd name="connsiteX1" fmla="*/ 0 w 55322"/>
              <a:gd name="connsiteY1" fmla="*/ 55343 h 55343"/>
              <a:gd name="connsiteX2" fmla="*/ 0 w 55322"/>
              <a:gd name="connsiteY2" fmla="*/ 0 h 55343"/>
            </a:gdLst>
            <a:ahLst/>
            <a:cxnLst>
              <a:cxn ang="0">
                <a:pos x="connsiteX0" y="connsiteY0"/>
              </a:cxn>
              <a:cxn ang="0">
                <a:pos x="connsiteX1" y="connsiteY1"/>
              </a:cxn>
              <a:cxn ang="0">
                <a:pos x="connsiteX2" y="connsiteY2"/>
              </a:cxn>
            </a:cxnLst>
            <a:rect l="l" t="t" r="r" b="b"/>
            <a:pathLst>
              <a:path w="55322" h="55343">
                <a:moveTo>
                  <a:pt x="55322" y="55343"/>
                </a:moveTo>
                <a:lnTo>
                  <a:pt x="0" y="55343"/>
                </a:lnTo>
                <a:lnTo>
                  <a:pt x="0" y="0"/>
                </a:lnTo>
              </a:path>
            </a:pathLst>
          </a:custGeom>
          <a:noFill/>
          <a:ln w="22972" cap="rnd">
            <a:solidFill>
              <a:schemeClr val="tx1"/>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4709A961-8D68-3614-0264-F9C8C26AFA0F}"/>
              </a:ext>
            </a:extLst>
          </p:cNvPr>
          <p:cNvSpPr/>
          <p:nvPr/>
        </p:nvSpPr>
        <p:spPr>
          <a:xfrm>
            <a:off x="7415947" y="4712623"/>
            <a:ext cx="55714" cy="55343"/>
          </a:xfrm>
          <a:custGeom>
            <a:avLst/>
            <a:gdLst>
              <a:gd name="connsiteX0" fmla="*/ 55714 w 55714"/>
              <a:gd name="connsiteY0" fmla="*/ 0 h 55343"/>
              <a:gd name="connsiteX1" fmla="*/ 55714 w 55714"/>
              <a:gd name="connsiteY1" fmla="*/ 55343 h 55343"/>
              <a:gd name="connsiteX2" fmla="*/ 0 w 55714"/>
              <a:gd name="connsiteY2" fmla="*/ 55343 h 55343"/>
            </a:gdLst>
            <a:ahLst/>
            <a:cxnLst>
              <a:cxn ang="0">
                <a:pos x="connsiteX0" y="connsiteY0"/>
              </a:cxn>
              <a:cxn ang="0">
                <a:pos x="connsiteX1" y="connsiteY1"/>
              </a:cxn>
              <a:cxn ang="0">
                <a:pos x="connsiteX2" y="connsiteY2"/>
              </a:cxn>
            </a:cxnLst>
            <a:rect l="l" t="t" r="r" b="b"/>
            <a:pathLst>
              <a:path w="55714" h="55343">
                <a:moveTo>
                  <a:pt x="55714" y="0"/>
                </a:moveTo>
                <a:lnTo>
                  <a:pt x="55714" y="55343"/>
                </a:lnTo>
                <a:lnTo>
                  <a:pt x="0" y="55343"/>
                </a:lnTo>
              </a:path>
            </a:pathLst>
          </a:custGeom>
          <a:noFill/>
          <a:ln w="22972" cap="rnd">
            <a:solidFill>
              <a:schemeClr val="tx1"/>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B0A24972-9B21-DA22-4282-1A0A13825E67}"/>
              </a:ext>
            </a:extLst>
          </p:cNvPr>
          <p:cNvSpPr/>
          <p:nvPr/>
        </p:nvSpPr>
        <p:spPr>
          <a:xfrm>
            <a:off x="7415947" y="4375461"/>
            <a:ext cx="55714" cy="55343"/>
          </a:xfrm>
          <a:custGeom>
            <a:avLst/>
            <a:gdLst>
              <a:gd name="connsiteX0" fmla="*/ 0 w 55714"/>
              <a:gd name="connsiteY0" fmla="*/ 0 h 55343"/>
              <a:gd name="connsiteX1" fmla="*/ 55714 w 55714"/>
              <a:gd name="connsiteY1" fmla="*/ 0 h 55343"/>
              <a:gd name="connsiteX2" fmla="*/ 55714 w 55714"/>
              <a:gd name="connsiteY2" fmla="*/ 55343 h 55343"/>
            </a:gdLst>
            <a:ahLst/>
            <a:cxnLst>
              <a:cxn ang="0">
                <a:pos x="connsiteX0" y="connsiteY0"/>
              </a:cxn>
              <a:cxn ang="0">
                <a:pos x="connsiteX1" y="connsiteY1"/>
              </a:cxn>
              <a:cxn ang="0">
                <a:pos x="connsiteX2" y="connsiteY2"/>
              </a:cxn>
            </a:cxnLst>
            <a:rect l="l" t="t" r="r" b="b"/>
            <a:pathLst>
              <a:path w="55714" h="55343">
                <a:moveTo>
                  <a:pt x="0" y="0"/>
                </a:moveTo>
                <a:lnTo>
                  <a:pt x="55714" y="0"/>
                </a:lnTo>
                <a:lnTo>
                  <a:pt x="55714" y="55343"/>
                </a:lnTo>
              </a:path>
            </a:pathLst>
          </a:custGeom>
          <a:noFill/>
          <a:ln w="22972" cap="rnd">
            <a:solidFill>
              <a:schemeClr val="tx1"/>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19BE1E1B-B8AE-E4DA-33BE-A831F6877F79}"/>
              </a:ext>
            </a:extLst>
          </p:cNvPr>
          <p:cNvSpPr/>
          <p:nvPr/>
        </p:nvSpPr>
        <p:spPr>
          <a:xfrm>
            <a:off x="7092254" y="4375461"/>
            <a:ext cx="55322" cy="55343"/>
          </a:xfrm>
          <a:custGeom>
            <a:avLst/>
            <a:gdLst>
              <a:gd name="connsiteX0" fmla="*/ 0 w 55322"/>
              <a:gd name="connsiteY0" fmla="*/ 55343 h 55343"/>
              <a:gd name="connsiteX1" fmla="*/ 0 w 55322"/>
              <a:gd name="connsiteY1" fmla="*/ 0 h 55343"/>
              <a:gd name="connsiteX2" fmla="*/ 55322 w 55322"/>
              <a:gd name="connsiteY2" fmla="*/ 0 h 55343"/>
            </a:gdLst>
            <a:ahLst/>
            <a:cxnLst>
              <a:cxn ang="0">
                <a:pos x="connsiteX0" y="connsiteY0"/>
              </a:cxn>
              <a:cxn ang="0">
                <a:pos x="connsiteX1" y="connsiteY1"/>
              </a:cxn>
              <a:cxn ang="0">
                <a:pos x="connsiteX2" y="connsiteY2"/>
              </a:cxn>
            </a:cxnLst>
            <a:rect l="l" t="t" r="r" b="b"/>
            <a:pathLst>
              <a:path w="55322" h="55343">
                <a:moveTo>
                  <a:pt x="0" y="55343"/>
                </a:moveTo>
                <a:lnTo>
                  <a:pt x="0" y="0"/>
                </a:lnTo>
                <a:lnTo>
                  <a:pt x="55322" y="0"/>
                </a:lnTo>
              </a:path>
            </a:pathLst>
          </a:custGeom>
          <a:noFill/>
          <a:ln w="22972" cap="rnd">
            <a:solidFill>
              <a:schemeClr val="tx1"/>
            </a:solidFill>
            <a:prstDash val="solid"/>
            <a:round/>
          </a:ln>
        </p:spPr>
        <p:txBody>
          <a:bodyPr rtlCol="0" anchor="ctr"/>
          <a:lstStyle/>
          <a:p>
            <a:endParaRPr lang="en-US"/>
          </a:p>
        </p:txBody>
      </p:sp>
      <p:sp>
        <p:nvSpPr>
          <p:cNvPr id="35" name="Freeform: Shape 34">
            <a:extLst>
              <a:ext uri="{FF2B5EF4-FFF2-40B4-BE49-F238E27FC236}">
                <a16:creationId xmlns:a16="http://schemas.microsoft.com/office/drawing/2014/main" id="{1369778A-D0D3-5C8E-173D-82405D0C14F5}"/>
              </a:ext>
            </a:extLst>
          </p:cNvPr>
          <p:cNvSpPr/>
          <p:nvPr/>
        </p:nvSpPr>
        <p:spPr>
          <a:xfrm>
            <a:off x="7147576" y="4418819"/>
            <a:ext cx="268371" cy="298514"/>
          </a:xfrm>
          <a:custGeom>
            <a:avLst/>
            <a:gdLst>
              <a:gd name="connsiteX0" fmla="*/ 0 w 268371"/>
              <a:gd name="connsiteY0" fmla="*/ 298514 h 298514"/>
              <a:gd name="connsiteX1" fmla="*/ 86318 w 268371"/>
              <a:gd name="connsiteY1" fmla="*/ 272216 h 298514"/>
              <a:gd name="connsiteX2" fmla="*/ 86318 w 268371"/>
              <a:gd name="connsiteY2" fmla="*/ 240031 h 298514"/>
              <a:gd name="connsiteX3" fmla="*/ 45906 w 268371"/>
              <a:gd name="connsiteY3" fmla="*/ 185865 h 298514"/>
              <a:gd name="connsiteX4" fmla="*/ 24326 w 268371"/>
              <a:gd name="connsiteY4" fmla="*/ 162707 h 298514"/>
              <a:gd name="connsiteX5" fmla="*/ 20010 w 268371"/>
              <a:gd name="connsiteY5" fmla="*/ 141512 h 298514"/>
              <a:gd name="connsiteX6" fmla="*/ 43159 w 268371"/>
              <a:gd name="connsiteY6" fmla="*/ 115214 h 298514"/>
              <a:gd name="connsiteX7" fmla="*/ 202848 w 268371"/>
              <a:gd name="connsiteY7" fmla="*/ 9238 h 298514"/>
              <a:gd name="connsiteX8" fmla="*/ 193824 w 268371"/>
              <a:gd name="connsiteY8" fmla="*/ 26901 h 298514"/>
              <a:gd name="connsiteX9" fmla="*/ 230705 w 268371"/>
              <a:gd name="connsiteY9" fmla="*/ 115214 h 298514"/>
              <a:gd name="connsiteX10" fmla="*/ 253854 w 268371"/>
              <a:gd name="connsiteY10" fmla="*/ 141512 h 298514"/>
              <a:gd name="connsiteX11" fmla="*/ 249538 w 268371"/>
              <a:gd name="connsiteY11" fmla="*/ 162707 h 298514"/>
              <a:gd name="connsiteX12" fmla="*/ 227959 w 268371"/>
              <a:gd name="connsiteY12" fmla="*/ 185865 h 298514"/>
              <a:gd name="connsiteX13" fmla="*/ 187546 w 268371"/>
              <a:gd name="connsiteY13" fmla="*/ 240031 h 298514"/>
              <a:gd name="connsiteX14" fmla="*/ 187546 w 268371"/>
              <a:gd name="connsiteY14" fmla="*/ 272216 h 298514"/>
              <a:gd name="connsiteX15" fmla="*/ 268371 w 268371"/>
              <a:gd name="connsiteY15" fmla="*/ 296944 h 29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8371" h="298514">
                <a:moveTo>
                  <a:pt x="0" y="298514"/>
                </a:moveTo>
                <a:lnTo>
                  <a:pt x="86318" y="272216"/>
                </a:lnTo>
                <a:lnTo>
                  <a:pt x="86318" y="240031"/>
                </a:lnTo>
                <a:cubicBezTo>
                  <a:pt x="86318" y="240031"/>
                  <a:pt x="52183" y="218051"/>
                  <a:pt x="45906" y="185865"/>
                </a:cubicBezTo>
                <a:cubicBezTo>
                  <a:pt x="32958" y="185865"/>
                  <a:pt x="27857" y="179585"/>
                  <a:pt x="24326" y="162707"/>
                </a:cubicBezTo>
                <a:lnTo>
                  <a:pt x="20010" y="141512"/>
                </a:lnTo>
                <a:cubicBezTo>
                  <a:pt x="17656" y="128560"/>
                  <a:pt x="29427" y="115999"/>
                  <a:pt x="43159" y="115214"/>
                </a:cubicBezTo>
                <a:cubicBezTo>
                  <a:pt x="43159" y="115214"/>
                  <a:pt x="1962" y="-38647"/>
                  <a:pt x="202848" y="9238"/>
                </a:cubicBezTo>
                <a:lnTo>
                  <a:pt x="193824" y="26901"/>
                </a:lnTo>
                <a:cubicBezTo>
                  <a:pt x="193824" y="26901"/>
                  <a:pt x="249930" y="46919"/>
                  <a:pt x="230705" y="115214"/>
                </a:cubicBezTo>
                <a:cubicBezTo>
                  <a:pt x="244830" y="116392"/>
                  <a:pt x="254639" y="127775"/>
                  <a:pt x="253854" y="141512"/>
                </a:cubicBezTo>
                <a:lnTo>
                  <a:pt x="249538" y="162707"/>
                </a:lnTo>
                <a:cubicBezTo>
                  <a:pt x="246792" y="176838"/>
                  <a:pt x="240514" y="185865"/>
                  <a:pt x="227959" y="185865"/>
                </a:cubicBezTo>
                <a:cubicBezTo>
                  <a:pt x="221681" y="218051"/>
                  <a:pt x="187546" y="240031"/>
                  <a:pt x="187546" y="240031"/>
                </a:cubicBezTo>
                <a:lnTo>
                  <a:pt x="187546" y="272216"/>
                </a:lnTo>
                <a:lnTo>
                  <a:pt x="268371" y="296944"/>
                </a:lnTo>
              </a:path>
            </a:pathLst>
          </a:custGeom>
          <a:noFill/>
          <a:ln w="22972" cap="rnd">
            <a:solidFill>
              <a:srgbClr val="FDBB30"/>
            </a:solidFill>
            <a:prstDash val="solid"/>
            <a:round/>
          </a:ln>
        </p:spPr>
        <p:txBody>
          <a:bodyPr rtlCol="0" anchor="ctr"/>
          <a:lstStyle/>
          <a:p>
            <a:endParaRPr lang="en-US"/>
          </a:p>
        </p:txBody>
      </p:sp>
      <p:sp>
        <p:nvSpPr>
          <p:cNvPr id="13" name="Rounded Rectangle 252">
            <a:extLst>
              <a:ext uri="{FF2B5EF4-FFF2-40B4-BE49-F238E27FC236}">
                <a16:creationId xmlns:a16="http://schemas.microsoft.com/office/drawing/2014/main" id="{9FC0C856-0CBA-7F08-EA0B-E7E29E420ED5}"/>
              </a:ext>
            </a:extLst>
          </p:cNvPr>
          <p:cNvSpPr/>
          <p:nvPr/>
        </p:nvSpPr>
        <p:spPr>
          <a:xfrm>
            <a:off x="7207467" y="1040813"/>
            <a:ext cx="1790120" cy="1649512"/>
          </a:xfrm>
          <a:prstGeom prst="roundRect">
            <a:avLst>
              <a:gd name="adj" fmla="val 3573"/>
            </a:avLst>
          </a:prstGeom>
          <a:noFill/>
          <a:ln w="38100">
            <a:solidFill>
              <a:srgbClr val="FDBB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C0E4D90-7543-628D-B150-8D1D1F92FAD1}"/>
              </a:ext>
            </a:extLst>
          </p:cNvPr>
          <p:cNvSpPr txBox="1"/>
          <p:nvPr/>
        </p:nvSpPr>
        <p:spPr>
          <a:xfrm>
            <a:off x="7110724" y="884971"/>
            <a:ext cx="1629550" cy="338554"/>
          </a:xfrm>
          <a:prstGeom prst="rect">
            <a:avLst/>
          </a:prstGeom>
          <a:solidFill>
            <a:schemeClr val="bg1"/>
          </a:solidFill>
        </p:spPr>
        <p:txBody>
          <a:bodyPr wrap="none" rtlCol="0">
            <a:spAutoFit/>
          </a:bodyPr>
          <a:lstStyle/>
          <a:p>
            <a:pPr algn="ctr"/>
            <a:r>
              <a:rPr lang="en-US" sz="1600" b="1" dirty="0"/>
              <a:t>Voice Channels</a:t>
            </a:r>
          </a:p>
        </p:txBody>
      </p:sp>
      <p:sp>
        <p:nvSpPr>
          <p:cNvPr id="38" name="Freeform: Shape 37">
            <a:extLst>
              <a:ext uri="{FF2B5EF4-FFF2-40B4-BE49-F238E27FC236}">
                <a16:creationId xmlns:a16="http://schemas.microsoft.com/office/drawing/2014/main" id="{435424E3-CD2B-CF69-3A3D-C3B1C02B0309}"/>
              </a:ext>
            </a:extLst>
          </p:cNvPr>
          <p:cNvSpPr/>
          <p:nvPr/>
        </p:nvSpPr>
        <p:spPr>
          <a:xfrm>
            <a:off x="6720648" y="4712623"/>
            <a:ext cx="55322" cy="55343"/>
          </a:xfrm>
          <a:custGeom>
            <a:avLst/>
            <a:gdLst>
              <a:gd name="connsiteX0" fmla="*/ 55322 w 55322"/>
              <a:gd name="connsiteY0" fmla="*/ 55343 h 55343"/>
              <a:gd name="connsiteX1" fmla="*/ 0 w 55322"/>
              <a:gd name="connsiteY1" fmla="*/ 55343 h 55343"/>
              <a:gd name="connsiteX2" fmla="*/ 0 w 55322"/>
              <a:gd name="connsiteY2" fmla="*/ 0 h 55343"/>
            </a:gdLst>
            <a:ahLst/>
            <a:cxnLst>
              <a:cxn ang="0">
                <a:pos x="connsiteX0" y="connsiteY0"/>
              </a:cxn>
              <a:cxn ang="0">
                <a:pos x="connsiteX1" y="connsiteY1"/>
              </a:cxn>
              <a:cxn ang="0">
                <a:pos x="connsiteX2" y="connsiteY2"/>
              </a:cxn>
            </a:cxnLst>
            <a:rect l="l" t="t" r="r" b="b"/>
            <a:pathLst>
              <a:path w="55322" h="55343">
                <a:moveTo>
                  <a:pt x="55322" y="55343"/>
                </a:moveTo>
                <a:lnTo>
                  <a:pt x="0" y="55343"/>
                </a:lnTo>
                <a:lnTo>
                  <a:pt x="0" y="0"/>
                </a:lnTo>
              </a:path>
            </a:pathLst>
          </a:custGeom>
          <a:noFill/>
          <a:ln w="22972" cap="rnd">
            <a:solidFill>
              <a:schemeClr val="tx1"/>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C5B925B1-CE92-C7D0-5065-63B13ABE9108}"/>
              </a:ext>
            </a:extLst>
          </p:cNvPr>
          <p:cNvSpPr/>
          <p:nvPr/>
        </p:nvSpPr>
        <p:spPr>
          <a:xfrm>
            <a:off x="7044341" y="4712623"/>
            <a:ext cx="55714" cy="55343"/>
          </a:xfrm>
          <a:custGeom>
            <a:avLst/>
            <a:gdLst>
              <a:gd name="connsiteX0" fmla="*/ 55714 w 55714"/>
              <a:gd name="connsiteY0" fmla="*/ 0 h 55343"/>
              <a:gd name="connsiteX1" fmla="*/ 55714 w 55714"/>
              <a:gd name="connsiteY1" fmla="*/ 55343 h 55343"/>
              <a:gd name="connsiteX2" fmla="*/ 0 w 55714"/>
              <a:gd name="connsiteY2" fmla="*/ 55343 h 55343"/>
            </a:gdLst>
            <a:ahLst/>
            <a:cxnLst>
              <a:cxn ang="0">
                <a:pos x="connsiteX0" y="connsiteY0"/>
              </a:cxn>
              <a:cxn ang="0">
                <a:pos x="connsiteX1" y="connsiteY1"/>
              </a:cxn>
              <a:cxn ang="0">
                <a:pos x="connsiteX2" y="connsiteY2"/>
              </a:cxn>
            </a:cxnLst>
            <a:rect l="l" t="t" r="r" b="b"/>
            <a:pathLst>
              <a:path w="55714" h="55343">
                <a:moveTo>
                  <a:pt x="55714" y="0"/>
                </a:moveTo>
                <a:lnTo>
                  <a:pt x="55714" y="55343"/>
                </a:lnTo>
                <a:lnTo>
                  <a:pt x="0" y="55343"/>
                </a:lnTo>
              </a:path>
            </a:pathLst>
          </a:custGeom>
          <a:noFill/>
          <a:ln w="22972" cap="rnd">
            <a:solidFill>
              <a:schemeClr val="tx1"/>
            </a:solidFill>
            <a:prstDash val="solid"/>
            <a:round/>
          </a:ln>
        </p:spPr>
        <p:txBody>
          <a:bodyPr rtlCol="0" anchor="ctr"/>
          <a:lstStyle/>
          <a:p>
            <a:endParaRPr lang="en-US"/>
          </a:p>
        </p:txBody>
      </p:sp>
      <p:sp>
        <p:nvSpPr>
          <p:cNvPr id="41" name="Freeform: Shape 40">
            <a:extLst>
              <a:ext uri="{FF2B5EF4-FFF2-40B4-BE49-F238E27FC236}">
                <a16:creationId xmlns:a16="http://schemas.microsoft.com/office/drawing/2014/main" id="{87FCD1D7-2189-08D1-026A-80CF8A4DADE1}"/>
              </a:ext>
            </a:extLst>
          </p:cNvPr>
          <p:cNvSpPr/>
          <p:nvPr/>
        </p:nvSpPr>
        <p:spPr>
          <a:xfrm>
            <a:off x="6720648" y="4375461"/>
            <a:ext cx="55322" cy="55343"/>
          </a:xfrm>
          <a:custGeom>
            <a:avLst/>
            <a:gdLst>
              <a:gd name="connsiteX0" fmla="*/ 0 w 55322"/>
              <a:gd name="connsiteY0" fmla="*/ 55343 h 55343"/>
              <a:gd name="connsiteX1" fmla="*/ 0 w 55322"/>
              <a:gd name="connsiteY1" fmla="*/ 0 h 55343"/>
              <a:gd name="connsiteX2" fmla="*/ 55322 w 55322"/>
              <a:gd name="connsiteY2" fmla="*/ 0 h 55343"/>
            </a:gdLst>
            <a:ahLst/>
            <a:cxnLst>
              <a:cxn ang="0">
                <a:pos x="connsiteX0" y="connsiteY0"/>
              </a:cxn>
              <a:cxn ang="0">
                <a:pos x="connsiteX1" y="connsiteY1"/>
              </a:cxn>
              <a:cxn ang="0">
                <a:pos x="connsiteX2" y="connsiteY2"/>
              </a:cxn>
            </a:cxnLst>
            <a:rect l="l" t="t" r="r" b="b"/>
            <a:pathLst>
              <a:path w="55322" h="55343">
                <a:moveTo>
                  <a:pt x="0" y="55343"/>
                </a:moveTo>
                <a:lnTo>
                  <a:pt x="0" y="0"/>
                </a:lnTo>
                <a:lnTo>
                  <a:pt x="55322" y="0"/>
                </a:lnTo>
              </a:path>
            </a:pathLst>
          </a:custGeom>
          <a:noFill/>
          <a:ln w="22972" cap="rnd">
            <a:solidFill>
              <a:schemeClr val="tx1"/>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516F36A1-A032-B0FF-2B3A-9E8BDC8AAA2B}"/>
              </a:ext>
            </a:extLst>
          </p:cNvPr>
          <p:cNvSpPr/>
          <p:nvPr/>
        </p:nvSpPr>
        <p:spPr>
          <a:xfrm>
            <a:off x="7415947" y="4320118"/>
            <a:ext cx="55714" cy="55343"/>
          </a:xfrm>
          <a:custGeom>
            <a:avLst/>
            <a:gdLst>
              <a:gd name="connsiteX0" fmla="*/ 55714 w 55714"/>
              <a:gd name="connsiteY0" fmla="*/ 0 h 55343"/>
              <a:gd name="connsiteX1" fmla="*/ 55714 w 55714"/>
              <a:gd name="connsiteY1" fmla="*/ 55343 h 55343"/>
              <a:gd name="connsiteX2" fmla="*/ 0 w 55714"/>
              <a:gd name="connsiteY2" fmla="*/ 55343 h 55343"/>
            </a:gdLst>
            <a:ahLst/>
            <a:cxnLst>
              <a:cxn ang="0">
                <a:pos x="connsiteX0" y="connsiteY0"/>
              </a:cxn>
              <a:cxn ang="0">
                <a:pos x="connsiteX1" y="connsiteY1"/>
              </a:cxn>
              <a:cxn ang="0">
                <a:pos x="connsiteX2" y="connsiteY2"/>
              </a:cxn>
            </a:cxnLst>
            <a:rect l="l" t="t" r="r" b="b"/>
            <a:pathLst>
              <a:path w="55714" h="55343">
                <a:moveTo>
                  <a:pt x="55714" y="0"/>
                </a:moveTo>
                <a:lnTo>
                  <a:pt x="55714" y="55343"/>
                </a:lnTo>
                <a:lnTo>
                  <a:pt x="0" y="55343"/>
                </a:lnTo>
              </a:path>
            </a:pathLst>
          </a:custGeom>
          <a:noFill/>
          <a:ln w="22972" cap="rnd">
            <a:solidFill>
              <a:schemeClr val="tx1"/>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10C42F13-CE70-E626-189E-B98CCD68B69A}"/>
              </a:ext>
            </a:extLst>
          </p:cNvPr>
          <p:cNvSpPr/>
          <p:nvPr/>
        </p:nvSpPr>
        <p:spPr>
          <a:xfrm>
            <a:off x="7415947" y="3982956"/>
            <a:ext cx="55714" cy="55343"/>
          </a:xfrm>
          <a:custGeom>
            <a:avLst/>
            <a:gdLst>
              <a:gd name="connsiteX0" fmla="*/ 0 w 55714"/>
              <a:gd name="connsiteY0" fmla="*/ 0 h 55343"/>
              <a:gd name="connsiteX1" fmla="*/ 55714 w 55714"/>
              <a:gd name="connsiteY1" fmla="*/ 0 h 55343"/>
              <a:gd name="connsiteX2" fmla="*/ 55714 w 55714"/>
              <a:gd name="connsiteY2" fmla="*/ 55343 h 55343"/>
            </a:gdLst>
            <a:ahLst/>
            <a:cxnLst>
              <a:cxn ang="0">
                <a:pos x="connsiteX0" y="connsiteY0"/>
              </a:cxn>
              <a:cxn ang="0">
                <a:pos x="connsiteX1" y="connsiteY1"/>
              </a:cxn>
              <a:cxn ang="0">
                <a:pos x="connsiteX2" y="connsiteY2"/>
              </a:cxn>
            </a:cxnLst>
            <a:rect l="l" t="t" r="r" b="b"/>
            <a:pathLst>
              <a:path w="55714" h="55343">
                <a:moveTo>
                  <a:pt x="0" y="0"/>
                </a:moveTo>
                <a:lnTo>
                  <a:pt x="55714" y="0"/>
                </a:lnTo>
                <a:lnTo>
                  <a:pt x="55714" y="55343"/>
                </a:lnTo>
              </a:path>
            </a:pathLst>
          </a:custGeom>
          <a:noFill/>
          <a:ln w="22972" cap="rnd">
            <a:solidFill>
              <a:schemeClr val="tx1"/>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743C1815-CF78-D494-837B-B2977123D6ED}"/>
              </a:ext>
            </a:extLst>
          </p:cNvPr>
          <p:cNvSpPr/>
          <p:nvPr/>
        </p:nvSpPr>
        <p:spPr>
          <a:xfrm>
            <a:off x="7092254" y="3982956"/>
            <a:ext cx="55322" cy="55343"/>
          </a:xfrm>
          <a:custGeom>
            <a:avLst/>
            <a:gdLst>
              <a:gd name="connsiteX0" fmla="*/ 0 w 55322"/>
              <a:gd name="connsiteY0" fmla="*/ 55343 h 55343"/>
              <a:gd name="connsiteX1" fmla="*/ 0 w 55322"/>
              <a:gd name="connsiteY1" fmla="*/ 0 h 55343"/>
              <a:gd name="connsiteX2" fmla="*/ 55322 w 55322"/>
              <a:gd name="connsiteY2" fmla="*/ 0 h 55343"/>
            </a:gdLst>
            <a:ahLst/>
            <a:cxnLst>
              <a:cxn ang="0">
                <a:pos x="connsiteX0" y="connsiteY0"/>
              </a:cxn>
              <a:cxn ang="0">
                <a:pos x="connsiteX1" y="connsiteY1"/>
              </a:cxn>
              <a:cxn ang="0">
                <a:pos x="connsiteX2" y="connsiteY2"/>
              </a:cxn>
            </a:cxnLst>
            <a:rect l="l" t="t" r="r" b="b"/>
            <a:pathLst>
              <a:path w="55322" h="55343">
                <a:moveTo>
                  <a:pt x="0" y="55343"/>
                </a:moveTo>
                <a:lnTo>
                  <a:pt x="0" y="0"/>
                </a:lnTo>
                <a:lnTo>
                  <a:pt x="55322" y="0"/>
                </a:lnTo>
              </a:path>
            </a:pathLst>
          </a:custGeom>
          <a:noFill/>
          <a:ln w="22972" cap="rnd">
            <a:solidFill>
              <a:schemeClr val="tx1"/>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6FD77A0D-8BEB-4B00-F48A-F5006E51DC9B}"/>
              </a:ext>
            </a:extLst>
          </p:cNvPr>
          <p:cNvSpPr/>
          <p:nvPr/>
        </p:nvSpPr>
        <p:spPr>
          <a:xfrm>
            <a:off x="6720648" y="4320118"/>
            <a:ext cx="55322" cy="55343"/>
          </a:xfrm>
          <a:custGeom>
            <a:avLst/>
            <a:gdLst>
              <a:gd name="connsiteX0" fmla="*/ 55322 w 55322"/>
              <a:gd name="connsiteY0" fmla="*/ 55343 h 55343"/>
              <a:gd name="connsiteX1" fmla="*/ 0 w 55322"/>
              <a:gd name="connsiteY1" fmla="*/ 55343 h 55343"/>
              <a:gd name="connsiteX2" fmla="*/ 0 w 55322"/>
              <a:gd name="connsiteY2" fmla="*/ 0 h 55343"/>
            </a:gdLst>
            <a:ahLst/>
            <a:cxnLst>
              <a:cxn ang="0">
                <a:pos x="connsiteX0" y="connsiteY0"/>
              </a:cxn>
              <a:cxn ang="0">
                <a:pos x="connsiteX1" y="connsiteY1"/>
              </a:cxn>
              <a:cxn ang="0">
                <a:pos x="connsiteX2" y="connsiteY2"/>
              </a:cxn>
            </a:cxnLst>
            <a:rect l="l" t="t" r="r" b="b"/>
            <a:pathLst>
              <a:path w="55322" h="55343">
                <a:moveTo>
                  <a:pt x="55322" y="55343"/>
                </a:moveTo>
                <a:lnTo>
                  <a:pt x="0" y="55343"/>
                </a:lnTo>
                <a:lnTo>
                  <a:pt x="0" y="0"/>
                </a:lnTo>
              </a:path>
            </a:pathLst>
          </a:custGeom>
          <a:noFill/>
          <a:ln w="22972" cap="rnd">
            <a:solidFill>
              <a:schemeClr val="tx1"/>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80033F59-CE07-6885-DBA4-33EDB5AD5D23}"/>
              </a:ext>
            </a:extLst>
          </p:cNvPr>
          <p:cNvSpPr/>
          <p:nvPr/>
        </p:nvSpPr>
        <p:spPr>
          <a:xfrm>
            <a:off x="7044341" y="3982956"/>
            <a:ext cx="55714" cy="55343"/>
          </a:xfrm>
          <a:custGeom>
            <a:avLst/>
            <a:gdLst>
              <a:gd name="connsiteX0" fmla="*/ 0 w 55714"/>
              <a:gd name="connsiteY0" fmla="*/ 0 h 55343"/>
              <a:gd name="connsiteX1" fmla="*/ 55714 w 55714"/>
              <a:gd name="connsiteY1" fmla="*/ 0 h 55343"/>
              <a:gd name="connsiteX2" fmla="*/ 55714 w 55714"/>
              <a:gd name="connsiteY2" fmla="*/ 55343 h 55343"/>
            </a:gdLst>
            <a:ahLst/>
            <a:cxnLst>
              <a:cxn ang="0">
                <a:pos x="connsiteX0" y="connsiteY0"/>
              </a:cxn>
              <a:cxn ang="0">
                <a:pos x="connsiteX1" y="connsiteY1"/>
              </a:cxn>
              <a:cxn ang="0">
                <a:pos x="connsiteX2" y="connsiteY2"/>
              </a:cxn>
            </a:cxnLst>
            <a:rect l="l" t="t" r="r" b="b"/>
            <a:pathLst>
              <a:path w="55714" h="55343">
                <a:moveTo>
                  <a:pt x="0" y="0"/>
                </a:moveTo>
                <a:lnTo>
                  <a:pt x="55714" y="0"/>
                </a:lnTo>
                <a:lnTo>
                  <a:pt x="55714" y="55343"/>
                </a:lnTo>
              </a:path>
            </a:pathLst>
          </a:custGeom>
          <a:noFill/>
          <a:ln w="22972" cap="rnd">
            <a:solidFill>
              <a:schemeClr val="tx1"/>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60181A8A-60F3-DB9E-FCA9-B22D1882639A}"/>
              </a:ext>
            </a:extLst>
          </p:cNvPr>
          <p:cNvSpPr/>
          <p:nvPr/>
        </p:nvSpPr>
        <p:spPr>
          <a:xfrm>
            <a:off x="6720648" y="3982956"/>
            <a:ext cx="55322" cy="55343"/>
          </a:xfrm>
          <a:custGeom>
            <a:avLst/>
            <a:gdLst>
              <a:gd name="connsiteX0" fmla="*/ 0 w 55322"/>
              <a:gd name="connsiteY0" fmla="*/ 55343 h 55343"/>
              <a:gd name="connsiteX1" fmla="*/ 0 w 55322"/>
              <a:gd name="connsiteY1" fmla="*/ 0 h 55343"/>
              <a:gd name="connsiteX2" fmla="*/ 55322 w 55322"/>
              <a:gd name="connsiteY2" fmla="*/ 0 h 55343"/>
            </a:gdLst>
            <a:ahLst/>
            <a:cxnLst>
              <a:cxn ang="0">
                <a:pos x="connsiteX0" y="connsiteY0"/>
              </a:cxn>
              <a:cxn ang="0">
                <a:pos x="connsiteX1" y="connsiteY1"/>
              </a:cxn>
              <a:cxn ang="0">
                <a:pos x="connsiteX2" y="connsiteY2"/>
              </a:cxn>
            </a:cxnLst>
            <a:rect l="l" t="t" r="r" b="b"/>
            <a:pathLst>
              <a:path w="55322" h="55343">
                <a:moveTo>
                  <a:pt x="0" y="55343"/>
                </a:moveTo>
                <a:lnTo>
                  <a:pt x="0" y="0"/>
                </a:lnTo>
                <a:lnTo>
                  <a:pt x="55322" y="0"/>
                </a:lnTo>
              </a:path>
            </a:pathLst>
          </a:custGeom>
          <a:noFill/>
          <a:ln w="22972" cap="rnd">
            <a:solidFill>
              <a:schemeClr val="tx1"/>
            </a:solidFill>
            <a:prstDash val="solid"/>
            <a:round/>
          </a:ln>
        </p:spPr>
        <p:txBody>
          <a:bodyPr rtlCol="0" anchor="ctr"/>
          <a:lstStyle/>
          <a:p>
            <a:endParaRPr lang="en-US"/>
          </a:p>
        </p:txBody>
      </p:sp>
      <p:grpSp>
        <p:nvGrpSpPr>
          <p:cNvPr id="89" name="Graphic 83">
            <a:extLst>
              <a:ext uri="{FF2B5EF4-FFF2-40B4-BE49-F238E27FC236}">
                <a16:creationId xmlns:a16="http://schemas.microsoft.com/office/drawing/2014/main" id="{8C98D5B5-B16E-92A1-13BF-FE35D8299AC8}"/>
              </a:ext>
            </a:extLst>
          </p:cNvPr>
          <p:cNvGrpSpPr/>
          <p:nvPr/>
        </p:nvGrpSpPr>
        <p:grpSpPr>
          <a:xfrm>
            <a:off x="834802" y="1352293"/>
            <a:ext cx="749760" cy="775635"/>
            <a:chOff x="657774" y="1352293"/>
            <a:chExt cx="749760" cy="775635"/>
          </a:xfrm>
          <a:solidFill>
            <a:srgbClr val="FDBB30"/>
          </a:solidFill>
        </p:grpSpPr>
        <p:sp>
          <p:nvSpPr>
            <p:cNvPr id="90" name="Freeform: Shape 89">
              <a:extLst>
                <a:ext uri="{FF2B5EF4-FFF2-40B4-BE49-F238E27FC236}">
                  <a16:creationId xmlns:a16="http://schemas.microsoft.com/office/drawing/2014/main" id="{3595032C-F3B6-E01E-1FEF-472EF5C87B90}"/>
                </a:ext>
              </a:extLst>
            </p:cNvPr>
            <p:cNvSpPr/>
            <p:nvPr/>
          </p:nvSpPr>
          <p:spPr>
            <a:xfrm>
              <a:off x="657774" y="1999807"/>
              <a:ext cx="128184" cy="128121"/>
            </a:xfrm>
            <a:custGeom>
              <a:avLst/>
              <a:gdLst>
                <a:gd name="connsiteX0" fmla="*/ 117193 w 128184"/>
                <a:gd name="connsiteY0" fmla="*/ 128121 h 128121"/>
                <a:gd name="connsiteX1" fmla="*/ 10991 w 128184"/>
                <a:gd name="connsiteY1" fmla="*/ 128121 h 128121"/>
                <a:gd name="connsiteX2" fmla="*/ 0 w 128184"/>
                <a:gd name="connsiteY2" fmla="*/ 117130 h 128121"/>
                <a:gd name="connsiteX3" fmla="*/ 0 w 128184"/>
                <a:gd name="connsiteY3" fmla="*/ 10991 h 128121"/>
                <a:gd name="connsiteX4" fmla="*/ 10991 w 128184"/>
                <a:gd name="connsiteY4" fmla="*/ 0 h 128121"/>
                <a:gd name="connsiteX5" fmla="*/ 21982 w 128184"/>
                <a:gd name="connsiteY5" fmla="*/ 10991 h 128121"/>
                <a:gd name="connsiteX6" fmla="*/ 21982 w 128184"/>
                <a:gd name="connsiteY6" fmla="*/ 106140 h 128121"/>
                <a:gd name="connsiteX7" fmla="*/ 117193 w 128184"/>
                <a:gd name="connsiteY7" fmla="*/ 106140 h 128121"/>
                <a:gd name="connsiteX8" fmla="*/ 128184 w 128184"/>
                <a:gd name="connsiteY8" fmla="*/ 117130 h 128121"/>
                <a:gd name="connsiteX9" fmla="*/ 117193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17193" y="128121"/>
                  </a:moveTo>
                  <a:lnTo>
                    <a:pt x="10991" y="128121"/>
                  </a:lnTo>
                  <a:cubicBezTo>
                    <a:pt x="4899" y="128121"/>
                    <a:pt x="0" y="123222"/>
                    <a:pt x="0" y="117130"/>
                  </a:cubicBezTo>
                  <a:lnTo>
                    <a:pt x="0" y="10991"/>
                  </a:lnTo>
                  <a:cubicBezTo>
                    <a:pt x="0" y="4899"/>
                    <a:pt x="4899" y="0"/>
                    <a:pt x="10991" y="0"/>
                  </a:cubicBezTo>
                  <a:cubicBezTo>
                    <a:pt x="17083" y="0"/>
                    <a:pt x="21982" y="4899"/>
                    <a:pt x="21982" y="10991"/>
                  </a:cubicBezTo>
                  <a:lnTo>
                    <a:pt x="21982" y="106140"/>
                  </a:lnTo>
                  <a:lnTo>
                    <a:pt x="117193" y="106140"/>
                  </a:lnTo>
                  <a:cubicBezTo>
                    <a:pt x="123285" y="106140"/>
                    <a:pt x="128184" y="111038"/>
                    <a:pt x="128184" y="117130"/>
                  </a:cubicBezTo>
                  <a:cubicBezTo>
                    <a:pt x="128184" y="123222"/>
                    <a:pt x="123285" y="128121"/>
                    <a:pt x="117193" y="128121"/>
                  </a:cubicBezTo>
                  <a:close/>
                </a:path>
              </a:pathLst>
            </a:custGeom>
            <a:solidFill>
              <a:srgbClr val="FDBB30"/>
            </a:solidFill>
            <a:ln w="6243"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ED6AE47-71F5-C31F-F76F-C951712CC545}"/>
                </a:ext>
              </a:extLst>
            </p:cNvPr>
            <p:cNvSpPr/>
            <p:nvPr/>
          </p:nvSpPr>
          <p:spPr>
            <a:xfrm>
              <a:off x="1279350" y="1999807"/>
              <a:ext cx="128184" cy="128121"/>
            </a:xfrm>
            <a:custGeom>
              <a:avLst/>
              <a:gdLst>
                <a:gd name="connsiteX0" fmla="*/ 117193 w 128184"/>
                <a:gd name="connsiteY0" fmla="*/ 128121 h 128121"/>
                <a:gd name="connsiteX1" fmla="*/ 10991 w 128184"/>
                <a:gd name="connsiteY1" fmla="*/ 128121 h 128121"/>
                <a:gd name="connsiteX2" fmla="*/ 0 w 128184"/>
                <a:gd name="connsiteY2" fmla="*/ 117130 h 128121"/>
                <a:gd name="connsiteX3" fmla="*/ 10991 w 128184"/>
                <a:gd name="connsiteY3" fmla="*/ 106140 h 128121"/>
                <a:gd name="connsiteX4" fmla="*/ 106202 w 128184"/>
                <a:gd name="connsiteY4" fmla="*/ 106140 h 128121"/>
                <a:gd name="connsiteX5" fmla="*/ 106202 w 128184"/>
                <a:gd name="connsiteY5" fmla="*/ 10991 h 128121"/>
                <a:gd name="connsiteX6" fmla="*/ 117193 w 128184"/>
                <a:gd name="connsiteY6" fmla="*/ 0 h 128121"/>
                <a:gd name="connsiteX7" fmla="*/ 128184 w 128184"/>
                <a:gd name="connsiteY7" fmla="*/ 10991 h 128121"/>
                <a:gd name="connsiteX8" fmla="*/ 128184 w 128184"/>
                <a:gd name="connsiteY8" fmla="*/ 117130 h 128121"/>
                <a:gd name="connsiteX9" fmla="*/ 117193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17193" y="128121"/>
                  </a:moveTo>
                  <a:lnTo>
                    <a:pt x="10991" y="128121"/>
                  </a:lnTo>
                  <a:cubicBezTo>
                    <a:pt x="4899" y="128121"/>
                    <a:pt x="0" y="123222"/>
                    <a:pt x="0" y="117130"/>
                  </a:cubicBezTo>
                  <a:cubicBezTo>
                    <a:pt x="0" y="111038"/>
                    <a:pt x="4899" y="106140"/>
                    <a:pt x="10991" y="106140"/>
                  </a:cubicBezTo>
                  <a:lnTo>
                    <a:pt x="106202" y="106140"/>
                  </a:lnTo>
                  <a:lnTo>
                    <a:pt x="106202" y="10991"/>
                  </a:lnTo>
                  <a:cubicBezTo>
                    <a:pt x="106202" y="4899"/>
                    <a:pt x="111101" y="0"/>
                    <a:pt x="117193" y="0"/>
                  </a:cubicBezTo>
                  <a:cubicBezTo>
                    <a:pt x="123285" y="0"/>
                    <a:pt x="128184" y="4899"/>
                    <a:pt x="128184" y="10991"/>
                  </a:cubicBezTo>
                  <a:lnTo>
                    <a:pt x="128184" y="117130"/>
                  </a:lnTo>
                  <a:cubicBezTo>
                    <a:pt x="128184" y="123222"/>
                    <a:pt x="123285" y="128121"/>
                    <a:pt x="117193" y="128121"/>
                  </a:cubicBezTo>
                  <a:close/>
                </a:path>
              </a:pathLst>
            </a:custGeom>
            <a:solidFill>
              <a:srgbClr val="FDBB30"/>
            </a:solidFill>
            <a:ln w="6243"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5D8DBE2-EBBB-4D16-9AF6-FA3A16649473}"/>
                </a:ext>
              </a:extLst>
            </p:cNvPr>
            <p:cNvSpPr/>
            <p:nvPr/>
          </p:nvSpPr>
          <p:spPr>
            <a:xfrm>
              <a:off x="1279350" y="1352293"/>
              <a:ext cx="128184" cy="128121"/>
            </a:xfrm>
            <a:custGeom>
              <a:avLst/>
              <a:gdLst>
                <a:gd name="connsiteX0" fmla="*/ 117193 w 128184"/>
                <a:gd name="connsiteY0" fmla="*/ 128121 h 128121"/>
                <a:gd name="connsiteX1" fmla="*/ 106202 w 128184"/>
                <a:gd name="connsiteY1" fmla="*/ 117130 h 128121"/>
                <a:gd name="connsiteX2" fmla="*/ 106202 w 128184"/>
                <a:gd name="connsiteY2" fmla="*/ 21982 h 128121"/>
                <a:gd name="connsiteX3" fmla="*/ 10991 w 128184"/>
                <a:gd name="connsiteY3" fmla="*/ 21982 h 128121"/>
                <a:gd name="connsiteX4" fmla="*/ 0 w 128184"/>
                <a:gd name="connsiteY4" fmla="*/ 10991 h 128121"/>
                <a:gd name="connsiteX5" fmla="*/ 10991 w 128184"/>
                <a:gd name="connsiteY5" fmla="*/ 0 h 128121"/>
                <a:gd name="connsiteX6" fmla="*/ 117193 w 128184"/>
                <a:gd name="connsiteY6" fmla="*/ 0 h 128121"/>
                <a:gd name="connsiteX7" fmla="*/ 128184 w 128184"/>
                <a:gd name="connsiteY7" fmla="*/ 10991 h 128121"/>
                <a:gd name="connsiteX8" fmla="*/ 128184 w 128184"/>
                <a:gd name="connsiteY8" fmla="*/ 117130 h 128121"/>
                <a:gd name="connsiteX9" fmla="*/ 117193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17193" y="128121"/>
                  </a:moveTo>
                  <a:cubicBezTo>
                    <a:pt x="111101" y="128121"/>
                    <a:pt x="106202" y="123222"/>
                    <a:pt x="106202" y="117130"/>
                  </a:cubicBezTo>
                  <a:lnTo>
                    <a:pt x="106202" y="21982"/>
                  </a:lnTo>
                  <a:lnTo>
                    <a:pt x="10991" y="21982"/>
                  </a:lnTo>
                  <a:cubicBezTo>
                    <a:pt x="4899" y="21982"/>
                    <a:pt x="0" y="17083"/>
                    <a:pt x="0" y="10991"/>
                  </a:cubicBezTo>
                  <a:cubicBezTo>
                    <a:pt x="0" y="4899"/>
                    <a:pt x="4899" y="0"/>
                    <a:pt x="10991" y="0"/>
                  </a:cubicBezTo>
                  <a:lnTo>
                    <a:pt x="117193" y="0"/>
                  </a:lnTo>
                  <a:cubicBezTo>
                    <a:pt x="123285" y="0"/>
                    <a:pt x="128184" y="4899"/>
                    <a:pt x="128184" y="10991"/>
                  </a:cubicBezTo>
                  <a:lnTo>
                    <a:pt x="128184" y="117130"/>
                  </a:lnTo>
                  <a:cubicBezTo>
                    <a:pt x="128184" y="123222"/>
                    <a:pt x="123285" y="128121"/>
                    <a:pt x="117193" y="128121"/>
                  </a:cubicBezTo>
                  <a:close/>
                </a:path>
              </a:pathLst>
            </a:custGeom>
            <a:solidFill>
              <a:srgbClr val="FDBB30"/>
            </a:solidFill>
            <a:ln w="624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6CB8F6D-6580-16E1-05DA-DC9E2C0A26A4}"/>
                </a:ext>
              </a:extLst>
            </p:cNvPr>
            <p:cNvSpPr/>
            <p:nvPr/>
          </p:nvSpPr>
          <p:spPr>
            <a:xfrm>
              <a:off x="657774" y="1352293"/>
              <a:ext cx="128184" cy="128121"/>
            </a:xfrm>
            <a:custGeom>
              <a:avLst/>
              <a:gdLst>
                <a:gd name="connsiteX0" fmla="*/ 10991 w 128184"/>
                <a:gd name="connsiteY0" fmla="*/ 128121 h 128121"/>
                <a:gd name="connsiteX1" fmla="*/ 0 w 128184"/>
                <a:gd name="connsiteY1" fmla="*/ 117130 h 128121"/>
                <a:gd name="connsiteX2" fmla="*/ 0 w 128184"/>
                <a:gd name="connsiteY2" fmla="*/ 10991 h 128121"/>
                <a:gd name="connsiteX3" fmla="*/ 10991 w 128184"/>
                <a:gd name="connsiteY3" fmla="*/ 0 h 128121"/>
                <a:gd name="connsiteX4" fmla="*/ 117193 w 128184"/>
                <a:gd name="connsiteY4" fmla="*/ 0 h 128121"/>
                <a:gd name="connsiteX5" fmla="*/ 128184 w 128184"/>
                <a:gd name="connsiteY5" fmla="*/ 10991 h 128121"/>
                <a:gd name="connsiteX6" fmla="*/ 117193 w 128184"/>
                <a:gd name="connsiteY6" fmla="*/ 21982 h 128121"/>
                <a:gd name="connsiteX7" fmla="*/ 21982 w 128184"/>
                <a:gd name="connsiteY7" fmla="*/ 21982 h 128121"/>
                <a:gd name="connsiteX8" fmla="*/ 21982 w 128184"/>
                <a:gd name="connsiteY8" fmla="*/ 117130 h 128121"/>
                <a:gd name="connsiteX9" fmla="*/ 10991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0991" y="128121"/>
                  </a:moveTo>
                  <a:cubicBezTo>
                    <a:pt x="4899" y="128121"/>
                    <a:pt x="0" y="123222"/>
                    <a:pt x="0" y="117130"/>
                  </a:cubicBezTo>
                  <a:lnTo>
                    <a:pt x="0" y="10991"/>
                  </a:lnTo>
                  <a:cubicBezTo>
                    <a:pt x="0" y="4899"/>
                    <a:pt x="4899" y="0"/>
                    <a:pt x="10991" y="0"/>
                  </a:cubicBezTo>
                  <a:lnTo>
                    <a:pt x="117193" y="0"/>
                  </a:lnTo>
                  <a:cubicBezTo>
                    <a:pt x="123285" y="0"/>
                    <a:pt x="128184" y="4899"/>
                    <a:pt x="128184" y="10991"/>
                  </a:cubicBezTo>
                  <a:cubicBezTo>
                    <a:pt x="128184" y="17083"/>
                    <a:pt x="123285" y="21982"/>
                    <a:pt x="117193" y="21982"/>
                  </a:cubicBezTo>
                  <a:lnTo>
                    <a:pt x="21982" y="21982"/>
                  </a:lnTo>
                  <a:lnTo>
                    <a:pt x="21982" y="117130"/>
                  </a:lnTo>
                  <a:cubicBezTo>
                    <a:pt x="21982" y="123222"/>
                    <a:pt x="17083" y="128121"/>
                    <a:pt x="10991" y="128121"/>
                  </a:cubicBezTo>
                  <a:close/>
                </a:path>
              </a:pathLst>
            </a:custGeom>
            <a:solidFill>
              <a:srgbClr val="FDBB30"/>
            </a:solidFill>
            <a:ln w="6243"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8FAF255A-7930-B0C5-8609-017099F19C43}"/>
              </a:ext>
            </a:extLst>
          </p:cNvPr>
          <p:cNvSpPr/>
          <p:nvPr/>
        </p:nvSpPr>
        <p:spPr>
          <a:xfrm>
            <a:off x="940968" y="1432996"/>
            <a:ext cx="537485" cy="594444"/>
          </a:xfrm>
          <a:custGeom>
            <a:avLst/>
            <a:gdLst>
              <a:gd name="connsiteX0" fmla="*/ 526401 w 537485"/>
              <a:gd name="connsiteY0" fmla="*/ 594445 h 594444"/>
              <a:gd name="connsiteX1" fmla="*/ 523198 w 537485"/>
              <a:gd name="connsiteY1" fmla="*/ 593942 h 594444"/>
              <a:gd name="connsiteX2" fmla="*/ 357143 w 537485"/>
              <a:gd name="connsiteY2" fmla="*/ 543510 h 594444"/>
              <a:gd name="connsiteX3" fmla="*/ 349355 w 537485"/>
              <a:gd name="connsiteY3" fmla="*/ 533022 h 594444"/>
              <a:gd name="connsiteX4" fmla="*/ 349355 w 537485"/>
              <a:gd name="connsiteY4" fmla="*/ 471348 h 594444"/>
              <a:gd name="connsiteX5" fmla="*/ 354316 w 537485"/>
              <a:gd name="connsiteY5" fmla="*/ 462116 h 594444"/>
              <a:gd name="connsiteX6" fmla="*/ 426856 w 537485"/>
              <a:gd name="connsiteY6" fmla="*/ 365208 h 594444"/>
              <a:gd name="connsiteX7" fmla="*/ 437595 w 537485"/>
              <a:gd name="connsiteY7" fmla="*/ 356290 h 594444"/>
              <a:gd name="connsiteX8" fmla="*/ 468558 w 537485"/>
              <a:gd name="connsiteY8" fmla="*/ 320743 h 594444"/>
              <a:gd name="connsiteX9" fmla="*/ 476597 w 537485"/>
              <a:gd name="connsiteY9" fmla="*/ 280234 h 594444"/>
              <a:gd name="connsiteX10" fmla="*/ 470065 w 537485"/>
              <a:gd name="connsiteY10" fmla="*/ 257561 h 594444"/>
              <a:gd name="connsiteX11" fmla="*/ 442494 w 537485"/>
              <a:gd name="connsiteY11" fmla="*/ 242991 h 594444"/>
              <a:gd name="connsiteX12" fmla="*/ 434267 w 537485"/>
              <a:gd name="connsiteY12" fmla="*/ 238406 h 594444"/>
              <a:gd name="connsiteX13" fmla="*/ 432571 w 537485"/>
              <a:gd name="connsiteY13" fmla="*/ 229174 h 594444"/>
              <a:gd name="connsiteX14" fmla="*/ 410087 w 537485"/>
              <a:gd name="connsiteY14" fmla="*/ 76307 h 594444"/>
              <a:gd name="connsiteX15" fmla="*/ 268714 w 537485"/>
              <a:gd name="connsiteY15" fmla="*/ 21919 h 594444"/>
              <a:gd name="connsiteX16" fmla="*/ 127341 w 537485"/>
              <a:gd name="connsiteY16" fmla="*/ 76307 h 594444"/>
              <a:gd name="connsiteX17" fmla="*/ 104857 w 537485"/>
              <a:gd name="connsiteY17" fmla="*/ 229174 h 594444"/>
              <a:gd name="connsiteX18" fmla="*/ 103161 w 537485"/>
              <a:gd name="connsiteY18" fmla="*/ 238406 h 594444"/>
              <a:gd name="connsiteX19" fmla="*/ 94934 w 537485"/>
              <a:gd name="connsiteY19" fmla="*/ 242991 h 594444"/>
              <a:gd name="connsiteX20" fmla="*/ 67362 w 537485"/>
              <a:gd name="connsiteY20" fmla="*/ 257561 h 594444"/>
              <a:gd name="connsiteX21" fmla="*/ 60831 w 537485"/>
              <a:gd name="connsiteY21" fmla="*/ 280548 h 594444"/>
              <a:gd name="connsiteX22" fmla="*/ 68807 w 537485"/>
              <a:gd name="connsiteY22" fmla="*/ 320868 h 594444"/>
              <a:gd name="connsiteX23" fmla="*/ 99707 w 537485"/>
              <a:gd name="connsiteY23" fmla="*/ 356290 h 594444"/>
              <a:gd name="connsiteX24" fmla="*/ 110446 w 537485"/>
              <a:gd name="connsiteY24" fmla="*/ 365208 h 594444"/>
              <a:gd name="connsiteX25" fmla="*/ 182986 w 537485"/>
              <a:gd name="connsiteY25" fmla="*/ 462116 h 594444"/>
              <a:gd name="connsiteX26" fmla="*/ 188010 w 537485"/>
              <a:gd name="connsiteY26" fmla="*/ 471348 h 594444"/>
              <a:gd name="connsiteX27" fmla="*/ 188010 w 537485"/>
              <a:gd name="connsiteY27" fmla="*/ 533022 h 594444"/>
              <a:gd name="connsiteX28" fmla="*/ 180222 w 537485"/>
              <a:gd name="connsiteY28" fmla="*/ 543510 h 594444"/>
              <a:gd name="connsiteX29" fmla="*/ 14167 w 537485"/>
              <a:gd name="connsiteY29" fmla="*/ 593942 h 594444"/>
              <a:gd name="connsiteX30" fmla="*/ 476 w 537485"/>
              <a:gd name="connsiteY30" fmla="*/ 586594 h 594444"/>
              <a:gd name="connsiteX31" fmla="*/ 7824 w 537485"/>
              <a:gd name="connsiteY31" fmla="*/ 572903 h 594444"/>
              <a:gd name="connsiteX32" fmla="*/ 166091 w 537485"/>
              <a:gd name="connsiteY32" fmla="*/ 524857 h 594444"/>
              <a:gd name="connsiteX33" fmla="*/ 166091 w 537485"/>
              <a:gd name="connsiteY33" fmla="*/ 477063 h 594444"/>
              <a:gd name="connsiteX34" fmla="*/ 90914 w 537485"/>
              <a:gd name="connsiteY34" fmla="*/ 377769 h 594444"/>
              <a:gd name="connsiteX35" fmla="*/ 47328 w 537485"/>
              <a:gd name="connsiteY35" fmla="*/ 325327 h 594444"/>
              <a:gd name="connsiteX36" fmla="*/ 39226 w 537485"/>
              <a:gd name="connsiteY36" fmla="*/ 284567 h 594444"/>
              <a:gd name="connsiteX37" fmla="*/ 50091 w 537485"/>
              <a:gd name="connsiteY37" fmla="*/ 243996 h 594444"/>
              <a:gd name="connsiteX38" fmla="*/ 81054 w 537485"/>
              <a:gd name="connsiteY38" fmla="*/ 223333 h 594444"/>
              <a:gd name="connsiteX39" fmla="*/ 109818 w 537485"/>
              <a:gd name="connsiteY39" fmla="*/ 63119 h 594444"/>
              <a:gd name="connsiteX40" fmla="*/ 268714 w 537485"/>
              <a:gd name="connsiteY40" fmla="*/ 0 h 594444"/>
              <a:gd name="connsiteX41" fmla="*/ 427609 w 537485"/>
              <a:gd name="connsiteY41" fmla="*/ 63119 h 594444"/>
              <a:gd name="connsiteX42" fmla="*/ 456374 w 537485"/>
              <a:gd name="connsiteY42" fmla="*/ 223333 h 594444"/>
              <a:gd name="connsiteX43" fmla="*/ 487336 w 537485"/>
              <a:gd name="connsiteY43" fmla="*/ 243996 h 594444"/>
              <a:gd name="connsiteX44" fmla="*/ 498264 w 537485"/>
              <a:gd name="connsiteY44" fmla="*/ 284316 h 594444"/>
              <a:gd name="connsiteX45" fmla="*/ 490163 w 537485"/>
              <a:gd name="connsiteY45" fmla="*/ 325265 h 594444"/>
              <a:gd name="connsiteX46" fmla="*/ 446576 w 537485"/>
              <a:gd name="connsiteY46" fmla="*/ 377832 h 594444"/>
              <a:gd name="connsiteX47" fmla="*/ 371399 w 537485"/>
              <a:gd name="connsiteY47" fmla="*/ 477126 h 594444"/>
              <a:gd name="connsiteX48" fmla="*/ 371399 w 537485"/>
              <a:gd name="connsiteY48" fmla="*/ 524920 h 594444"/>
              <a:gd name="connsiteX49" fmla="*/ 529667 w 537485"/>
              <a:gd name="connsiteY49" fmla="*/ 572966 h 594444"/>
              <a:gd name="connsiteX50" fmla="*/ 537015 w 537485"/>
              <a:gd name="connsiteY50" fmla="*/ 586657 h 594444"/>
              <a:gd name="connsiteX51" fmla="*/ 526526 w 537485"/>
              <a:gd name="connsiteY51" fmla="*/ 594445 h 59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7485" h="594444">
                <a:moveTo>
                  <a:pt x="526401" y="594445"/>
                </a:moveTo>
                <a:cubicBezTo>
                  <a:pt x="525333" y="594445"/>
                  <a:pt x="524266" y="594319"/>
                  <a:pt x="523198" y="593942"/>
                </a:cubicBezTo>
                <a:lnTo>
                  <a:pt x="357143" y="543510"/>
                </a:lnTo>
                <a:cubicBezTo>
                  <a:pt x="352495" y="542129"/>
                  <a:pt x="349355" y="537858"/>
                  <a:pt x="349355" y="533022"/>
                </a:cubicBezTo>
                <a:lnTo>
                  <a:pt x="349355" y="471348"/>
                </a:lnTo>
                <a:cubicBezTo>
                  <a:pt x="349355" y="467642"/>
                  <a:pt x="351239" y="464188"/>
                  <a:pt x="354316" y="462116"/>
                </a:cubicBezTo>
                <a:cubicBezTo>
                  <a:pt x="354944" y="461739"/>
                  <a:pt x="415928" y="421356"/>
                  <a:pt x="426856" y="365208"/>
                </a:cubicBezTo>
                <a:cubicBezTo>
                  <a:pt x="427861" y="360058"/>
                  <a:pt x="432382" y="356353"/>
                  <a:pt x="437595" y="356290"/>
                </a:cubicBezTo>
                <a:cubicBezTo>
                  <a:pt x="454176" y="356227"/>
                  <a:pt x="462089" y="351266"/>
                  <a:pt x="468558" y="320743"/>
                </a:cubicBezTo>
                <a:lnTo>
                  <a:pt x="476597" y="280234"/>
                </a:lnTo>
                <a:cubicBezTo>
                  <a:pt x="477853" y="272697"/>
                  <a:pt x="475529" y="264533"/>
                  <a:pt x="470065" y="257561"/>
                </a:cubicBezTo>
                <a:cubicBezTo>
                  <a:pt x="463408" y="249146"/>
                  <a:pt x="453045" y="243682"/>
                  <a:pt x="442494" y="242991"/>
                </a:cubicBezTo>
                <a:cubicBezTo>
                  <a:pt x="439228" y="242802"/>
                  <a:pt x="436214" y="241107"/>
                  <a:pt x="434267" y="238406"/>
                </a:cubicBezTo>
                <a:cubicBezTo>
                  <a:pt x="432320" y="235705"/>
                  <a:pt x="431754" y="232314"/>
                  <a:pt x="432571" y="229174"/>
                </a:cubicBezTo>
                <a:cubicBezTo>
                  <a:pt x="432822" y="228232"/>
                  <a:pt x="456437" y="136600"/>
                  <a:pt x="410087" y="76307"/>
                </a:cubicBezTo>
                <a:cubicBezTo>
                  <a:pt x="382390" y="40258"/>
                  <a:pt x="334847" y="21982"/>
                  <a:pt x="268714" y="21919"/>
                </a:cubicBezTo>
                <a:cubicBezTo>
                  <a:pt x="202643" y="21919"/>
                  <a:pt x="155038" y="40258"/>
                  <a:pt x="127341" y="76307"/>
                </a:cubicBezTo>
                <a:cubicBezTo>
                  <a:pt x="80991" y="136600"/>
                  <a:pt x="104606" y="228294"/>
                  <a:pt x="104857" y="229174"/>
                </a:cubicBezTo>
                <a:cubicBezTo>
                  <a:pt x="105673" y="232377"/>
                  <a:pt x="105108" y="235768"/>
                  <a:pt x="103161" y="238406"/>
                </a:cubicBezTo>
                <a:cubicBezTo>
                  <a:pt x="101214" y="241044"/>
                  <a:pt x="98200" y="242739"/>
                  <a:pt x="94934" y="242991"/>
                </a:cubicBezTo>
                <a:cubicBezTo>
                  <a:pt x="84320" y="243682"/>
                  <a:pt x="74020" y="249146"/>
                  <a:pt x="67362" y="257561"/>
                </a:cubicBezTo>
                <a:cubicBezTo>
                  <a:pt x="61836" y="264533"/>
                  <a:pt x="59512" y="272697"/>
                  <a:pt x="60831" y="280548"/>
                </a:cubicBezTo>
                <a:lnTo>
                  <a:pt x="68807" y="320868"/>
                </a:lnTo>
                <a:cubicBezTo>
                  <a:pt x="75213" y="351266"/>
                  <a:pt x="83189" y="356227"/>
                  <a:pt x="99707" y="356290"/>
                </a:cubicBezTo>
                <a:cubicBezTo>
                  <a:pt x="104920" y="356290"/>
                  <a:pt x="109442" y="360058"/>
                  <a:pt x="110446" y="365208"/>
                </a:cubicBezTo>
                <a:cubicBezTo>
                  <a:pt x="121437" y="421544"/>
                  <a:pt x="182358" y="461676"/>
                  <a:pt x="182986" y="462116"/>
                </a:cubicBezTo>
                <a:cubicBezTo>
                  <a:pt x="186126" y="464125"/>
                  <a:pt x="188010" y="467642"/>
                  <a:pt x="188010" y="471348"/>
                </a:cubicBezTo>
                <a:lnTo>
                  <a:pt x="188010" y="533022"/>
                </a:lnTo>
                <a:cubicBezTo>
                  <a:pt x="188010" y="537858"/>
                  <a:pt x="184870" y="542129"/>
                  <a:pt x="180222" y="543510"/>
                </a:cubicBezTo>
                <a:lnTo>
                  <a:pt x="14167" y="593942"/>
                </a:lnTo>
                <a:cubicBezTo>
                  <a:pt x="8389" y="595701"/>
                  <a:pt x="2234" y="592435"/>
                  <a:pt x="476" y="586594"/>
                </a:cubicBezTo>
                <a:cubicBezTo>
                  <a:pt x="-1283" y="580753"/>
                  <a:pt x="1983" y="574661"/>
                  <a:pt x="7824" y="572903"/>
                </a:cubicBezTo>
                <a:lnTo>
                  <a:pt x="166091" y="524857"/>
                </a:lnTo>
                <a:lnTo>
                  <a:pt x="166091" y="477063"/>
                </a:lnTo>
                <a:cubicBezTo>
                  <a:pt x="150704" y="465947"/>
                  <a:pt x="104794" y="429206"/>
                  <a:pt x="90914" y="377769"/>
                </a:cubicBezTo>
                <a:cubicBezTo>
                  <a:pt x="63469" y="374252"/>
                  <a:pt x="53420" y="354155"/>
                  <a:pt x="47328" y="325327"/>
                </a:cubicBezTo>
                <a:lnTo>
                  <a:pt x="39226" y="284567"/>
                </a:lnTo>
                <a:cubicBezTo>
                  <a:pt x="36777" y="270185"/>
                  <a:pt x="40671" y="255866"/>
                  <a:pt x="50091" y="243996"/>
                </a:cubicBezTo>
                <a:cubicBezTo>
                  <a:pt x="57942" y="234072"/>
                  <a:pt x="68995" y="226850"/>
                  <a:pt x="81054" y="223333"/>
                </a:cubicBezTo>
                <a:cubicBezTo>
                  <a:pt x="75653" y="194631"/>
                  <a:pt x="66860" y="119077"/>
                  <a:pt x="109818" y="63119"/>
                </a:cubicBezTo>
                <a:cubicBezTo>
                  <a:pt x="141911" y="21291"/>
                  <a:pt x="195358" y="63"/>
                  <a:pt x="268714" y="0"/>
                </a:cubicBezTo>
                <a:cubicBezTo>
                  <a:pt x="342070" y="0"/>
                  <a:pt x="395516" y="21291"/>
                  <a:pt x="427609" y="63119"/>
                </a:cubicBezTo>
                <a:cubicBezTo>
                  <a:pt x="470568" y="119140"/>
                  <a:pt x="461775" y="194631"/>
                  <a:pt x="456374" y="223333"/>
                </a:cubicBezTo>
                <a:cubicBezTo>
                  <a:pt x="468432" y="226850"/>
                  <a:pt x="479486" y="234135"/>
                  <a:pt x="487336" y="243996"/>
                </a:cubicBezTo>
                <a:cubicBezTo>
                  <a:pt x="496757" y="255928"/>
                  <a:pt x="500651" y="270248"/>
                  <a:pt x="498264" y="284316"/>
                </a:cubicBezTo>
                <a:lnTo>
                  <a:pt x="490163" y="325265"/>
                </a:lnTo>
                <a:cubicBezTo>
                  <a:pt x="484071" y="354217"/>
                  <a:pt x="474022" y="374315"/>
                  <a:pt x="446576" y="377832"/>
                </a:cubicBezTo>
                <a:cubicBezTo>
                  <a:pt x="432634" y="429269"/>
                  <a:pt x="386786" y="466010"/>
                  <a:pt x="371399" y="477126"/>
                </a:cubicBezTo>
                <a:lnTo>
                  <a:pt x="371399" y="524920"/>
                </a:lnTo>
                <a:lnTo>
                  <a:pt x="529667" y="572966"/>
                </a:lnTo>
                <a:cubicBezTo>
                  <a:pt x="535445" y="574724"/>
                  <a:pt x="538773" y="580879"/>
                  <a:pt x="537015" y="586657"/>
                </a:cubicBezTo>
                <a:cubicBezTo>
                  <a:pt x="535570" y="591367"/>
                  <a:pt x="531237" y="594445"/>
                  <a:pt x="526526" y="594445"/>
                </a:cubicBezTo>
                <a:close/>
              </a:path>
            </a:pathLst>
          </a:custGeom>
          <a:solidFill>
            <a:schemeClr val="tx1"/>
          </a:solidFill>
          <a:ln w="6243"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2CE65C7-B4B8-E1E2-A9FE-2252C9A3EDE1}"/>
              </a:ext>
            </a:extLst>
          </p:cNvPr>
          <p:cNvSpPr/>
          <p:nvPr/>
        </p:nvSpPr>
        <p:spPr>
          <a:xfrm>
            <a:off x="834802" y="1615318"/>
            <a:ext cx="749760" cy="21981"/>
          </a:xfrm>
          <a:custGeom>
            <a:avLst/>
            <a:gdLst>
              <a:gd name="connsiteX0" fmla="*/ 738770 w 749760"/>
              <a:gd name="connsiteY0" fmla="*/ 21982 h 21981"/>
              <a:gd name="connsiteX1" fmla="*/ 10991 w 749760"/>
              <a:gd name="connsiteY1" fmla="*/ 21982 h 21981"/>
              <a:gd name="connsiteX2" fmla="*/ 0 w 749760"/>
              <a:gd name="connsiteY2" fmla="*/ 10991 h 21981"/>
              <a:gd name="connsiteX3" fmla="*/ 10991 w 749760"/>
              <a:gd name="connsiteY3" fmla="*/ 0 h 21981"/>
              <a:gd name="connsiteX4" fmla="*/ 738770 w 749760"/>
              <a:gd name="connsiteY4" fmla="*/ 0 h 21981"/>
              <a:gd name="connsiteX5" fmla="*/ 749761 w 749760"/>
              <a:gd name="connsiteY5" fmla="*/ 10991 h 21981"/>
              <a:gd name="connsiteX6" fmla="*/ 738770 w 749760"/>
              <a:gd name="connsiteY6" fmla="*/ 21982 h 2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760" h="21981">
                <a:moveTo>
                  <a:pt x="738770" y="21982"/>
                </a:moveTo>
                <a:lnTo>
                  <a:pt x="10991" y="21982"/>
                </a:lnTo>
                <a:cubicBezTo>
                  <a:pt x="4899" y="21982"/>
                  <a:pt x="0" y="17083"/>
                  <a:pt x="0" y="10991"/>
                </a:cubicBezTo>
                <a:cubicBezTo>
                  <a:pt x="0" y="4899"/>
                  <a:pt x="4899" y="0"/>
                  <a:pt x="10991" y="0"/>
                </a:cubicBezTo>
                <a:lnTo>
                  <a:pt x="738770" y="0"/>
                </a:lnTo>
                <a:cubicBezTo>
                  <a:pt x="744862" y="0"/>
                  <a:pt x="749761" y="4899"/>
                  <a:pt x="749761" y="10991"/>
                </a:cubicBezTo>
                <a:cubicBezTo>
                  <a:pt x="749761" y="17083"/>
                  <a:pt x="744862" y="21982"/>
                  <a:pt x="738770" y="21982"/>
                </a:cubicBezTo>
                <a:close/>
              </a:path>
            </a:pathLst>
          </a:custGeom>
          <a:solidFill>
            <a:srgbClr val="FDBB30"/>
          </a:solidFill>
          <a:ln w="6243"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4A03A68-12B7-C895-7347-CCA52588F213}"/>
              </a:ext>
            </a:extLst>
          </p:cNvPr>
          <p:cNvSpPr/>
          <p:nvPr/>
        </p:nvSpPr>
        <p:spPr>
          <a:xfrm>
            <a:off x="5747507" y="3971517"/>
            <a:ext cx="736012" cy="806837"/>
          </a:xfrm>
          <a:custGeom>
            <a:avLst/>
            <a:gdLst>
              <a:gd name="connsiteX0" fmla="*/ 717911 w 736012"/>
              <a:gd name="connsiteY0" fmla="*/ 806837 h 806837"/>
              <a:gd name="connsiteX1" fmla="*/ 722214 w 736012"/>
              <a:gd name="connsiteY1" fmla="*/ 806837 h 806837"/>
              <a:gd name="connsiteX2" fmla="*/ 735056 w 736012"/>
              <a:gd name="connsiteY2" fmla="*/ 796146 h 806837"/>
              <a:gd name="connsiteX3" fmla="*/ 735056 w 736012"/>
              <a:gd name="connsiteY3" fmla="*/ 785456 h 806837"/>
              <a:gd name="connsiteX4" fmla="*/ 726517 w 736012"/>
              <a:gd name="connsiteY4" fmla="*/ 779068 h 806837"/>
              <a:gd name="connsiteX5" fmla="*/ 514521 w 736012"/>
              <a:gd name="connsiteY5" fmla="*/ 715059 h 806837"/>
              <a:gd name="connsiteX6" fmla="*/ 508066 w 736012"/>
              <a:gd name="connsiteY6" fmla="*/ 712908 h 806837"/>
              <a:gd name="connsiteX7" fmla="*/ 508066 w 736012"/>
              <a:gd name="connsiteY7" fmla="*/ 646747 h 806837"/>
              <a:gd name="connsiteX8" fmla="*/ 512369 w 736012"/>
              <a:gd name="connsiteY8" fmla="*/ 644596 h 806837"/>
              <a:gd name="connsiteX9" fmla="*/ 610870 w 736012"/>
              <a:gd name="connsiteY9" fmla="*/ 516510 h 806837"/>
              <a:gd name="connsiteX10" fmla="*/ 613022 w 736012"/>
              <a:gd name="connsiteY10" fmla="*/ 512274 h 806837"/>
              <a:gd name="connsiteX11" fmla="*/ 617325 w 736012"/>
              <a:gd name="connsiteY11" fmla="*/ 512274 h 806837"/>
              <a:gd name="connsiteX12" fmla="*/ 670845 w 736012"/>
              <a:gd name="connsiteY12" fmla="*/ 441811 h 806837"/>
              <a:gd name="connsiteX13" fmla="*/ 681536 w 736012"/>
              <a:gd name="connsiteY13" fmla="*/ 386340 h 806837"/>
              <a:gd name="connsiteX14" fmla="*/ 666542 w 736012"/>
              <a:gd name="connsiteY14" fmla="*/ 330870 h 806837"/>
              <a:gd name="connsiteX15" fmla="*/ 630167 w 736012"/>
              <a:gd name="connsiteY15" fmla="*/ 305253 h 806837"/>
              <a:gd name="connsiteX16" fmla="*/ 623712 w 736012"/>
              <a:gd name="connsiteY16" fmla="*/ 303102 h 806837"/>
              <a:gd name="connsiteX17" fmla="*/ 625864 w 736012"/>
              <a:gd name="connsiteY17" fmla="*/ 296714 h 806837"/>
              <a:gd name="connsiteX18" fmla="*/ 570192 w 736012"/>
              <a:gd name="connsiteY18" fmla="*/ 68312 h 806837"/>
              <a:gd name="connsiteX19" fmla="*/ 368886 w 736012"/>
              <a:gd name="connsiteY19" fmla="*/ 0 h 806837"/>
              <a:gd name="connsiteX20" fmla="*/ 366735 w 736012"/>
              <a:gd name="connsiteY20" fmla="*/ 0 h 806837"/>
              <a:gd name="connsiteX21" fmla="*/ 165429 w 736012"/>
              <a:gd name="connsiteY21" fmla="*/ 68312 h 806837"/>
              <a:gd name="connsiteX22" fmla="*/ 109757 w 736012"/>
              <a:gd name="connsiteY22" fmla="*/ 296714 h 806837"/>
              <a:gd name="connsiteX23" fmla="*/ 111909 w 736012"/>
              <a:gd name="connsiteY23" fmla="*/ 303102 h 806837"/>
              <a:gd name="connsiteX24" fmla="*/ 105454 w 736012"/>
              <a:gd name="connsiteY24" fmla="*/ 305253 h 806837"/>
              <a:gd name="connsiteX25" fmla="*/ 69079 w 736012"/>
              <a:gd name="connsiteY25" fmla="*/ 330870 h 806837"/>
              <a:gd name="connsiteX26" fmla="*/ 54086 w 736012"/>
              <a:gd name="connsiteY26" fmla="*/ 386340 h 806837"/>
              <a:gd name="connsiteX27" fmla="*/ 64776 w 736012"/>
              <a:gd name="connsiteY27" fmla="*/ 441811 h 806837"/>
              <a:gd name="connsiteX28" fmla="*/ 118296 w 736012"/>
              <a:gd name="connsiteY28" fmla="*/ 512274 h 806837"/>
              <a:gd name="connsiteX29" fmla="*/ 122599 w 736012"/>
              <a:gd name="connsiteY29" fmla="*/ 512274 h 806837"/>
              <a:gd name="connsiteX30" fmla="*/ 124751 w 736012"/>
              <a:gd name="connsiteY30" fmla="*/ 516510 h 806837"/>
              <a:gd name="connsiteX31" fmla="*/ 223252 w 736012"/>
              <a:gd name="connsiteY31" fmla="*/ 644596 h 806837"/>
              <a:gd name="connsiteX32" fmla="*/ 227555 w 736012"/>
              <a:gd name="connsiteY32" fmla="*/ 646747 h 806837"/>
              <a:gd name="connsiteX33" fmla="*/ 227555 w 736012"/>
              <a:gd name="connsiteY33" fmla="*/ 712908 h 806837"/>
              <a:gd name="connsiteX34" fmla="*/ 221101 w 736012"/>
              <a:gd name="connsiteY34" fmla="*/ 715059 h 806837"/>
              <a:gd name="connsiteX35" fmla="*/ 9104 w 736012"/>
              <a:gd name="connsiteY35" fmla="*/ 779068 h 806837"/>
              <a:gd name="connsiteX36" fmla="*/ 565 w 736012"/>
              <a:gd name="connsiteY36" fmla="*/ 796146 h 806837"/>
              <a:gd name="connsiteX37" fmla="*/ 13407 w 736012"/>
              <a:gd name="connsiteY37" fmla="*/ 806837 h 806837"/>
              <a:gd name="connsiteX38" fmla="*/ 17711 w 736012"/>
              <a:gd name="connsiteY38" fmla="*/ 806837 h 806837"/>
              <a:gd name="connsiteX39" fmla="*/ 246852 w 736012"/>
              <a:gd name="connsiteY39" fmla="*/ 738525 h 806837"/>
              <a:gd name="connsiteX40" fmla="*/ 257543 w 736012"/>
              <a:gd name="connsiteY40" fmla="*/ 725750 h 806837"/>
              <a:gd name="connsiteX41" fmla="*/ 257543 w 736012"/>
              <a:gd name="connsiteY41" fmla="*/ 640360 h 806837"/>
              <a:gd name="connsiteX42" fmla="*/ 251088 w 736012"/>
              <a:gd name="connsiteY42" fmla="*/ 629669 h 806837"/>
              <a:gd name="connsiteX43" fmla="*/ 150435 w 736012"/>
              <a:gd name="connsiteY43" fmla="*/ 497348 h 806837"/>
              <a:gd name="connsiteX44" fmla="*/ 137593 w 736012"/>
              <a:gd name="connsiteY44" fmla="*/ 486657 h 806837"/>
              <a:gd name="connsiteX45" fmla="*/ 94764 w 736012"/>
              <a:gd name="connsiteY45" fmla="*/ 437575 h 806837"/>
              <a:gd name="connsiteX46" fmla="*/ 84073 w 736012"/>
              <a:gd name="connsiteY46" fmla="*/ 382105 h 806837"/>
              <a:gd name="connsiteX47" fmla="*/ 92612 w 736012"/>
              <a:gd name="connsiteY47" fmla="*/ 350100 h 806837"/>
              <a:gd name="connsiteX48" fmla="*/ 131138 w 736012"/>
              <a:gd name="connsiteY48" fmla="*/ 328786 h 806837"/>
              <a:gd name="connsiteX49" fmla="*/ 141829 w 736012"/>
              <a:gd name="connsiteY49" fmla="*/ 322399 h 806837"/>
              <a:gd name="connsiteX50" fmla="*/ 143981 w 736012"/>
              <a:gd name="connsiteY50" fmla="*/ 311708 h 806837"/>
              <a:gd name="connsiteX51" fmla="*/ 186810 w 736012"/>
              <a:gd name="connsiteY51" fmla="*/ 87609 h 806837"/>
              <a:gd name="connsiteX52" fmla="*/ 368819 w 736012"/>
              <a:gd name="connsiteY52" fmla="*/ 27836 h 806837"/>
              <a:gd name="connsiteX53" fmla="*/ 550828 w 736012"/>
              <a:gd name="connsiteY53" fmla="*/ 87609 h 806837"/>
              <a:gd name="connsiteX54" fmla="*/ 593658 w 736012"/>
              <a:gd name="connsiteY54" fmla="*/ 311708 h 806837"/>
              <a:gd name="connsiteX55" fmla="*/ 595809 w 736012"/>
              <a:gd name="connsiteY55" fmla="*/ 322399 h 806837"/>
              <a:gd name="connsiteX56" fmla="*/ 606500 w 736012"/>
              <a:gd name="connsiteY56" fmla="*/ 328786 h 806837"/>
              <a:gd name="connsiteX57" fmla="*/ 645026 w 736012"/>
              <a:gd name="connsiteY57" fmla="*/ 350100 h 806837"/>
              <a:gd name="connsiteX58" fmla="*/ 653565 w 736012"/>
              <a:gd name="connsiteY58" fmla="*/ 382105 h 806837"/>
              <a:gd name="connsiteX59" fmla="*/ 642875 w 736012"/>
              <a:gd name="connsiteY59" fmla="*/ 437575 h 806837"/>
              <a:gd name="connsiteX60" fmla="*/ 600045 w 736012"/>
              <a:gd name="connsiteY60" fmla="*/ 486657 h 806837"/>
              <a:gd name="connsiteX61" fmla="*/ 587203 w 736012"/>
              <a:gd name="connsiteY61" fmla="*/ 497348 h 806837"/>
              <a:gd name="connsiteX62" fmla="*/ 486550 w 736012"/>
              <a:gd name="connsiteY62" fmla="*/ 629669 h 806837"/>
              <a:gd name="connsiteX63" fmla="*/ 480096 w 736012"/>
              <a:gd name="connsiteY63" fmla="*/ 640360 h 806837"/>
              <a:gd name="connsiteX64" fmla="*/ 480096 w 736012"/>
              <a:gd name="connsiteY64" fmla="*/ 725750 h 806837"/>
              <a:gd name="connsiteX65" fmla="*/ 490786 w 736012"/>
              <a:gd name="connsiteY65" fmla="*/ 738525 h 806837"/>
              <a:gd name="connsiteX66" fmla="*/ 717776 w 736012"/>
              <a:gd name="connsiteY66" fmla="*/ 806837 h 80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36012" h="806837">
                <a:moveTo>
                  <a:pt x="717911" y="806837"/>
                </a:moveTo>
                <a:lnTo>
                  <a:pt x="722214" y="806837"/>
                </a:lnTo>
                <a:cubicBezTo>
                  <a:pt x="728669" y="806837"/>
                  <a:pt x="732904" y="802601"/>
                  <a:pt x="735056" y="796146"/>
                </a:cubicBezTo>
                <a:cubicBezTo>
                  <a:pt x="737208" y="791911"/>
                  <a:pt x="735056" y="789759"/>
                  <a:pt x="735056" y="785456"/>
                </a:cubicBezTo>
                <a:cubicBezTo>
                  <a:pt x="732904" y="781220"/>
                  <a:pt x="730753" y="779068"/>
                  <a:pt x="726517" y="779068"/>
                </a:cubicBezTo>
                <a:lnTo>
                  <a:pt x="514521" y="715059"/>
                </a:lnTo>
                <a:lnTo>
                  <a:pt x="508066" y="712908"/>
                </a:lnTo>
                <a:lnTo>
                  <a:pt x="508066" y="646747"/>
                </a:lnTo>
                <a:lnTo>
                  <a:pt x="512369" y="644596"/>
                </a:lnTo>
                <a:cubicBezTo>
                  <a:pt x="535902" y="627518"/>
                  <a:pt x="591641" y="580586"/>
                  <a:pt x="610870" y="516510"/>
                </a:cubicBezTo>
                <a:lnTo>
                  <a:pt x="613022" y="512274"/>
                </a:lnTo>
                <a:lnTo>
                  <a:pt x="617325" y="512274"/>
                </a:lnTo>
                <a:cubicBezTo>
                  <a:pt x="651616" y="505887"/>
                  <a:pt x="664458" y="480270"/>
                  <a:pt x="670845" y="441811"/>
                </a:cubicBezTo>
                <a:lnTo>
                  <a:pt x="681536" y="386340"/>
                </a:lnTo>
                <a:cubicBezTo>
                  <a:pt x="685839" y="367111"/>
                  <a:pt x="679384" y="347948"/>
                  <a:pt x="666542" y="330870"/>
                </a:cubicBezTo>
                <a:cubicBezTo>
                  <a:pt x="658003" y="320180"/>
                  <a:pt x="645094" y="309556"/>
                  <a:pt x="630167" y="305253"/>
                </a:cubicBezTo>
                <a:lnTo>
                  <a:pt x="623712" y="303102"/>
                </a:lnTo>
                <a:lnTo>
                  <a:pt x="625864" y="296714"/>
                </a:lnTo>
                <a:cubicBezTo>
                  <a:pt x="632319" y="251868"/>
                  <a:pt x="643009" y="140928"/>
                  <a:pt x="570192" y="68312"/>
                </a:cubicBezTo>
                <a:cubicBezTo>
                  <a:pt x="525211" y="23466"/>
                  <a:pt x="458782" y="0"/>
                  <a:pt x="368886" y="0"/>
                </a:cubicBezTo>
                <a:lnTo>
                  <a:pt x="366735" y="0"/>
                </a:lnTo>
                <a:cubicBezTo>
                  <a:pt x="276773" y="0"/>
                  <a:pt x="210410" y="23466"/>
                  <a:pt x="165429" y="68312"/>
                </a:cubicBezTo>
                <a:cubicBezTo>
                  <a:pt x="92612" y="143012"/>
                  <a:pt x="103303" y="251868"/>
                  <a:pt x="109757" y="296714"/>
                </a:cubicBezTo>
                <a:lnTo>
                  <a:pt x="111909" y="303102"/>
                </a:lnTo>
                <a:lnTo>
                  <a:pt x="105454" y="305253"/>
                </a:lnTo>
                <a:cubicBezTo>
                  <a:pt x="90460" y="309489"/>
                  <a:pt x="77618" y="320180"/>
                  <a:pt x="69079" y="330870"/>
                </a:cubicBezTo>
                <a:cubicBezTo>
                  <a:pt x="56237" y="347948"/>
                  <a:pt x="51934" y="367178"/>
                  <a:pt x="54086" y="386340"/>
                </a:cubicBezTo>
                <a:lnTo>
                  <a:pt x="64776" y="441811"/>
                </a:lnTo>
                <a:cubicBezTo>
                  <a:pt x="73315" y="480202"/>
                  <a:pt x="84073" y="505820"/>
                  <a:pt x="118296" y="512274"/>
                </a:cubicBezTo>
                <a:lnTo>
                  <a:pt x="122599" y="512274"/>
                </a:lnTo>
                <a:lnTo>
                  <a:pt x="124751" y="516510"/>
                </a:lnTo>
                <a:cubicBezTo>
                  <a:pt x="144048" y="580519"/>
                  <a:pt x="199720" y="627518"/>
                  <a:pt x="223252" y="644596"/>
                </a:cubicBezTo>
                <a:lnTo>
                  <a:pt x="227555" y="646747"/>
                </a:lnTo>
                <a:lnTo>
                  <a:pt x="227555" y="712908"/>
                </a:lnTo>
                <a:lnTo>
                  <a:pt x="221101" y="715059"/>
                </a:lnTo>
                <a:lnTo>
                  <a:pt x="9104" y="779068"/>
                </a:lnTo>
                <a:cubicBezTo>
                  <a:pt x="2650" y="781220"/>
                  <a:pt x="-1586" y="789759"/>
                  <a:pt x="565" y="796146"/>
                </a:cubicBezTo>
                <a:cubicBezTo>
                  <a:pt x="2717" y="802534"/>
                  <a:pt x="7020" y="806837"/>
                  <a:pt x="13407" y="806837"/>
                </a:cubicBezTo>
                <a:lnTo>
                  <a:pt x="17711" y="806837"/>
                </a:lnTo>
                <a:lnTo>
                  <a:pt x="246852" y="738525"/>
                </a:lnTo>
                <a:cubicBezTo>
                  <a:pt x="253307" y="736373"/>
                  <a:pt x="257543" y="732137"/>
                  <a:pt x="257543" y="725750"/>
                </a:cubicBezTo>
                <a:lnTo>
                  <a:pt x="257543" y="640360"/>
                </a:lnTo>
                <a:cubicBezTo>
                  <a:pt x="257543" y="636124"/>
                  <a:pt x="255391" y="631821"/>
                  <a:pt x="251088" y="629669"/>
                </a:cubicBezTo>
                <a:cubicBezTo>
                  <a:pt x="251088" y="629669"/>
                  <a:pt x="165429" y="574199"/>
                  <a:pt x="150435" y="497348"/>
                </a:cubicBezTo>
                <a:cubicBezTo>
                  <a:pt x="148284" y="490960"/>
                  <a:pt x="143981" y="486657"/>
                  <a:pt x="137593" y="486657"/>
                </a:cubicBezTo>
                <a:cubicBezTo>
                  <a:pt x="114060" y="486657"/>
                  <a:pt x="103303" y="480270"/>
                  <a:pt x="94764" y="437575"/>
                </a:cubicBezTo>
                <a:lnTo>
                  <a:pt x="84073" y="382105"/>
                </a:lnTo>
                <a:cubicBezTo>
                  <a:pt x="81921" y="367178"/>
                  <a:pt x="88376" y="354336"/>
                  <a:pt x="92612" y="350100"/>
                </a:cubicBezTo>
                <a:cubicBezTo>
                  <a:pt x="101151" y="337325"/>
                  <a:pt x="116145" y="330870"/>
                  <a:pt x="131138" y="328786"/>
                </a:cubicBezTo>
                <a:cubicBezTo>
                  <a:pt x="135442" y="328786"/>
                  <a:pt x="139677" y="326635"/>
                  <a:pt x="141829" y="322399"/>
                </a:cubicBezTo>
                <a:cubicBezTo>
                  <a:pt x="143981" y="318163"/>
                  <a:pt x="146132" y="313860"/>
                  <a:pt x="143981" y="311708"/>
                </a:cubicBezTo>
                <a:cubicBezTo>
                  <a:pt x="143981" y="309556"/>
                  <a:pt x="107606" y="170848"/>
                  <a:pt x="186810" y="87609"/>
                </a:cubicBezTo>
                <a:cubicBezTo>
                  <a:pt x="225337" y="47065"/>
                  <a:pt x="287463" y="27836"/>
                  <a:pt x="368819" y="27836"/>
                </a:cubicBezTo>
                <a:cubicBezTo>
                  <a:pt x="450175" y="27836"/>
                  <a:pt x="512302" y="49150"/>
                  <a:pt x="550828" y="87609"/>
                </a:cubicBezTo>
                <a:cubicBezTo>
                  <a:pt x="632184" y="170848"/>
                  <a:pt x="593658" y="309624"/>
                  <a:pt x="593658" y="311708"/>
                </a:cubicBezTo>
                <a:cubicBezTo>
                  <a:pt x="591506" y="315944"/>
                  <a:pt x="593658" y="320247"/>
                  <a:pt x="595809" y="322399"/>
                </a:cubicBezTo>
                <a:cubicBezTo>
                  <a:pt x="597961" y="326635"/>
                  <a:pt x="602264" y="328786"/>
                  <a:pt x="606500" y="328786"/>
                </a:cubicBezTo>
                <a:cubicBezTo>
                  <a:pt x="621494" y="328786"/>
                  <a:pt x="636487" y="337325"/>
                  <a:pt x="645026" y="350100"/>
                </a:cubicBezTo>
                <a:cubicBezTo>
                  <a:pt x="649330" y="356487"/>
                  <a:pt x="655717" y="367178"/>
                  <a:pt x="653565" y="382105"/>
                </a:cubicBezTo>
                <a:lnTo>
                  <a:pt x="642875" y="437575"/>
                </a:lnTo>
                <a:cubicBezTo>
                  <a:pt x="634336" y="480270"/>
                  <a:pt x="623578" y="486657"/>
                  <a:pt x="600045" y="486657"/>
                </a:cubicBezTo>
                <a:cubicBezTo>
                  <a:pt x="593591" y="486657"/>
                  <a:pt x="587203" y="490893"/>
                  <a:pt x="587203" y="497348"/>
                </a:cubicBezTo>
                <a:cubicBezTo>
                  <a:pt x="572209" y="576351"/>
                  <a:pt x="488702" y="629669"/>
                  <a:pt x="486550" y="629669"/>
                </a:cubicBezTo>
                <a:cubicBezTo>
                  <a:pt x="482247" y="631821"/>
                  <a:pt x="480096" y="636057"/>
                  <a:pt x="480096" y="640360"/>
                </a:cubicBezTo>
                <a:lnTo>
                  <a:pt x="480096" y="725750"/>
                </a:lnTo>
                <a:cubicBezTo>
                  <a:pt x="480096" y="732137"/>
                  <a:pt x="484399" y="736440"/>
                  <a:pt x="490786" y="738525"/>
                </a:cubicBezTo>
                <a:lnTo>
                  <a:pt x="717776" y="806837"/>
                </a:lnTo>
                <a:close/>
              </a:path>
            </a:pathLst>
          </a:custGeom>
          <a:solidFill>
            <a:schemeClr val="tx1"/>
          </a:solidFill>
          <a:ln w="664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96A3EE6-5FE2-2AE0-7434-9C09E0CACE83}"/>
              </a:ext>
            </a:extLst>
          </p:cNvPr>
          <p:cNvSpPr/>
          <p:nvPr/>
        </p:nvSpPr>
        <p:spPr>
          <a:xfrm>
            <a:off x="5944298" y="4074715"/>
            <a:ext cx="339678" cy="552078"/>
          </a:xfrm>
          <a:custGeom>
            <a:avLst/>
            <a:gdLst>
              <a:gd name="connsiteX0" fmla="*/ 170915 w 339678"/>
              <a:gd name="connsiteY0" fmla="*/ 0 h 552078"/>
              <a:gd name="connsiteX1" fmla="*/ 164528 w 339678"/>
              <a:gd name="connsiteY1" fmla="*/ 4169 h 552078"/>
              <a:gd name="connsiteX2" fmla="*/ 42157 w 339678"/>
              <a:gd name="connsiteY2" fmla="*/ 81827 h 552078"/>
              <a:gd name="connsiteX3" fmla="*/ 0 w 339678"/>
              <a:gd name="connsiteY3" fmla="*/ 295975 h 552078"/>
              <a:gd name="connsiteX4" fmla="*/ 86466 w 339678"/>
              <a:gd name="connsiteY4" fmla="*/ 423993 h 552078"/>
              <a:gd name="connsiteX5" fmla="*/ 170915 w 339678"/>
              <a:gd name="connsiteY5" fmla="*/ 552078 h 552078"/>
              <a:gd name="connsiteX6" fmla="*/ 255297 w 339678"/>
              <a:gd name="connsiteY6" fmla="*/ 423993 h 552078"/>
              <a:gd name="connsiteX7" fmla="*/ 339678 w 339678"/>
              <a:gd name="connsiteY7" fmla="*/ 295975 h 552078"/>
              <a:gd name="connsiteX8" fmla="*/ 297521 w 339678"/>
              <a:gd name="connsiteY8" fmla="*/ 81827 h 552078"/>
              <a:gd name="connsiteX9" fmla="*/ 255297 w 339678"/>
              <a:gd name="connsiteY9" fmla="*/ 211996 h 552078"/>
              <a:gd name="connsiteX10" fmla="*/ 170915 w 339678"/>
              <a:gd name="connsiteY10" fmla="*/ 340015 h 552078"/>
              <a:gd name="connsiteX11" fmla="*/ 86466 w 339678"/>
              <a:gd name="connsiteY11" fmla="*/ 211996 h 552078"/>
              <a:gd name="connsiteX12" fmla="*/ 170915 w 339678"/>
              <a:gd name="connsiteY12" fmla="*/ 0 h 55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678" h="552078">
                <a:moveTo>
                  <a:pt x="170915" y="0"/>
                </a:moveTo>
                <a:lnTo>
                  <a:pt x="164528" y="4169"/>
                </a:lnTo>
                <a:lnTo>
                  <a:pt x="42157" y="81827"/>
                </a:lnTo>
                <a:lnTo>
                  <a:pt x="0" y="295975"/>
                </a:lnTo>
                <a:lnTo>
                  <a:pt x="86466" y="423993"/>
                </a:lnTo>
                <a:lnTo>
                  <a:pt x="170915" y="552078"/>
                </a:lnTo>
                <a:lnTo>
                  <a:pt x="255297" y="423993"/>
                </a:lnTo>
                <a:lnTo>
                  <a:pt x="339678" y="295975"/>
                </a:lnTo>
                <a:lnTo>
                  <a:pt x="297521" y="81827"/>
                </a:lnTo>
                <a:lnTo>
                  <a:pt x="255297" y="211996"/>
                </a:lnTo>
                <a:lnTo>
                  <a:pt x="170915" y="340015"/>
                </a:lnTo>
                <a:lnTo>
                  <a:pt x="86466" y="211996"/>
                </a:lnTo>
                <a:lnTo>
                  <a:pt x="170915" y="0"/>
                </a:lnTo>
                <a:close/>
              </a:path>
            </a:pathLst>
          </a:custGeom>
          <a:noFill/>
          <a:ln w="8966" cap="flat">
            <a:solidFill>
              <a:srgbClr val="FDBB30"/>
            </a:solid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2D0C78-6CB5-1F0A-B4A3-75FF53E941DF}"/>
              </a:ext>
            </a:extLst>
          </p:cNvPr>
          <p:cNvSpPr/>
          <p:nvPr/>
        </p:nvSpPr>
        <p:spPr>
          <a:xfrm>
            <a:off x="6114138" y="4074715"/>
            <a:ext cx="127412" cy="212332"/>
          </a:xfrm>
          <a:custGeom>
            <a:avLst/>
            <a:gdLst>
              <a:gd name="connsiteX0" fmla="*/ 84920 w 127412"/>
              <a:gd name="connsiteY0" fmla="*/ 212333 h 212332"/>
              <a:gd name="connsiteX1" fmla="*/ 0 w 127412"/>
              <a:gd name="connsiteY1" fmla="*/ 0 h 212332"/>
              <a:gd name="connsiteX2" fmla="*/ 127413 w 127412"/>
              <a:gd name="connsiteY2" fmla="*/ 81961 h 212332"/>
            </a:gdLst>
            <a:ahLst/>
            <a:cxnLst>
              <a:cxn ang="0">
                <a:pos x="connsiteX0" y="connsiteY0"/>
              </a:cxn>
              <a:cxn ang="0">
                <a:pos x="connsiteX1" y="connsiteY1"/>
              </a:cxn>
              <a:cxn ang="0">
                <a:pos x="connsiteX2" y="connsiteY2"/>
              </a:cxn>
            </a:cxnLst>
            <a:rect l="l" t="t" r="r" b="b"/>
            <a:pathLst>
              <a:path w="127412" h="212332">
                <a:moveTo>
                  <a:pt x="84920" y="212333"/>
                </a:moveTo>
                <a:lnTo>
                  <a:pt x="0" y="0"/>
                </a:lnTo>
                <a:lnTo>
                  <a:pt x="127413" y="81961"/>
                </a:lnTo>
              </a:path>
            </a:pathLst>
          </a:custGeom>
          <a:noFill/>
          <a:ln w="8966" cap="flat">
            <a:solidFill>
              <a:srgbClr val="FDBB30"/>
            </a:solid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5B85905-1DC3-B931-589B-520FED038A0E}"/>
              </a:ext>
            </a:extLst>
          </p:cNvPr>
          <p:cNvSpPr/>
          <p:nvPr/>
        </p:nvSpPr>
        <p:spPr>
          <a:xfrm>
            <a:off x="5944298" y="4287047"/>
            <a:ext cx="339678" cy="212332"/>
          </a:xfrm>
          <a:custGeom>
            <a:avLst/>
            <a:gdLst>
              <a:gd name="connsiteX0" fmla="*/ 0 w 339678"/>
              <a:gd name="connsiteY0" fmla="*/ 84046 h 212332"/>
              <a:gd name="connsiteX1" fmla="*/ 86466 w 339678"/>
              <a:gd name="connsiteY1" fmla="*/ 0 h 212332"/>
              <a:gd name="connsiteX2" fmla="*/ 86466 w 339678"/>
              <a:gd name="connsiteY2" fmla="*/ 212333 h 212332"/>
              <a:gd name="connsiteX3" fmla="*/ 170915 w 339678"/>
              <a:gd name="connsiteY3" fmla="*/ 128220 h 212332"/>
              <a:gd name="connsiteX4" fmla="*/ 255297 w 339678"/>
              <a:gd name="connsiteY4" fmla="*/ 212333 h 212332"/>
              <a:gd name="connsiteX5" fmla="*/ 255297 w 339678"/>
              <a:gd name="connsiteY5" fmla="*/ 0 h 212332"/>
              <a:gd name="connsiteX6" fmla="*/ 339678 w 339678"/>
              <a:gd name="connsiteY6" fmla="*/ 84046 h 21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78" h="212332">
                <a:moveTo>
                  <a:pt x="0" y="84046"/>
                </a:moveTo>
                <a:lnTo>
                  <a:pt x="86466" y="0"/>
                </a:lnTo>
                <a:lnTo>
                  <a:pt x="86466" y="212333"/>
                </a:lnTo>
                <a:lnTo>
                  <a:pt x="170915" y="128220"/>
                </a:lnTo>
                <a:lnTo>
                  <a:pt x="255297" y="212333"/>
                </a:lnTo>
                <a:lnTo>
                  <a:pt x="255297" y="0"/>
                </a:lnTo>
                <a:lnTo>
                  <a:pt x="339678" y="84046"/>
                </a:lnTo>
              </a:path>
            </a:pathLst>
          </a:custGeom>
          <a:noFill/>
          <a:ln w="8966" cap="flat">
            <a:solidFill>
              <a:srgbClr val="FDBB30"/>
            </a:solid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657A6D1-03E8-D15F-ADCC-B8BF8ABFF209}"/>
              </a:ext>
            </a:extLst>
          </p:cNvPr>
          <p:cNvSpPr/>
          <p:nvPr/>
        </p:nvSpPr>
        <p:spPr>
          <a:xfrm>
            <a:off x="5986724" y="4145515"/>
            <a:ext cx="212332" cy="141532"/>
          </a:xfrm>
          <a:custGeom>
            <a:avLst/>
            <a:gdLst>
              <a:gd name="connsiteX0" fmla="*/ 0 w 212332"/>
              <a:gd name="connsiteY0" fmla="*/ 0 h 141532"/>
              <a:gd name="connsiteX1" fmla="*/ 44174 w 212332"/>
              <a:gd name="connsiteY1" fmla="*/ 141533 h 141532"/>
              <a:gd name="connsiteX2" fmla="*/ 212333 w 212332"/>
              <a:gd name="connsiteY2" fmla="*/ 141533 h 141532"/>
            </a:gdLst>
            <a:ahLst/>
            <a:cxnLst>
              <a:cxn ang="0">
                <a:pos x="connsiteX0" y="connsiteY0"/>
              </a:cxn>
              <a:cxn ang="0">
                <a:pos x="connsiteX1" y="connsiteY1"/>
              </a:cxn>
              <a:cxn ang="0">
                <a:pos x="connsiteX2" y="connsiteY2"/>
              </a:cxn>
            </a:cxnLst>
            <a:rect l="l" t="t" r="r" b="b"/>
            <a:pathLst>
              <a:path w="212332" h="141532">
                <a:moveTo>
                  <a:pt x="0" y="0"/>
                </a:moveTo>
                <a:lnTo>
                  <a:pt x="44174" y="141533"/>
                </a:lnTo>
                <a:lnTo>
                  <a:pt x="212333" y="141533"/>
                </a:lnTo>
              </a:path>
            </a:pathLst>
          </a:custGeom>
          <a:noFill/>
          <a:ln w="8966" cap="flat">
            <a:solidFill>
              <a:srgbClr val="FDBB30"/>
            </a:solid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0F42C09-3EA2-14D2-2781-ACCCB734E1BD}"/>
              </a:ext>
            </a:extLst>
          </p:cNvPr>
          <p:cNvSpPr/>
          <p:nvPr/>
        </p:nvSpPr>
        <p:spPr>
          <a:xfrm>
            <a:off x="6078771" y="4379027"/>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730A859-DE89-F3D2-36C7-35FE222F3F14}"/>
              </a:ext>
            </a:extLst>
          </p:cNvPr>
          <p:cNvSpPr/>
          <p:nvPr/>
        </p:nvSpPr>
        <p:spPr>
          <a:xfrm>
            <a:off x="5993852" y="4463946"/>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533E1E1-5FA7-3FAF-AB18-10CA814ED2B8}"/>
              </a:ext>
            </a:extLst>
          </p:cNvPr>
          <p:cNvSpPr/>
          <p:nvPr/>
        </p:nvSpPr>
        <p:spPr>
          <a:xfrm>
            <a:off x="6163691" y="4463946"/>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5F06FF8-86FC-7207-6ECA-A215C11889D8}"/>
              </a:ext>
            </a:extLst>
          </p:cNvPr>
          <p:cNvSpPr/>
          <p:nvPr/>
        </p:nvSpPr>
        <p:spPr>
          <a:xfrm>
            <a:off x="5922043" y="4341509"/>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ADD3378-DD9C-A792-10B7-C5B6E7F75990}"/>
              </a:ext>
            </a:extLst>
          </p:cNvPr>
          <p:cNvSpPr/>
          <p:nvPr/>
        </p:nvSpPr>
        <p:spPr>
          <a:xfrm>
            <a:off x="6241551" y="4341509"/>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1914DB4-A73A-E8F1-3F3C-4A4D5618AA12}"/>
              </a:ext>
            </a:extLst>
          </p:cNvPr>
          <p:cNvSpPr/>
          <p:nvPr/>
        </p:nvSpPr>
        <p:spPr>
          <a:xfrm>
            <a:off x="6001987" y="4264120"/>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8037185-C23E-7A5D-2968-BBA18D1ABC33}"/>
              </a:ext>
            </a:extLst>
          </p:cNvPr>
          <p:cNvSpPr/>
          <p:nvPr/>
        </p:nvSpPr>
        <p:spPr>
          <a:xfrm>
            <a:off x="6170818" y="4264120"/>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D788F2F-454C-7CA0-F17E-D8D8A7BF9131}"/>
              </a:ext>
            </a:extLst>
          </p:cNvPr>
          <p:cNvSpPr/>
          <p:nvPr/>
        </p:nvSpPr>
        <p:spPr>
          <a:xfrm>
            <a:off x="6213244" y="4117208"/>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1F33F2F8-545B-A3CB-D51C-2F6972C3AB11}"/>
              </a:ext>
            </a:extLst>
          </p:cNvPr>
          <p:cNvSpPr/>
          <p:nvPr/>
        </p:nvSpPr>
        <p:spPr>
          <a:xfrm>
            <a:off x="5952905" y="4117208"/>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CAF9584-302B-FEC3-2584-72E7CCF564C4}"/>
              </a:ext>
            </a:extLst>
          </p:cNvPr>
          <p:cNvSpPr/>
          <p:nvPr/>
        </p:nvSpPr>
        <p:spPr>
          <a:xfrm>
            <a:off x="6085831" y="4046408"/>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08C5901-2B17-9A37-D395-4196E73955F9}"/>
              </a:ext>
            </a:extLst>
          </p:cNvPr>
          <p:cNvSpPr/>
          <p:nvPr/>
        </p:nvSpPr>
        <p:spPr>
          <a:xfrm>
            <a:off x="6078771" y="4591359"/>
            <a:ext cx="56613" cy="56613"/>
          </a:xfrm>
          <a:custGeom>
            <a:avLst/>
            <a:gdLst>
              <a:gd name="connsiteX0" fmla="*/ 56613 w 56613"/>
              <a:gd name="connsiteY0" fmla="*/ 28307 h 56613"/>
              <a:gd name="connsiteX1" fmla="*/ 28307 w 56613"/>
              <a:gd name="connsiteY1" fmla="*/ 56613 h 56613"/>
              <a:gd name="connsiteX2" fmla="*/ 0 w 56613"/>
              <a:gd name="connsiteY2" fmla="*/ 28307 h 56613"/>
              <a:gd name="connsiteX3" fmla="*/ 28307 w 56613"/>
              <a:gd name="connsiteY3" fmla="*/ 0 h 56613"/>
              <a:gd name="connsiteX4" fmla="*/ 56613 w 56613"/>
              <a:gd name="connsiteY4" fmla="*/ 28307 h 56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3" h="56613">
                <a:moveTo>
                  <a:pt x="56613" y="28307"/>
                </a:moveTo>
                <a:cubicBezTo>
                  <a:pt x="56613" y="43973"/>
                  <a:pt x="43905" y="56613"/>
                  <a:pt x="28307" y="56613"/>
                </a:cubicBezTo>
                <a:cubicBezTo>
                  <a:pt x="12708" y="56613"/>
                  <a:pt x="0" y="43905"/>
                  <a:pt x="0" y="28307"/>
                </a:cubicBezTo>
                <a:cubicBezTo>
                  <a:pt x="0" y="12708"/>
                  <a:pt x="12708" y="0"/>
                  <a:pt x="28307" y="0"/>
                </a:cubicBezTo>
                <a:cubicBezTo>
                  <a:pt x="43905" y="0"/>
                  <a:pt x="56613" y="12708"/>
                  <a:pt x="56613" y="28307"/>
                </a:cubicBezTo>
                <a:close/>
              </a:path>
            </a:pathLst>
          </a:custGeom>
          <a:solidFill>
            <a:srgbClr val="FDBB30"/>
          </a:solidFill>
          <a:ln w="664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A7A8AAFD-C39D-6C3A-3309-65703C152B24}"/>
              </a:ext>
            </a:extLst>
          </p:cNvPr>
          <p:cNvSpPr/>
          <p:nvPr/>
        </p:nvSpPr>
        <p:spPr>
          <a:xfrm>
            <a:off x="7652255" y="4366840"/>
            <a:ext cx="43898" cy="65767"/>
          </a:xfrm>
          <a:custGeom>
            <a:avLst/>
            <a:gdLst>
              <a:gd name="connsiteX0" fmla="*/ 26809 w 43898"/>
              <a:gd name="connsiteY0" fmla="*/ 0 h 65767"/>
              <a:gd name="connsiteX1" fmla="*/ 43899 w 43898"/>
              <a:gd name="connsiteY1" fmla="*/ 17090 h 65767"/>
              <a:gd name="connsiteX2" fmla="*/ 43899 w 43898"/>
              <a:gd name="connsiteY2" fmla="*/ 48678 h 65767"/>
              <a:gd name="connsiteX3" fmla="*/ 26809 w 43898"/>
              <a:gd name="connsiteY3" fmla="*/ 65767 h 65767"/>
              <a:gd name="connsiteX4" fmla="*/ 17090 w 43898"/>
              <a:gd name="connsiteY4" fmla="*/ 65767 h 65767"/>
              <a:gd name="connsiteX5" fmla="*/ 0 w 43898"/>
              <a:gd name="connsiteY5" fmla="*/ 48678 h 65767"/>
              <a:gd name="connsiteX6" fmla="*/ 0 w 43898"/>
              <a:gd name="connsiteY6" fmla="*/ 17090 h 65767"/>
              <a:gd name="connsiteX7" fmla="*/ 17090 w 43898"/>
              <a:gd name="connsiteY7" fmla="*/ 0 h 6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98" h="65767">
                <a:moveTo>
                  <a:pt x="26809" y="0"/>
                </a:moveTo>
                <a:cubicBezTo>
                  <a:pt x="36248" y="0"/>
                  <a:pt x="43899" y="7651"/>
                  <a:pt x="43899" y="17090"/>
                </a:cubicBezTo>
                <a:lnTo>
                  <a:pt x="43899" y="48678"/>
                </a:lnTo>
                <a:cubicBezTo>
                  <a:pt x="43899" y="58116"/>
                  <a:pt x="36248" y="65767"/>
                  <a:pt x="26809" y="65767"/>
                </a:cubicBezTo>
                <a:lnTo>
                  <a:pt x="17090" y="65767"/>
                </a:lnTo>
                <a:cubicBezTo>
                  <a:pt x="7651" y="65767"/>
                  <a:pt x="0" y="58116"/>
                  <a:pt x="0" y="48678"/>
                </a:cubicBezTo>
                <a:lnTo>
                  <a:pt x="0" y="17090"/>
                </a:lnTo>
                <a:cubicBezTo>
                  <a:pt x="0" y="7651"/>
                  <a:pt x="7651" y="0"/>
                  <a:pt x="17090" y="0"/>
                </a:cubicBezTo>
                <a:close/>
              </a:path>
            </a:pathLst>
          </a:custGeom>
          <a:solidFill>
            <a:schemeClr val="tx1"/>
          </a:solidFill>
          <a:ln w="803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822293A-9DDC-2F03-2694-9DB4D1BE76D3}"/>
              </a:ext>
            </a:extLst>
          </p:cNvPr>
          <p:cNvSpPr/>
          <p:nvPr/>
        </p:nvSpPr>
        <p:spPr>
          <a:xfrm>
            <a:off x="7729037" y="4300991"/>
            <a:ext cx="32883" cy="197463"/>
          </a:xfrm>
          <a:custGeom>
            <a:avLst/>
            <a:gdLst>
              <a:gd name="connsiteX0" fmla="*/ 19358 w 32883"/>
              <a:gd name="connsiteY0" fmla="*/ 197464 h 197463"/>
              <a:gd name="connsiteX1" fmla="*/ 13526 w 32883"/>
              <a:gd name="connsiteY1" fmla="*/ 197464 h 197463"/>
              <a:gd name="connsiteX2" fmla="*/ 0 w 32883"/>
              <a:gd name="connsiteY2" fmla="*/ 180779 h 197463"/>
              <a:gd name="connsiteX3" fmla="*/ 0 w 32883"/>
              <a:gd name="connsiteY3" fmla="*/ 16685 h 197463"/>
              <a:gd name="connsiteX4" fmla="*/ 13526 w 32883"/>
              <a:gd name="connsiteY4" fmla="*/ 0 h 197463"/>
              <a:gd name="connsiteX5" fmla="*/ 19358 w 32883"/>
              <a:gd name="connsiteY5" fmla="*/ 0 h 197463"/>
              <a:gd name="connsiteX6" fmla="*/ 32884 w 32883"/>
              <a:gd name="connsiteY6" fmla="*/ 16685 h 197463"/>
              <a:gd name="connsiteX7" fmla="*/ 32884 w 32883"/>
              <a:gd name="connsiteY7" fmla="*/ 180779 h 197463"/>
              <a:gd name="connsiteX8" fmla="*/ 19358 w 32883"/>
              <a:gd name="connsiteY8" fmla="*/ 197464 h 19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197463">
                <a:moveTo>
                  <a:pt x="19358" y="197464"/>
                </a:moveTo>
                <a:lnTo>
                  <a:pt x="13526" y="197464"/>
                </a:lnTo>
                <a:cubicBezTo>
                  <a:pt x="5751" y="197464"/>
                  <a:pt x="0" y="190336"/>
                  <a:pt x="0" y="180779"/>
                </a:cubicBezTo>
                <a:lnTo>
                  <a:pt x="0" y="16685"/>
                </a:lnTo>
                <a:cubicBezTo>
                  <a:pt x="0" y="7208"/>
                  <a:pt x="5832" y="0"/>
                  <a:pt x="13526" y="0"/>
                </a:cubicBezTo>
                <a:lnTo>
                  <a:pt x="19358" y="0"/>
                </a:lnTo>
                <a:cubicBezTo>
                  <a:pt x="27133" y="0"/>
                  <a:pt x="32884" y="7128"/>
                  <a:pt x="32884" y="16685"/>
                </a:cubicBezTo>
                <a:lnTo>
                  <a:pt x="32884" y="180779"/>
                </a:lnTo>
                <a:cubicBezTo>
                  <a:pt x="32884" y="190255"/>
                  <a:pt x="27052" y="197464"/>
                  <a:pt x="19358" y="197464"/>
                </a:cubicBezTo>
                <a:close/>
              </a:path>
            </a:pathLst>
          </a:custGeom>
          <a:solidFill>
            <a:schemeClr val="tx1"/>
          </a:solidFill>
          <a:ln w="8032"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47F7734-6F81-A6A7-586D-42E99DA48A91}"/>
              </a:ext>
            </a:extLst>
          </p:cNvPr>
          <p:cNvSpPr/>
          <p:nvPr/>
        </p:nvSpPr>
        <p:spPr>
          <a:xfrm>
            <a:off x="7805820" y="4251666"/>
            <a:ext cx="32883" cy="296195"/>
          </a:xfrm>
          <a:custGeom>
            <a:avLst/>
            <a:gdLst>
              <a:gd name="connsiteX0" fmla="*/ 19358 w 32883"/>
              <a:gd name="connsiteY0" fmla="*/ 296196 h 296195"/>
              <a:gd name="connsiteX1" fmla="*/ 13526 w 32883"/>
              <a:gd name="connsiteY1" fmla="*/ 296196 h 296195"/>
              <a:gd name="connsiteX2" fmla="*/ 0 w 32883"/>
              <a:gd name="connsiteY2" fmla="*/ 279025 h 296195"/>
              <a:gd name="connsiteX3" fmla="*/ 0 w 32883"/>
              <a:gd name="connsiteY3" fmla="*/ 17171 h 296195"/>
              <a:gd name="connsiteX4" fmla="*/ 13526 w 32883"/>
              <a:gd name="connsiteY4" fmla="*/ 0 h 296195"/>
              <a:gd name="connsiteX5" fmla="*/ 19358 w 32883"/>
              <a:gd name="connsiteY5" fmla="*/ 0 h 296195"/>
              <a:gd name="connsiteX6" fmla="*/ 32884 w 32883"/>
              <a:gd name="connsiteY6" fmla="*/ 17171 h 296195"/>
              <a:gd name="connsiteX7" fmla="*/ 32884 w 32883"/>
              <a:gd name="connsiteY7" fmla="*/ 279025 h 296195"/>
              <a:gd name="connsiteX8" fmla="*/ 19358 w 32883"/>
              <a:gd name="connsiteY8" fmla="*/ 296196 h 29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296195">
                <a:moveTo>
                  <a:pt x="19358" y="296196"/>
                </a:moveTo>
                <a:lnTo>
                  <a:pt x="13526" y="296196"/>
                </a:lnTo>
                <a:cubicBezTo>
                  <a:pt x="5751" y="296196"/>
                  <a:pt x="0" y="288825"/>
                  <a:pt x="0" y="279025"/>
                </a:cubicBezTo>
                <a:lnTo>
                  <a:pt x="0" y="17171"/>
                </a:lnTo>
                <a:cubicBezTo>
                  <a:pt x="0" y="7370"/>
                  <a:pt x="5832" y="0"/>
                  <a:pt x="13526" y="0"/>
                </a:cubicBezTo>
                <a:lnTo>
                  <a:pt x="19358" y="0"/>
                </a:lnTo>
                <a:cubicBezTo>
                  <a:pt x="27133" y="0"/>
                  <a:pt x="32884" y="7370"/>
                  <a:pt x="32884" y="17171"/>
                </a:cubicBezTo>
                <a:lnTo>
                  <a:pt x="32884" y="279025"/>
                </a:lnTo>
                <a:cubicBezTo>
                  <a:pt x="32884" y="288825"/>
                  <a:pt x="27052" y="296196"/>
                  <a:pt x="19358" y="296196"/>
                </a:cubicBezTo>
                <a:close/>
              </a:path>
            </a:pathLst>
          </a:custGeom>
          <a:solidFill>
            <a:schemeClr val="tx1"/>
          </a:solidFill>
          <a:ln w="8032"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315F3807-7366-28FE-9A6C-F28EDE257125}"/>
              </a:ext>
            </a:extLst>
          </p:cNvPr>
          <p:cNvSpPr/>
          <p:nvPr/>
        </p:nvSpPr>
        <p:spPr>
          <a:xfrm>
            <a:off x="7882602" y="4268108"/>
            <a:ext cx="32883" cy="263312"/>
          </a:xfrm>
          <a:custGeom>
            <a:avLst/>
            <a:gdLst>
              <a:gd name="connsiteX0" fmla="*/ 19358 w 32883"/>
              <a:gd name="connsiteY0" fmla="*/ 263312 h 263312"/>
              <a:gd name="connsiteX1" fmla="*/ 13526 w 32883"/>
              <a:gd name="connsiteY1" fmla="*/ 263312 h 263312"/>
              <a:gd name="connsiteX2" fmla="*/ 0 w 32883"/>
              <a:gd name="connsiteY2" fmla="*/ 246384 h 263312"/>
              <a:gd name="connsiteX3" fmla="*/ 0 w 32883"/>
              <a:gd name="connsiteY3" fmla="*/ 16928 h 263312"/>
              <a:gd name="connsiteX4" fmla="*/ 13526 w 32883"/>
              <a:gd name="connsiteY4" fmla="*/ 0 h 263312"/>
              <a:gd name="connsiteX5" fmla="*/ 19358 w 32883"/>
              <a:gd name="connsiteY5" fmla="*/ 0 h 263312"/>
              <a:gd name="connsiteX6" fmla="*/ 32884 w 32883"/>
              <a:gd name="connsiteY6" fmla="*/ 16928 h 263312"/>
              <a:gd name="connsiteX7" fmla="*/ 32884 w 32883"/>
              <a:gd name="connsiteY7" fmla="*/ 246384 h 263312"/>
              <a:gd name="connsiteX8" fmla="*/ 19358 w 32883"/>
              <a:gd name="connsiteY8" fmla="*/ 263312 h 26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263312">
                <a:moveTo>
                  <a:pt x="19358" y="263312"/>
                </a:moveTo>
                <a:lnTo>
                  <a:pt x="13526" y="263312"/>
                </a:lnTo>
                <a:cubicBezTo>
                  <a:pt x="5751" y="263312"/>
                  <a:pt x="0" y="256104"/>
                  <a:pt x="0" y="246384"/>
                </a:cubicBezTo>
                <a:lnTo>
                  <a:pt x="0" y="16928"/>
                </a:lnTo>
                <a:cubicBezTo>
                  <a:pt x="0" y="7289"/>
                  <a:pt x="5832" y="0"/>
                  <a:pt x="13526" y="0"/>
                </a:cubicBezTo>
                <a:lnTo>
                  <a:pt x="19358" y="0"/>
                </a:lnTo>
                <a:cubicBezTo>
                  <a:pt x="27133" y="0"/>
                  <a:pt x="32884" y="7208"/>
                  <a:pt x="32884" y="16928"/>
                </a:cubicBezTo>
                <a:lnTo>
                  <a:pt x="32884" y="246384"/>
                </a:lnTo>
                <a:cubicBezTo>
                  <a:pt x="32884" y="256023"/>
                  <a:pt x="27052" y="263312"/>
                  <a:pt x="19358" y="263312"/>
                </a:cubicBezTo>
                <a:close/>
              </a:path>
            </a:pathLst>
          </a:custGeom>
          <a:solidFill>
            <a:schemeClr val="tx1"/>
          </a:solidFill>
          <a:ln w="8032"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699C91A-E693-E97D-CEB5-094021E0F0EB}"/>
              </a:ext>
            </a:extLst>
          </p:cNvPr>
          <p:cNvSpPr/>
          <p:nvPr/>
        </p:nvSpPr>
        <p:spPr>
          <a:xfrm>
            <a:off x="7959385" y="4163949"/>
            <a:ext cx="32883" cy="471629"/>
          </a:xfrm>
          <a:custGeom>
            <a:avLst/>
            <a:gdLst>
              <a:gd name="connsiteX0" fmla="*/ 19358 w 32883"/>
              <a:gd name="connsiteY0" fmla="*/ 471629 h 471629"/>
              <a:gd name="connsiteX1" fmla="*/ 13526 w 32883"/>
              <a:gd name="connsiteY1" fmla="*/ 471629 h 471629"/>
              <a:gd name="connsiteX2" fmla="*/ 0 w 32883"/>
              <a:gd name="connsiteY2" fmla="*/ 455026 h 471629"/>
              <a:gd name="connsiteX3" fmla="*/ 0 w 32883"/>
              <a:gd name="connsiteY3" fmla="*/ 16604 h 471629"/>
              <a:gd name="connsiteX4" fmla="*/ 13526 w 32883"/>
              <a:gd name="connsiteY4" fmla="*/ 0 h 471629"/>
              <a:gd name="connsiteX5" fmla="*/ 19358 w 32883"/>
              <a:gd name="connsiteY5" fmla="*/ 0 h 471629"/>
              <a:gd name="connsiteX6" fmla="*/ 32884 w 32883"/>
              <a:gd name="connsiteY6" fmla="*/ 16604 h 471629"/>
              <a:gd name="connsiteX7" fmla="*/ 32884 w 32883"/>
              <a:gd name="connsiteY7" fmla="*/ 455026 h 471629"/>
              <a:gd name="connsiteX8" fmla="*/ 19358 w 32883"/>
              <a:gd name="connsiteY8" fmla="*/ 471629 h 4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471629">
                <a:moveTo>
                  <a:pt x="19358" y="471629"/>
                </a:moveTo>
                <a:lnTo>
                  <a:pt x="13526" y="471629"/>
                </a:lnTo>
                <a:cubicBezTo>
                  <a:pt x="5751" y="471629"/>
                  <a:pt x="0" y="464502"/>
                  <a:pt x="0" y="455026"/>
                </a:cubicBezTo>
                <a:lnTo>
                  <a:pt x="0" y="16604"/>
                </a:lnTo>
                <a:cubicBezTo>
                  <a:pt x="0" y="7127"/>
                  <a:pt x="5832" y="0"/>
                  <a:pt x="13526" y="0"/>
                </a:cubicBezTo>
                <a:lnTo>
                  <a:pt x="19358" y="0"/>
                </a:lnTo>
                <a:cubicBezTo>
                  <a:pt x="27133" y="0"/>
                  <a:pt x="32884" y="7127"/>
                  <a:pt x="32884" y="16604"/>
                </a:cubicBezTo>
                <a:lnTo>
                  <a:pt x="32884" y="455026"/>
                </a:lnTo>
                <a:cubicBezTo>
                  <a:pt x="32884" y="464502"/>
                  <a:pt x="27052" y="471629"/>
                  <a:pt x="19358" y="471629"/>
                </a:cubicBezTo>
                <a:close/>
              </a:path>
            </a:pathLst>
          </a:custGeom>
          <a:solidFill>
            <a:schemeClr val="tx1"/>
          </a:solidFill>
          <a:ln w="8032"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948D858-212E-806B-C9B6-EF2EFAFD5F10}"/>
              </a:ext>
            </a:extLst>
          </p:cNvPr>
          <p:cNvSpPr/>
          <p:nvPr/>
        </p:nvSpPr>
        <p:spPr>
          <a:xfrm>
            <a:off x="8036167" y="4131066"/>
            <a:ext cx="32883" cy="537396"/>
          </a:xfrm>
          <a:custGeom>
            <a:avLst/>
            <a:gdLst>
              <a:gd name="connsiteX0" fmla="*/ 19358 w 32883"/>
              <a:gd name="connsiteY0" fmla="*/ 537397 h 537396"/>
              <a:gd name="connsiteX1" fmla="*/ 13526 w 32883"/>
              <a:gd name="connsiteY1" fmla="*/ 537397 h 537396"/>
              <a:gd name="connsiteX2" fmla="*/ 0 w 32883"/>
              <a:gd name="connsiteY2" fmla="*/ 520631 h 537396"/>
              <a:gd name="connsiteX3" fmla="*/ 0 w 32883"/>
              <a:gd name="connsiteY3" fmla="*/ 16766 h 537396"/>
              <a:gd name="connsiteX4" fmla="*/ 13526 w 32883"/>
              <a:gd name="connsiteY4" fmla="*/ 0 h 537396"/>
              <a:gd name="connsiteX5" fmla="*/ 19358 w 32883"/>
              <a:gd name="connsiteY5" fmla="*/ 0 h 537396"/>
              <a:gd name="connsiteX6" fmla="*/ 32884 w 32883"/>
              <a:gd name="connsiteY6" fmla="*/ 16766 h 537396"/>
              <a:gd name="connsiteX7" fmla="*/ 32884 w 32883"/>
              <a:gd name="connsiteY7" fmla="*/ 520631 h 537396"/>
              <a:gd name="connsiteX8" fmla="*/ 19358 w 32883"/>
              <a:gd name="connsiteY8" fmla="*/ 537397 h 53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537396">
                <a:moveTo>
                  <a:pt x="19358" y="537397"/>
                </a:moveTo>
                <a:lnTo>
                  <a:pt x="13526" y="537397"/>
                </a:lnTo>
                <a:cubicBezTo>
                  <a:pt x="5751" y="537397"/>
                  <a:pt x="0" y="530188"/>
                  <a:pt x="0" y="520631"/>
                </a:cubicBezTo>
                <a:lnTo>
                  <a:pt x="0" y="16766"/>
                </a:lnTo>
                <a:cubicBezTo>
                  <a:pt x="0" y="7127"/>
                  <a:pt x="5832" y="0"/>
                  <a:pt x="13526" y="0"/>
                </a:cubicBezTo>
                <a:lnTo>
                  <a:pt x="19358" y="0"/>
                </a:lnTo>
                <a:cubicBezTo>
                  <a:pt x="27133" y="0"/>
                  <a:pt x="32884" y="7208"/>
                  <a:pt x="32884" y="16766"/>
                </a:cubicBezTo>
                <a:lnTo>
                  <a:pt x="32884" y="520631"/>
                </a:lnTo>
                <a:cubicBezTo>
                  <a:pt x="32884" y="530188"/>
                  <a:pt x="27052" y="537397"/>
                  <a:pt x="19358" y="537397"/>
                </a:cubicBezTo>
                <a:close/>
              </a:path>
            </a:pathLst>
          </a:custGeom>
          <a:solidFill>
            <a:schemeClr val="tx1"/>
          </a:solidFill>
          <a:ln w="8032"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6502D400-4006-DC9E-DB85-1C2E9DED531D}"/>
              </a:ext>
            </a:extLst>
          </p:cNvPr>
          <p:cNvSpPr/>
          <p:nvPr/>
        </p:nvSpPr>
        <p:spPr>
          <a:xfrm>
            <a:off x="8112869" y="4163949"/>
            <a:ext cx="32883" cy="471629"/>
          </a:xfrm>
          <a:custGeom>
            <a:avLst/>
            <a:gdLst>
              <a:gd name="connsiteX0" fmla="*/ 19358 w 32883"/>
              <a:gd name="connsiteY0" fmla="*/ 471629 h 471629"/>
              <a:gd name="connsiteX1" fmla="*/ 13526 w 32883"/>
              <a:gd name="connsiteY1" fmla="*/ 471629 h 471629"/>
              <a:gd name="connsiteX2" fmla="*/ 0 w 32883"/>
              <a:gd name="connsiteY2" fmla="*/ 455026 h 471629"/>
              <a:gd name="connsiteX3" fmla="*/ 0 w 32883"/>
              <a:gd name="connsiteY3" fmla="*/ 16604 h 471629"/>
              <a:gd name="connsiteX4" fmla="*/ 13526 w 32883"/>
              <a:gd name="connsiteY4" fmla="*/ 0 h 471629"/>
              <a:gd name="connsiteX5" fmla="*/ 19358 w 32883"/>
              <a:gd name="connsiteY5" fmla="*/ 0 h 471629"/>
              <a:gd name="connsiteX6" fmla="*/ 32884 w 32883"/>
              <a:gd name="connsiteY6" fmla="*/ 16604 h 471629"/>
              <a:gd name="connsiteX7" fmla="*/ 32884 w 32883"/>
              <a:gd name="connsiteY7" fmla="*/ 455026 h 471629"/>
              <a:gd name="connsiteX8" fmla="*/ 19358 w 32883"/>
              <a:gd name="connsiteY8" fmla="*/ 471629 h 4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471629">
                <a:moveTo>
                  <a:pt x="19358" y="471629"/>
                </a:moveTo>
                <a:lnTo>
                  <a:pt x="13526" y="471629"/>
                </a:lnTo>
                <a:cubicBezTo>
                  <a:pt x="5751" y="471629"/>
                  <a:pt x="0" y="464502"/>
                  <a:pt x="0" y="455026"/>
                </a:cubicBezTo>
                <a:lnTo>
                  <a:pt x="0" y="16604"/>
                </a:lnTo>
                <a:cubicBezTo>
                  <a:pt x="0" y="7127"/>
                  <a:pt x="5832" y="0"/>
                  <a:pt x="13526" y="0"/>
                </a:cubicBezTo>
                <a:lnTo>
                  <a:pt x="19358" y="0"/>
                </a:lnTo>
                <a:cubicBezTo>
                  <a:pt x="27133" y="0"/>
                  <a:pt x="32884" y="7127"/>
                  <a:pt x="32884" y="16604"/>
                </a:cubicBezTo>
                <a:lnTo>
                  <a:pt x="32884" y="455026"/>
                </a:lnTo>
                <a:cubicBezTo>
                  <a:pt x="32884" y="464502"/>
                  <a:pt x="27052" y="471629"/>
                  <a:pt x="19358" y="471629"/>
                </a:cubicBezTo>
                <a:close/>
              </a:path>
            </a:pathLst>
          </a:custGeom>
          <a:solidFill>
            <a:schemeClr val="tx1"/>
          </a:solidFill>
          <a:ln w="8032"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FADBB87-A7CA-F599-7ABD-DEB82A11C619}"/>
              </a:ext>
            </a:extLst>
          </p:cNvPr>
          <p:cNvSpPr/>
          <p:nvPr/>
        </p:nvSpPr>
        <p:spPr>
          <a:xfrm>
            <a:off x="8178717" y="4207848"/>
            <a:ext cx="32883" cy="383912"/>
          </a:xfrm>
          <a:custGeom>
            <a:avLst/>
            <a:gdLst>
              <a:gd name="connsiteX0" fmla="*/ 19358 w 32883"/>
              <a:gd name="connsiteY0" fmla="*/ 383913 h 383912"/>
              <a:gd name="connsiteX1" fmla="*/ 13526 w 32883"/>
              <a:gd name="connsiteY1" fmla="*/ 383913 h 383912"/>
              <a:gd name="connsiteX2" fmla="*/ 0 w 32883"/>
              <a:gd name="connsiteY2" fmla="*/ 366985 h 383912"/>
              <a:gd name="connsiteX3" fmla="*/ 0 w 32883"/>
              <a:gd name="connsiteY3" fmla="*/ 16928 h 383912"/>
              <a:gd name="connsiteX4" fmla="*/ 13526 w 32883"/>
              <a:gd name="connsiteY4" fmla="*/ 0 h 383912"/>
              <a:gd name="connsiteX5" fmla="*/ 19358 w 32883"/>
              <a:gd name="connsiteY5" fmla="*/ 0 h 383912"/>
              <a:gd name="connsiteX6" fmla="*/ 32884 w 32883"/>
              <a:gd name="connsiteY6" fmla="*/ 16928 h 383912"/>
              <a:gd name="connsiteX7" fmla="*/ 32884 w 32883"/>
              <a:gd name="connsiteY7" fmla="*/ 369415 h 383912"/>
              <a:gd name="connsiteX8" fmla="*/ 19358 w 32883"/>
              <a:gd name="connsiteY8" fmla="*/ 383913 h 3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383912">
                <a:moveTo>
                  <a:pt x="19358" y="383913"/>
                </a:moveTo>
                <a:lnTo>
                  <a:pt x="13526" y="383913"/>
                </a:lnTo>
                <a:cubicBezTo>
                  <a:pt x="5751" y="383913"/>
                  <a:pt x="0" y="376704"/>
                  <a:pt x="0" y="366985"/>
                </a:cubicBezTo>
                <a:lnTo>
                  <a:pt x="0" y="16928"/>
                </a:lnTo>
                <a:cubicBezTo>
                  <a:pt x="0" y="7289"/>
                  <a:pt x="5832" y="0"/>
                  <a:pt x="13526" y="0"/>
                </a:cubicBezTo>
                <a:lnTo>
                  <a:pt x="19358" y="0"/>
                </a:lnTo>
                <a:cubicBezTo>
                  <a:pt x="27133" y="0"/>
                  <a:pt x="32884" y="7208"/>
                  <a:pt x="32884" y="16928"/>
                </a:cubicBezTo>
                <a:lnTo>
                  <a:pt x="32884" y="369415"/>
                </a:lnTo>
                <a:cubicBezTo>
                  <a:pt x="32884" y="376623"/>
                  <a:pt x="27052" y="383913"/>
                  <a:pt x="19358" y="383913"/>
                </a:cubicBezTo>
                <a:close/>
              </a:path>
            </a:pathLst>
          </a:custGeom>
          <a:solidFill>
            <a:schemeClr val="tx1"/>
          </a:solidFill>
          <a:ln w="8032"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ACB8B1B3-B5C6-97E7-CFEF-BB038FCFFC09}"/>
              </a:ext>
            </a:extLst>
          </p:cNvPr>
          <p:cNvSpPr/>
          <p:nvPr/>
        </p:nvSpPr>
        <p:spPr>
          <a:xfrm>
            <a:off x="8255500" y="4317514"/>
            <a:ext cx="32883" cy="164499"/>
          </a:xfrm>
          <a:custGeom>
            <a:avLst/>
            <a:gdLst>
              <a:gd name="connsiteX0" fmla="*/ 19358 w 32883"/>
              <a:gd name="connsiteY0" fmla="*/ 164499 h 164499"/>
              <a:gd name="connsiteX1" fmla="*/ 13526 w 32883"/>
              <a:gd name="connsiteY1" fmla="*/ 164499 h 164499"/>
              <a:gd name="connsiteX2" fmla="*/ 0 w 32883"/>
              <a:gd name="connsiteY2" fmla="*/ 148057 h 164499"/>
              <a:gd name="connsiteX3" fmla="*/ 0 w 32883"/>
              <a:gd name="connsiteY3" fmla="*/ 16442 h 164499"/>
              <a:gd name="connsiteX4" fmla="*/ 13526 w 32883"/>
              <a:gd name="connsiteY4" fmla="*/ 0 h 164499"/>
              <a:gd name="connsiteX5" fmla="*/ 19358 w 32883"/>
              <a:gd name="connsiteY5" fmla="*/ 0 h 164499"/>
              <a:gd name="connsiteX6" fmla="*/ 32884 w 32883"/>
              <a:gd name="connsiteY6" fmla="*/ 16442 h 164499"/>
              <a:gd name="connsiteX7" fmla="*/ 32884 w 32883"/>
              <a:gd name="connsiteY7" fmla="*/ 148057 h 164499"/>
              <a:gd name="connsiteX8" fmla="*/ 19358 w 32883"/>
              <a:gd name="connsiteY8" fmla="*/ 164499 h 16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164499">
                <a:moveTo>
                  <a:pt x="19358" y="164499"/>
                </a:moveTo>
                <a:lnTo>
                  <a:pt x="13526" y="164499"/>
                </a:lnTo>
                <a:cubicBezTo>
                  <a:pt x="5751" y="164499"/>
                  <a:pt x="0" y="157453"/>
                  <a:pt x="0" y="148057"/>
                </a:cubicBezTo>
                <a:lnTo>
                  <a:pt x="0" y="16442"/>
                </a:lnTo>
                <a:cubicBezTo>
                  <a:pt x="0" y="7046"/>
                  <a:pt x="5832" y="0"/>
                  <a:pt x="13526" y="0"/>
                </a:cubicBezTo>
                <a:lnTo>
                  <a:pt x="19358" y="0"/>
                </a:lnTo>
                <a:cubicBezTo>
                  <a:pt x="27133" y="0"/>
                  <a:pt x="32884" y="7046"/>
                  <a:pt x="32884" y="16442"/>
                </a:cubicBezTo>
                <a:lnTo>
                  <a:pt x="32884" y="148057"/>
                </a:lnTo>
                <a:cubicBezTo>
                  <a:pt x="32884" y="155104"/>
                  <a:pt x="27052" y="164499"/>
                  <a:pt x="19358" y="164499"/>
                </a:cubicBezTo>
                <a:close/>
              </a:path>
            </a:pathLst>
          </a:custGeom>
          <a:solidFill>
            <a:schemeClr val="tx1"/>
          </a:solidFill>
          <a:ln w="8032"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E8E48C6B-C9A6-9A94-230B-2E501654EEFB}"/>
              </a:ext>
            </a:extLst>
          </p:cNvPr>
          <p:cNvSpPr/>
          <p:nvPr/>
        </p:nvSpPr>
        <p:spPr>
          <a:xfrm>
            <a:off x="8332282" y="4268108"/>
            <a:ext cx="32883" cy="263312"/>
          </a:xfrm>
          <a:custGeom>
            <a:avLst/>
            <a:gdLst>
              <a:gd name="connsiteX0" fmla="*/ 19358 w 32883"/>
              <a:gd name="connsiteY0" fmla="*/ 263312 h 263312"/>
              <a:gd name="connsiteX1" fmla="*/ 13526 w 32883"/>
              <a:gd name="connsiteY1" fmla="*/ 263312 h 263312"/>
              <a:gd name="connsiteX2" fmla="*/ 0 w 32883"/>
              <a:gd name="connsiteY2" fmla="*/ 246384 h 263312"/>
              <a:gd name="connsiteX3" fmla="*/ 0 w 32883"/>
              <a:gd name="connsiteY3" fmla="*/ 16928 h 263312"/>
              <a:gd name="connsiteX4" fmla="*/ 13526 w 32883"/>
              <a:gd name="connsiteY4" fmla="*/ 0 h 263312"/>
              <a:gd name="connsiteX5" fmla="*/ 19358 w 32883"/>
              <a:gd name="connsiteY5" fmla="*/ 0 h 263312"/>
              <a:gd name="connsiteX6" fmla="*/ 32884 w 32883"/>
              <a:gd name="connsiteY6" fmla="*/ 16928 h 263312"/>
              <a:gd name="connsiteX7" fmla="*/ 32884 w 32883"/>
              <a:gd name="connsiteY7" fmla="*/ 246384 h 263312"/>
              <a:gd name="connsiteX8" fmla="*/ 19358 w 32883"/>
              <a:gd name="connsiteY8" fmla="*/ 263312 h 26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263312">
                <a:moveTo>
                  <a:pt x="19358" y="263312"/>
                </a:moveTo>
                <a:lnTo>
                  <a:pt x="13526" y="263312"/>
                </a:lnTo>
                <a:cubicBezTo>
                  <a:pt x="5751" y="263312"/>
                  <a:pt x="0" y="256104"/>
                  <a:pt x="0" y="246384"/>
                </a:cubicBezTo>
                <a:lnTo>
                  <a:pt x="0" y="16928"/>
                </a:lnTo>
                <a:cubicBezTo>
                  <a:pt x="0" y="7289"/>
                  <a:pt x="5832" y="0"/>
                  <a:pt x="13526" y="0"/>
                </a:cubicBezTo>
                <a:lnTo>
                  <a:pt x="19358" y="0"/>
                </a:lnTo>
                <a:cubicBezTo>
                  <a:pt x="27133" y="0"/>
                  <a:pt x="32884" y="7208"/>
                  <a:pt x="32884" y="16928"/>
                </a:cubicBezTo>
                <a:lnTo>
                  <a:pt x="32884" y="246384"/>
                </a:lnTo>
                <a:cubicBezTo>
                  <a:pt x="32884" y="256023"/>
                  <a:pt x="27052" y="263312"/>
                  <a:pt x="19358" y="263312"/>
                </a:cubicBezTo>
                <a:close/>
              </a:path>
            </a:pathLst>
          </a:custGeom>
          <a:solidFill>
            <a:schemeClr val="tx1"/>
          </a:solidFill>
          <a:ln w="8032"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5B423930-7FD4-1A23-639C-9813506FC789}"/>
              </a:ext>
            </a:extLst>
          </p:cNvPr>
          <p:cNvSpPr/>
          <p:nvPr/>
        </p:nvSpPr>
        <p:spPr>
          <a:xfrm>
            <a:off x="8409065" y="4240732"/>
            <a:ext cx="32883" cy="318064"/>
          </a:xfrm>
          <a:custGeom>
            <a:avLst/>
            <a:gdLst>
              <a:gd name="connsiteX0" fmla="*/ 19358 w 32883"/>
              <a:gd name="connsiteY0" fmla="*/ 318064 h 318064"/>
              <a:gd name="connsiteX1" fmla="*/ 13526 w 32883"/>
              <a:gd name="connsiteY1" fmla="*/ 318064 h 318064"/>
              <a:gd name="connsiteX2" fmla="*/ 0 w 32883"/>
              <a:gd name="connsiteY2" fmla="*/ 301461 h 318064"/>
              <a:gd name="connsiteX3" fmla="*/ 0 w 32883"/>
              <a:gd name="connsiteY3" fmla="*/ 16604 h 318064"/>
              <a:gd name="connsiteX4" fmla="*/ 13526 w 32883"/>
              <a:gd name="connsiteY4" fmla="*/ 0 h 318064"/>
              <a:gd name="connsiteX5" fmla="*/ 19358 w 32883"/>
              <a:gd name="connsiteY5" fmla="*/ 0 h 318064"/>
              <a:gd name="connsiteX6" fmla="*/ 32884 w 32883"/>
              <a:gd name="connsiteY6" fmla="*/ 16604 h 318064"/>
              <a:gd name="connsiteX7" fmla="*/ 32884 w 32883"/>
              <a:gd name="connsiteY7" fmla="*/ 301461 h 318064"/>
              <a:gd name="connsiteX8" fmla="*/ 19358 w 32883"/>
              <a:gd name="connsiteY8" fmla="*/ 318064 h 31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318064">
                <a:moveTo>
                  <a:pt x="19358" y="318064"/>
                </a:moveTo>
                <a:lnTo>
                  <a:pt x="13526" y="318064"/>
                </a:lnTo>
                <a:cubicBezTo>
                  <a:pt x="5751" y="318064"/>
                  <a:pt x="0" y="310937"/>
                  <a:pt x="0" y="301461"/>
                </a:cubicBezTo>
                <a:lnTo>
                  <a:pt x="0" y="16604"/>
                </a:lnTo>
                <a:cubicBezTo>
                  <a:pt x="0" y="7127"/>
                  <a:pt x="5832" y="0"/>
                  <a:pt x="13526" y="0"/>
                </a:cubicBezTo>
                <a:lnTo>
                  <a:pt x="19358" y="0"/>
                </a:lnTo>
                <a:cubicBezTo>
                  <a:pt x="27133" y="0"/>
                  <a:pt x="32884" y="7127"/>
                  <a:pt x="32884" y="16604"/>
                </a:cubicBezTo>
                <a:lnTo>
                  <a:pt x="32884" y="301461"/>
                </a:lnTo>
                <a:cubicBezTo>
                  <a:pt x="30940" y="308588"/>
                  <a:pt x="25108" y="318064"/>
                  <a:pt x="19358" y="318064"/>
                </a:cubicBezTo>
                <a:close/>
              </a:path>
            </a:pathLst>
          </a:custGeom>
          <a:solidFill>
            <a:schemeClr val="tx1"/>
          </a:solidFill>
          <a:ln w="8032"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915434E4-8E1D-99D6-B444-0E2625F37D31}"/>
              </a:ext>
            </a:extLst>
          </p:cNvPr>
          <p:cNvSpPr/>
          <p:nvPr/>
        </p:nvSpPr>
        <p:spPr>
          <a:xfrm>
            <a:off x="8485847" y="4207848"/>
            <a:ext cx="32883" cy="383912"/>
          </a:xfrm>
          <a:custGeom>
            <a:avLst/>
            <a:gdLst>
              <a:gd name="connsiteX0" fmla="*/ 19358 w 32883"/>
              <a:gd name="connsiteY0" fmla="*/ 383913 h 383912"/>
              <a:gd name="connsiteX1" fmla="*/ 13526 w 32883"/>
              <a:gd name="connsiteY1" fmla="*/ 383913 h 383912"/>
              <a:gd name="connsiteX2" fmla="*/ 0 w 32883"/>
              <a:gd name="connsiteY2" fmla="*/ 366985 h 383912"/>
              <a:gd name="connsiteX3" fmla="*/ 0 w 32883"/>
              <a:gd name="connsiteY3" fmla="*/ 16928 h 383912"/>
              <a:gd name="connsiteX4" fmla="*/ 13526 w 32883"/>
              <a:gd name="connsiteY4" fmla="*/ 0 h 383912"/>
              <a:gd name="connsiteX5" fmla="*/ 19358 w 32883"/>
              <a:gd name="connsiteY5" fmla="*/ 0 h 383912"/>
              <a:gd name="connsiteX6" fmla="*/ 32884 w 32883"/>
              <a:gd name="connsiteY6" fmla="*/ 16928 h 383912"/>
              <a:gd name="connsiteX7" fmla="*/ 32884 w 32883"/>
              <a:gd name="connsiteY7" fmla="*/ 369415 h 383912"/>
              <a:gd name="connsiteX8" fmla="*/ 19358 w 32883"/>
              <a:gd name="connsiteY8" fmla="*/ 383913 h 3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83" h="383912">
                <a:moveTo>
                  <a:pt x="19358" y="383913"/>
                </a:moveTo>
                <a:lnTo>
                  <a:pt x="13526" y="383913"/>
                </a:lnTo>
                <a:cubicBezTo>
                  <a:pt x="5751" y="383913"/>
                  <a:pt x="0" y="376704"/>
                  <a:pt x="0" y="366985"/>
                </a:cubicBezTo>
                <a:lnTo>
                  <a:pt x="0" y="16928"/>
                </a:lnTo>
                <a:cubicBezTo>
                  <a:pt x="0" y="7289"/>
                  <a:pt x="5832" y="0"/>
                  <a:pt x="13526" y="0"/>
                </a:cubicBezTo>
                <a:lnTo>
                  <a:pt x="19358" y="0"/>
                </a:lnTo>
                <a:cubicBezTo>
                  <a:pt x="27133" y="0"/>
                  <a:pt x="32884" y="7208"/>
                  <a:pt x="32884" y="16928"/>
                </a:cubicBezTo>
                <a:lnTo>
                  <a:pt x="32884" y="369415"/>
                </a:lnTo>
                <a:cubicBezTo>
                  <a:pt x="30940" y="376623"/>
                  <a:pt x="25108" y="383913"/>
                  <a:pt x="19358" y="383913"/>
                </a:cubicBezTo>
                <a:close/>
              </a:path>
            </a:pathLst>
          </a:custGeom>
          <a:solidFill>
            <a:schemeClr val="tx1"/>
          </a:solidFill>
          <a:ln w="8032"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FDD0AF2B-8FC0-74B2-C85A-5AA5173FD156}"/>
              </a:ext>
            </a:extLst>
          </p:cNvPr>
          <p:cNvSpPr/>
          <p:nvPr/>
        </p:nvSpPr>
        <p:spPr>
          <a:xfrm>
            <a:off x="8628640" y="4305203"/>
            <a:ext cx="31506" cy="189202"/>
          </a:xfrm>
          <a:custGeom>
            <a:avLst/>
            <a:gdLst>
              <a:gd name="connsiteX0" fmla="*/ 18548 w 31506"/>
              <a:gd name="connsiteY0" fmla="*/ 189203 h 189202"/>
              <a:gd name="connsiteX1" fmla="*/ 12959 w 31506"/>
              <a:gd name="connsiteY1" fmla="*/ 189203 h 189202"/>
              <a:gd name="connsiteX2" fmla="*/ 0 w 31506"/>
              <a:gd name="connsiteY2" fmla="*/ 173247 h 189202"/>
              <a:gd name="connsiteX3" fmla="*/ 0 w 31506"/>
              <a:gd name="connsiteY3" fmla="*/ 15956 h 189202"/>
              <a:gd name="connsiteX4" fmla="*/ 12959 w 31506"/>
              <a:gd name="connsiteY4" fmla="*/ 0 h 189202"/>
              <a:gd name="connsiteX5" fmla="*/ 18548 w 31506"/>
              <a:gd name="connsiteY5" fmla="*/ 0 h 189202"/>
              <a:gd name="connsiteX6" fmla="*/ 31507 w 31506"/>
              <a:gd name="connsiteY6" fmla="*/ 15956 h 189202"/>
              <a:gd name="connsiteX7" fmla="*/ 31507 w 31506"/>
              <a:gd name="connsiteY7" fmla="*/ 173247 h 189202"/>
              <a:gd name="connsiteX8" fmla="*/ 18548 w 31506"/>
              <a:gd name="connsiteY8" fmla="*/ 189203 h 189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06" h="189202">
                <a:moveTo>
                  <a:pt x="18548" y="189203"/>
                </a:moveTo>
                <a:lnTo>
                  <a:pt x="12959" y="189203"/>
                </a:lnTo>
                <a:cubicBezTo>
                  <a:pt x="5508" y="189203"/>
                  <a:pt x="0" y="182399"/>
                  <a:pt x="0" y="173247"/>
                </a:cubicBezTo>
                <a:lnTo>
                  <a:pt x="0" y="15956"/>
                </a:lnTo>
                <a:cubicBezTo>
                  <a:pt x="0" y="6804"/>
                  <a:pt x="5589" y="0"/>
                  <a:pt x="12959" y="0"/>
                </a:cubicBezTo>
                <a:lnTo>
                  <a:pt x="18548" y="0"/>
                </a:lnTo>
                <a:cubicBezTo>
                  <a:pt x="25999" y="0"/>
                  <a:pt x="31507" y="6804"/>
                  <a:pt x="31507" y="15956"/>
                </a:cubicBezTo>
                <a:lnTo>
                  <a:pt x="31507" y="173247"/>
                </a:lnTo>
                <a:cubicBezTo>
                  <a:pt x="31507" y="182399"/>
                  <a:pt x="24055" y="189203"/>
                  <a:pt x="18548" y="189203"/>
                </a:cubicBezTo>
                <a:close/>
              </a:path>
            </a:pathLst>
          </a:custGeom>
          <a:solidFill>
            <a:schemeClr val="tx1"/>
          </a:solidFill>
          <a:ln w="8032"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1BD6261B-7718-63FF-A4AA-AABE868E26E9}"/>
              </a:ext>
            </a:extLst>
          </p:cNvPr>
          <p:cNvSpPr/>
          <p:nvPr/>
        </p:nvSpPr>
        <p:spPr>
          <a:xfrm>
            <a:off x="8691735" y="4368217"/>
            <a:ext cx="31506" cy="63094"/>
          </a:xfrm>
          <a:custGeom>
            <a:avLst/>
            <a:gdLst>
              <a:gd name="connsiteX0" fmla="*/ 19277 w 31506"/>
              <a:gd name="connsiteY0" fmla="*/ 63095 h 63094"/>
              <a:gd name="connsiteX1" fmla="*/ 12230 w 31506"/>
              <a:gd name="connsiteY1" fmla="*/ 63095 h 63094"/>
              <a:gd name="connsiteX2" fmla="*/ 0 w 31506"/>
              <a:gd name="connsiteY2" fmla="*/ 46734 h 63094"/>
              <a:gd name="connsiteX3" fmla="*/ 0 w 31506"/>
              <a:gd name="connsiteY3" fmla="*/ 16361 h 63094"/>
              <a:gd name="connsiteX4" fmla="*/ 12230 w 31506"/>
              <a:gd name="connsiteY4" fmla="*/ 0 h 63094"/>
              <a:gd name="connsiteX5" fmla="*/ 19277 w 31506"/>
              <a:gd name="connsiteY5" fmla="*/ 0 h 63094"/>
              <a:gd name="connsiteX6" fmla="*/ 31507 w 31506"/>
              <a:gd name="connsiteY6" fmla="*/ 16361 h 63094"/>
              <a:gd name="connsiteX7" fmla="*/ 31507 w 31506"/>
              <a:gd name="connsiteY7" fmla="*/ 46734 h 63094"/>
              <a:gd name="connsiteX8" fmla="*/ 19277 w 31506"/>
              <a:gd name="connsiteY8" fmla="*/ 63095 h 6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06" h="63094">
                <a:moveTo>
                  <a:pt x="19277" y="63095"/>
                </a:moveTo>
                <a:lnTo>
                  <a:pt x="12230" y="63095"/>
                </a:lnTo>
                <a:cubicBezTo>
                  <a:pt x="5184" y="63095"/>
                  <a:pt x="0" y="56048"/>
                  <a:pt x="0" y="46734"/>
                </a:cubicBezTo>
                <a:lnTo>
                  <a:pt x="0" y="16361"/>
                </a:lnTo>
                <a:cubicBezTo>
                  <a:pt x="0" y="7046"/>
                  <a:pt x="5265" y="0"/>
                  <a:pt x="12230" y="0"/>
                </a:cubicBezTo>
                <a:lnTo>
                  <a:pt x="19277" y="0"/>
                </a:lnTo>
                <a:cubicBezTo>
                  <a:pt x="26323" y="0"/>
                  <a:pt x="31507" y="7046"/>
                  <a:pt x="31507" y="16361"/>
                </a:cubicBezTo>
                <a:lnTo>
                  <a:pt x="31507" y="46734"/>
                </a:lnTo>
                <a:cubicBezTo>
                  <a:pt x="31507" y="56048"/>
                  <a:pt x="26242" y="63095"/>
                  <a:pt x="19277" y="63095"/>
                </a:cubicBezTo>
                <a:close/>
              </a:path>
            </a:pathLst>
          </a:custGeom>
          <a:solidFill>
            <a:srgbClr val="5C5D60"/>
          </a:solidFill>
          <a:ln w="8032" cap="flat">
            <a:noFill/>
            <a:prstDash val="solid"/>
            <a:miter/>
          </a:ln>
        </p:spPr>
        <p:txBody>
          <a:bodyPr rtlCol="0" anchor="ctr"/>
          <a:lstStyle/>
          <a:p>
            <a:endParaRPr lang="en-US"/>
          </a:p>
        </p:txBody>
      </p:sp>
      <p:grpSp>
        <p:nvGrpSpPr>
          <p:cNvPr id="518" name="Graphic 117">
            <a:extLst>
              <a:ext uri="{FF2B5EF4-FFF2-40B4-BE49-F238E27FC236}">
                <a16:creationId xmlns:a16="http://schemas.microsoft.com/office/drawing/2014/main" id="{3E1E644E-F036-AE2A-A7A9-78C53D56DBD5}"/>
              </a:ext>
            </a:extLst>
          </p:cNvPr>
          <p:cNvGrpSpPr/>
          <p:nvPr/>
        </p:nvGrpSpPr>
        <p:grpSpPr>
          <a:xfrm>
            <a:off x="7724744" y="4161195"/>
            <a:ext cx="1009026" cy="477137"/>
            <a:chOff x="7786308" y="4161195"/>
            <a:chExt cx="1009026" cy="477137"/>
          </a:xfrm>
          <a:solidFill>
            <a:srgbClr val="FDBB30"/>
          </a:solidFill>
        </p:grpSpPr>
        <p:grpSp>
          <p:nvGrpSpPr>
            <p:cNvPr id="519" name="Graphic 117">
              <a:extLst>
                <a:ext uri="{FF2B5EF4-FFF2-40B4-BE49-F238E27FC236}">
                  <a16:creationId xmlns:a16="http://schemas.microsoft.com/office/drawing/2014/main" id="{15AD2C75-B8C9-3070-15C8-1B85B83D5966}"/>
                </a:ext>
              </a:extLst>
            </p:cNvPr>
            <p:cNvGrpSpPr/>
            <p:nvPr/>
          </p:nvGrpSpPr>
          <p:grpSpPr>
            <a:xfrm>
              <a:off x="7830936" y="4192945"/>
              <a:ext cx="917583" cy="406834"/>
              <a:chOff x="7830936" y="4192945"/>
              <a:chExt cx="917583" cy="406834"/>
            </a:xfrm>
            <a:solidFill>
              <a:srgbClr val="FDBB30"/>
            </a:solidFill>
          </p:grpSpPr>
          <p:sp>
            <p:nvSpPr>
              <p:cNvPr id="520" name="Freeform: Shape 519">
                <a:extLst>
                  <a:ext uri="{FF2B5EF4-FFF2-40B4-BE49-F238E27FC236}">
                    <a16:creationId xmlns:a16="http://schemas.microsoft.com/office/drawing/2014/main" id="{BC9E31B8-A107-3495-95DB-B4B50A42C56C}"/>
                  </a:ext>
                </a:extLst>
              </p:cNvPr>
              <p:cNvSpPr/>
              <p:nvPr/>
            </p:nvSpPr>
            <p:spPr>
              <a:xfrm>
                <a:off x="7831584" y="4197562"/>
                <a:ext cx="689491" cy="198516"/>
              </a:xfrm>
              <a:custGeom>
                <a:avLst/>
                <a:gdLst>
                  <a:gd name="connsiteX0" fmla="*/ 688775 w 689491"/>
                  <a:gd name="connsiteY0" fmla="*/ 198517 h 198516"/>
                  <a:gd name="connsiteX1" fmla="*/ 684644 w 689491"/>
                  <a:gd name="connsiteY1" fmla="*/ 198112 h 198516"/>
                  <a:gd name="connsiteX2" fmla="*/ 685130 w 689491"/>
                  <a:gd name="connsiteY2" fmla="*/ 193900 h 198516"/>
                  <a:gd name="connsiteX3" fmla="*/ 681972 w 689491"/>
                  <a:gd name="connsiteY3" fmla="*/ 196573 h 198516"/>
                  <a:gd name="connsiteX4" fmla="*/ 376623 w 689491"/>
                  <a:gd name="connsiteY4" fmla="*/ 9314 h 198516"/>
                  <a:gd name="connsiteX5" fmla="*/ 3888 w 689491"/>
                  <a:gd name="connsiteY5" fmla="*/ 194386 h 198516"/>
                  <a:gd name="connsiteX6" fmla="*/ 0 w 689491"/>
                  <a:gd name="connsiteY6" fmla="*/ 186611 h 198516"/>
                  <a:gd name="connsiteX7" fmla="*/ 375732 w 689491"/>
                  <a:gd name="connsiteY7" fmla="*/ 0 h 198516"/>
                  <a:gd name="connsiteX8" fmla="*/ 377271 w 689491"/>
                  <a:gd name="connsiteY8" fmla="*/ 405 h 198516"/>
                  <a:gd name="connsiteX9" fmla="*/ 540799 w 689491"/>
                  <a:gd name="connsiteY9" fmla="*/ 96221 h 198516"/>
                  <a:gd name="connsiteX10" fmla="*/ 689423 w 689491"/>
                  <a:gd name="connsiteY10" fmla="*/ 194467 h 198516"/>
                  <a:gd name="connsiteX11" fmla="*/ 688694 w 689491"/>
                  <a:gd name="connsiteY11" fmla="*/ 198436 h 198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9491" h="198516">
                    <a:moveTo>
                      <a:pt x="688775" y="198517"/>
                    </a:moveTo>
                    <a:lnTo>
                      <a:pt x="684644" y="198112"/>
                    </a:lnTo>
                    <a:lnTo>
                      <a:pt x="685130" y="193900"/>
                    </a:lnTo>
                    <a:lnTo>
                      <a:pt x="681972" y="196573"/>
                    </a:lnTo>
                    <a:cubicBezTo>
                      <a:pt x="672657" y="187664"/>
                      <a:pt x="404323" y="20330"/>
                      <a:pt x="376623" y="9314"/>
                    </a:cubicBezTo>
                    <a:lnTo>
                      <a:pt x="3888" y="194386"/>
                    </a:lnTo>
                    <a:lnTo>
                      <a:pt x="0" y="186611"/>
                    </a:lnTo>
                    <a:lnTo>
                      <a:pt x="375732" y="0"/>
                    </a:lnTo>
                    <a:lnTo>
                      <a:pt x="377271" y="405"/>
                    </a:lnTo>
                    <a:cubicBezTo>
                      <a:pt x="390392" y="3726"/>
                      <a:pt x="496009" y="68521"/>
                      <a:pt x="540799" y="96221"/>
                    </a:cubicBezTo>
                    <a:cubicBezTo>
                      <a:pt x="690476" y="188798"/>
                      <a:pt x="689990" y="191227"/>
                      <a:pt x="689423" y="194467"/>
                    </a:cubicBezTo>
                    <a:lnTo>
                      <a:pt x="688694" y="198436"/>
                    </a:lnTo>
                    <a:close/>
                  </a:path>
                </a:pathLst>
              </a:custGeom>
              <a:solidFill>
                <a:srgbClr val="FDBB30"/>
              </a:solidFill>
              <a:ln w="8032"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F584BEC0-2967-FB03-C74A-17ADDE2BB26B}"/>
                  </a:ext>
                </a:extLst>
              </p:cNvPr>
              <p:cNvSpPr/>
              <p:nvPr/>
            </p:nvSpPr>
            <p:spPr>
              <a:xfrm>
                <a:off x="7830936" y="4192945"/>
                <a:ext cx="917583" cy="406834"/>
              </a:xfrm>
              <a:custGeom>
                <a:avLst/>
                <a:gdLst>
                  <a:gd name="connsiteX0" fmla="*/ 516176 w 917583"/>
                  <a:gd name="connsiteY0" fmla="*/ 406834 h 406834"/>
                  <a:gd name="connsiteX1" fmla="*/ 375084 w 917583"/>
                  <a:gd name="connsiteY1" fmla="*/ 18386 h 406834"/>
                  <a:gd name="connsiteX2" fmla="*/ 156238 w 917583"/>
                  <a:gd name="connsiteY2" fmla="*/ 319846 h 406834"/>
                  <a:gd name="connsiteX3" fmla="*/ 0 w 917583"/>
                  <a:gd name="connsiteY3" fmla="*/ 202405 h 406834"/>
                  <a:gd name="connsiteX4" fmla="*/ 5265 w 917583"/>
                  <a:gd name="connsiteY4" fmla="*/ 195520 h 406834"/>
                  <a:gd name="connsiteX5" fmla="*/ 154375 w 917583"/>
                  <a:gd name="connsiteY5" fmla="*/ 307616 h 406834"/>
                  <a:gd name="connsiteX6" fmla="*/ 377676 w 917583"/>
                  <a:gd name="connsiteY6" fmla="*/ 0 h 406834"/>
                  <a:gd name="connsiteX7" fmla="*/ 519092 w 917583"/>
                  <a:gd name="connsiteY7" fmla="*/ 389420 h 406834"/>
                  <a:gd name="connsiteX8" fmla="*/ 677031 w 917583"/>
                  <a:gd name="connsiteY8" fmla="*/ 193738 h 406834"/>
                  <a:gd name="connsiteX9" fmla="*/ 917584 w 917583"/>
                  <a:gd name="connsiteY9" fmla="*/ 222410 h 406834"/>
                  <a:gd name="connsiteX10" fmla="*/ 916612 w 917583"/>
                  <a:gd name="connsiteY10" fmla="*/ 231077 h 406834"/>
                  <a:gd name="connsiteX11" fmla="*/ 680757 w 917583"/>
                  <a:gd name="connsiteY11" fmla="*/ 202891 h 406834"/>
                  <a:gd name="connsiteX12" fmla="*/ 516176 w 917583"/>
                  <a:gd name="connsiteY12" fmla="*/ 406834 h 40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7583" h="406834">
                    <a:moveTo>
                      <a:pt x="516176" y="406834"/>
                    </a:moveTo>
                    <a:lnTo>
                      <a:pt x="375084" y="18386"/>
                    </a:lnTo>
                    <a:lnTo>
                      <a:pt x="156238" y="319846"/>
                    </a:lnTo>
                    <a:lnTo>
                      <a:pt x="0" y="202405"/>
                    </a:lnTo>
                    <a:lnTo>
                      <a:pt x="5265" y="195520"/>
                    </a:lnTo>
                    <a:lnTo>
                      <a:pt x="154375" y="307616"/>
                    </a:lnTo>
                    <a:lnTo>
                      <a:pt x="377676" y="0"/>
                    </a:lnTo>
                    <a:lnTo>
                      <a:pt x="519092" y="389420"/>
                    </a:lnTo>
                    <a:lnTo>
                      <a:pt x="677031" y="193738"/>
                    </a:lnTo>
                    <a:lnTo>
                      <a:pt x="917584" y="222410"/>
                    </a:lnTo>
                    <a:lnTo>
                      <a:pt x="916612" y="231077"/>
                    </a:lnTo>
                    <a:lnTo>
                      <a:pt x="680757" y="202891"/>
                    </a:lnTo>
                    <a:lnTo>
                      <a:pt x="516176" y="406834"/>
                    </a:lnTo>
                    <a:close/>
                  </a:path>
                </a:pathLst>
              </a:custGeom>
              <a:solidFill>
                <a:srgbClr val="FDBB30"/>
              </a:solidFill>
              <a:ln w="8032"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031D419E-0541-1EF8-F698-63675DD521D5}"/>
                  </a:ext>
                </a:extLst>
              </p:cNvPr>
              <p:cNvSpPr/>
              <p:nvPr/>
            </p:nvSpPr>
            <p:spPr>
              <a:xfrm>
                <a:off x="7990252" y="4419000"/>
                <a:ext cx="749277" cy="176243"/>
              </a:xfrm>
              <a:custGeom>
                <a:avLst/>
                <a:gdLst>
                  <a:gd name="connsiteX0" fmla="*/ 361477 w 749277"/>
                  <a:gd name="connsiteY0" fmla="*/ 176243 h 176243"/>
                  <a:gd name="connsiteX1" fmla="*/ 0 w 749277"/>
                  <a:gd name="connsiteY1" fmla="*/ 93467 h 176243"/>
                  <a:gd name="connsiteX2" fmla="*/ 1944 w 749277"/>
                  <a:gd name="connsiteY2" fmla="*/ 85044 h 176243"/>
                  <a:gd name="connsiteX3" fmla="*/ 363016 w 749277"/>
                  <a:gd name="connsiteY3" fmla="*/ 167658 h 176243"/>
                  <a:gd name="connsiteX4" fmla="*/ 745309 w 749277"/>
                  <a:gd name="connsiteY4" fmla="*/ 0 h 176243"/>
                  <a:gd name="connsiteX5" fmla="*/ 749278 w 749277"/>
                  <a:gd name="connsiteY5" fmla="*/ 7694 h 176243"/>
                  <a:gd name="connsiteX6" fmla="*/ 361558 w 749277"/>
                  <a:gd name="connsiteY6" fmla="*/ 175839 h 176243"/>
                  <a:gd name="connsiteX7" fmla="*/ 361558 w 749277"/>
                  <a:gd name="connsiteY7" fmla="*/ 176243 h 1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277" h="176243">
                    <a:moveTo>
                      <a:pt x="361477" y="176243"/>
                    </a:moveTo>
                    <a:lnTo>
                      <a:pt x="0" y="93467"/>
                    </a:lnTo>
                    <a:lnTo>
                      <a:pt x="1944" y="85044"/>
                    </a:lnTo>
                    <a:lnTo>
                      <a:pt x="363016" y="167658"/>
                    </a:lnTo>
                    <a:cubicBezTo>
                      <a:pt x="377757" y="165147"/>
                      <a:pt x="573520" y="89175"/>
                      <a:pt x="745309" y="0"/>
                    </a:cubicBezTo>
                    <a:lnTo>
                      <a:pt x="749278" y="7694"/>
                    </a:lnTo>
                    <a:cubicBezTo>
                      <a:pt x="603164" y="83586"/>
                      <a:pt x="383670" y="175272"/>
                      <a:pt x="361558" y="175839"/>
                    </a:cubicBezTo>
                    <a:lnTo>
                      <a:pt x="361558" y="176243"/>
                    </a:lnTo>
                    <a:close/>
                  </a:path>
                </a:pathLst>
              </a:custGeom>
              <a:solidFill>
                <a:srgbClr val="FDBB30"/>
              </a:solidFill>
              <a:ln w="8032" cap="flat">
                <a:noFill/>
                <a:prstDash val="solid"/>
                <a:miter/>
              </a:ln>
            </p:spPr>
            <p:txBody>
              <a:bodyPr rtlCol="0" anchor="ctr"/>
              <a:lstStyle/>
              <a:p>
                <a:endParaRPr lang="en-US"/>
              </a:p>
            </p:txBody>
          </p:sp>
        </p:grpSp>
        <p:grpSp>
          <p:nvGrpSpPr>
            <p:cNvPr id="523" name="Graphic 117">
              <a:extLst>
                <a:ext uri="{FF2B5EF4-FFF2-40B4-BE49-F238E27FC236}">
                  <a16:creationId xmlns:a16="http://schemas.microsoft.com/office/drawing/2014/main" id="{07E56E9D-4F0D-758B-4AF5-A289C5FCF212}"/>
                </a:ext>
              </a:extLst>
            </p:cNvPr>
            <p:cNvGrpSpPr/>
            <p:nvPr/>
          </p:nvGrpSpPr>
          <p:grpSpPr>
            <a:xfrm>
              <a:off x="7786308" y="4161195"/>
              <a:ext cx="1009026" cy="477137"/>
              <a:chOff x="7786308" y="4161195"/>
              <a:chExt cx="1009026" cy="477137"/>
            </a:xfrm>
            <a:solidFill>
              <a:srgbClr val="FDBB30"/>
            </a:solidFill>
          </p:grpSpPr>
          <p:sp>
            <p:nvSpPr>
              <p:cNvPr id="524" name="Freeform: Shape 523">
                <a:extLst>
                  <a:ext uri="{FF2B5EF4-FFF2-40B4-BE49-F238E27FC236}">
                    <a16:creationId xmlns:a16="http://schemas.microsoft.com/office/drawing/2014/main" id="{AACB8BA6-80FB-25B1-0147-9392A6099187}"/>
                  </a:ext>
                </a:extLst>
              </p:cNvPr>
              <p:cNvSpPr/>
              <p:nvPr/>
            </p:nvSpPr>
            <p:spPr>
              <a:xfrm>
                <a:off x="8700733" y="4365058"/>
                <a:ext cx="94601" cy="94601"/>
              </a:xfrm>
              <a:custGeom>
                <a:avLst/>
                <a:gdLst>
                  <a:gd name="connsiteX0" fmla="*/ 94601 w 94601"/>
                  <a:gd name="connsiteY0" fmla="*/ 47301 h 94601"/>
                  <a:gd name="connsiteX1" fmla="*/ 47301 w 94601"/>
                  <a:gd name="connsiteY1" fmla="*/ 94601 h 94601"/>
                  <a:gd name="connsiteX2" fmla="*/ 0 w 94601"/>
                  <a:gd name="connsiteY2" fmla="*/ 47301 h 94601"/>
                  <a:gd name="connsiteX3" fmla="*/ 47301 w 94601"/>
                  <a:gd name="connsiteY3" fmla="*/ 0 h 94601"/>
                  <a:gd name="connsiteX4" fmla="*/ 94601 w 94601"/>
                  <a:gd name="connsiteY4" fmla="*/ 47301 h 94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01" h="94601">
                    <a:moveTo>
                      <a:pt x="94601" y="47301"/>
                    </a:moveTo>
                    <a:cubicBezTo>
                      <a:pt x="94601" y="73462"/>
                      <a:pt x="73462" y="94601"/>
                      <a:pt x="47301" y="94601"/>
                    </a:cubicBezTo>
                    <a:cubicBezTo>
                      <a:pt x="21140" y="94601"/>
                      <a:pt x="0" y="73462"/>
                      <a:pt x="0" y="47301"/>
                    </a:cubicBezTo>
                    <a:cubicBezTo>
                      <a:pt x="0" y="21140"/>
                      <a:pt x="21140" y="0"/>
                      <a:pt x="47301" y="0"/>
                    </a:cubicBezTo>
                    <a:cubicBezTo>
                      <a:pt x="73462" y="0"/>
                      <a:pt x="94601" y="21140"/>
                      <a:pt x="94601" y="47301"/>
                    </a:cubicBezTo>
                    <a:close/>
                  </a:path>
                </a:pathLst>
              </a:custGeom>
              <a:solidFill>
                <a:srgbClr val="FDBB30"/>
              </a:solidFill>
              <a:ln w="8032"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48A913E6-7F03-8056-DA4C-81CDCD2ADE79}"/>
                  </a:ext>
                </a:extLst>
              </p:cNvPr>
              <p:cNvSpPr/>
              <p:nvPr/>
            </p:nvSpPr>
            <p:spPr>
              <a:xfrm>
                <a:off x="7786308" y="4344080"/>
                <a:ext cx="84072" cy="84072"/>
              </a:xfrm>
              <a:custGeom>
                <a:avLst/>
                <a:gdLst>
                  <a:gd name="connsiteX0" fmla="*/ 84072 w 84072"/>
                  <a:gd name="connsiteY0" fmla="*/ 42036 h 84072"/>
                  <a:gd name="connsiteX1" fmla="*/ 42036 w 84072"/>
                  <a:gd name="connsiteY1" fmla="*/ 84072 h 84072"/>
                  <a:gd name="connsiteX2" fmla="*/ 0 w 84072"/>
                  <a:gd name="connsiteY2" fmla="*/ 42036 h 84072"/>
                  <a:gd name="connsiteX3" fmla="*/ 42036 w 84072"/>
                  <a:gd name="connsiteY3" fmla="*/ 0 h 84072"/>
                  <a:gd name="connsiteX4" fmla="*/ 84072 w 84072"/>
                  <a:gd name="connsiteY4" fmla="*/ 42036 h 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72" h="84072">
                    <a:moveTo>
                      <a:pt x="84072" y="42036"/>
                    </a:moveTo>
                    <a:cubicBezTo>
                      <a:pt x="84072" y="65281"/>
                      <a:pt x="65281" y="84072"/>
                      <a:pt x="42036" y="84072"/>
                    </a:cubicBezTo>
                    <a:cubicBezTo>
                      <a:pt x="18791" y="84072"/>
                      <a:pt x="0" y="65281"/>
                      <a:pt x="0" y="42036"/>
                    </a:cubicBezTo>
                    <a:cubicBezTo>
                      <a:pt x="0" y="18791"/>
                      <a:pt x="18791" y="0"/>
                      <a:pt x="42036" y="0"/>
                    </a:cubicBezTo>
                    <a:cubicBezTo>
                      <a:pt x="65281" y="0"/>
                      <a:pt x="84072" y="18791"/>
                      <a:pt x="84072" y="42036"/>
                    </a:cubicBezTo>
                    <a:close/>
                  </a:path>
                </a:pathLst>
              </a:custGeom>
              <a:solidFill>
                <a:srgbClr val="FDBB30"/>
              </a:solidFill>
              <a:ln w="8032"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911157DB-EE0C-6C4F-EC05-A1AD8C47F34B}"/>
                  </a:ext>
                </a:extLst>
              </p:cNvPr>
              <p:cNvSpPr/>
              <p:nvPr/>
            </p:nvSpPr>
            <p:spPr>
              <a:xfrm>
                <a:off x="8311880" y="4554260"/>
                <a:ext cx="84072" cy="84072"/>
              </a:xfrm>
              <a:custGeom>
                <a:avLst/>
                <a:gdLst>
                  <a:gd name="connsiteX0" fmla="*/ 84072 w 84072"/>
                  <a:gd name="connsiteY0" fmla="*/ 42036 h 84072"/>
                  <a:gd name="connsiteX1" fmla="*/ 42036 w 84072"/>
                  <a:gd name="connsiteY1" fmla="*/ 84072 h 84072"/>
                  <a:gd name="connsiteX2" fmla="*/ 0 w 84072"/>
                  <a:gd name="connsiteY2" fmla="*/ 42036 h 84072"/>
                  <a:gd name="connsiteX3" fmla="*/ 42036 w 84072"/>
                  <a:gd name="connsiteY3" fmla="*/ 0 h 84072"/>
                  <a:gd name="connsiteX4" fmla="*/ 84072 w 84072"/>
                  <a:gd name="connsiteY4" fmla="*/ 42036 h 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72" h="84072">
                    <a:moveTo>
                      <a:pt x="84072" y="42036"/>
                    </a:moveTo>
                    <a:cubicBezTo>
                      <a:pt x="84072" y="65281"/>
                      <a:pt x="65281" y="84072"/>
                      <a:pt x="42036" y="84072"/>
                    </a:cubicBezTo>
                    <a:cubicBezTo>
                      <a:pt x="18791" y="84072"/>
                      <a:pt x="0" y="65281"/>
                      <a:pt x="0" y="42036"/>
                    </a:cubicBezTo>
                    <a:cubicBezTo>
                      <a:pt x="0" y="18791"/>
                      <a:pt x="18791" y="0"/>
                      <a:pt x="42036" y="0"/>
                    </a:cubicBezTo>
                    <a:cubicBezTo>
                      <a:pt x="65281" y="0"/>
                      <a:pt x="84072" y="18791"/>
                      <a:pt x="84072" y="42036"/>
                    </a:cubicBezTo>
                    <a:close/>
                  </a:path>
                </a:pathLst>
              </a:custGeom>
              <a:solidFill>
                <a:srgbClr val="FDBB30"/>
              </a:solidFill>
              <a:ln w="8032"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D0E97ECE-C7A4-EDA2-9156-456D30B84407}"/>
                  </a:ext>
                </a:extLst>
              </p:cNvPr>
              <p:cNvSpPr/>
              <p:nvPr/>
            </p:nvSpPr>
            <p:spPr>
              <a:xfrm>
                <a:off x="8458966" y="4344809"/>
                <a:ext cx="84072" cy="84072"/>
              </a:xfrm>
              <a:custGeom>
                <a:avLst/>
                <a:gdLst>
                  <a:gd name="connsiteX0" fmla="*/ 84072 w 84072"/>
                  <a:gd name="connsiteY0" fmla="*/ 42036 h 84072"/>
                  <a:gd name="connsiteX1" fmla="*/ 42036 w 84072"/>
                  <a:gd name="connsiteY1" fmla="*/ 84072 h 84072"/>
                  <a:gd name="connsiteX2" fmla="*/ 0 w 84072"/>
                  <a:gd name="connsiteY2" fmla="*/ 42036 h 84072"/>
                  <a:gd name="connsiteX3" fmla="*/ 42036 w 84072"/>
                  <a:gd name="connsiteY3" fmla="*/ 0 h 84072"/>
                  <a:gd name="connsiteX4" fmla="*/ 84072 w 84072"/>
                  <a:gd name="connsiteY4" fmla="*/ 42036 h 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72" h="84072">
                    <a:moveTo>
                      <a:pt x="84072" y="42036"/>
                    </a:moveTo>
                    <a:cubicBezTo>
                      <a:pt x="84072" y="65281"/>
                      <a:pt x="65281" y="84072"/>
                      <a:pt x="42036" y="84072"/>
                    </a:cubicBezTo>
                    <a:cubicBezTo>
                      <a:pt x="18791" y="84072"/>
                      <a:pt x="0" y="65281"/>
                      <a:pt x="0" y="42036"/>
                    </a:cubicBezTo>
                    <a:cubicBezTo>
                      <a:pt x="0" y="18791"/>
                      <a:pt x="18791" y="0"/>
                      <a:pt x="42036" y="0"/>
                    </a:cubicBezTo>
                    <a:cubicBezTo>
                      <a:pt x="65281" y="0"/>
                      <a:pt x="84072" y="18791"/>
                      <a:pt x="84072" y="42036"/>
                    </a:cubicBezTo>
                    <a:close/>
                  </a:path>
                </a:pathLst>
              </a:custGeom>
              <a:solidFill>
                <a:srgbClr val="FDBB30"/>
              </a:solidFill>
              <a:ln w="8032"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C95688BD-E617-9939-F98B-8C3A6F92CB96}"/>
                  </a:ext>
                </a:extLst>
              </p:cNvPr>
              <p:cNvSpPr/>
              <p:nvPr/>
            </p:nvSpPr>
            <p:spPr>
              <a:xfrm>
                <a:off x="8163094" y="4161195"/>
                <a:ext cx="84072" cy="84072"/>
              </a:xfrm>
              <a:custGeom>
                <a:avLst/>
                <a:gdLst>
                  <a:gd name="connsiteX0" fmla="*/ 84072 w 84072"/>
                  <a:gd name="connsiteY0" fmla="*/ 42036 h 84072"/>
                  <a:gd name="connsiteX1" fmla="*/ 42036 w 84072"/>
                  <a:gd name="connsiteY1" fmla="*/ 84072 h 84072"/>
                  <a:gd name="connsiteX2" fmla="*/ 0 w 84072"/>
                  <a:gd name="connsiteY2" fmla="*/ 42036 h 84072"/>
                  <a:gd name="connsiteX3" fmla="*/ 42036 w 84072"/>
                  <a:gd name="connsiteY3" fmla="*/ 0 h 84072"/>
                  <a:gd name="connsiteX4" fmla="*/ 84072 w 84072"/>
                  <a:gd name="connsiteY4" fmla="*/ 42036 h 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72" h="84072">
                    <a:moveTo>
                      <a:pt x="84072" y="42036"/>
                    </a:moveTo>
                    <a:cubicBezTo>
                      <a:pt x="84072" y="65281"/>
                      <a:pt x="65281" y="84072"/>
                      <a:pt x="42036" y="84072"/>
                    </a:cubicBezTo>
                    <a:cubicBezTo>
                      <a:pt x="18791" y="84072"/>
                      <a:pt x="0" y="65281"/>
                      <a:pt x="0" y="42036"/>
                    </a:cubicBezTo>
                    <a:cubicBezTo>
                      <a:pt x="0" y="18791"/>
                      <a:pt x="18791" y="0"/>
                      <a:pt x="42036" y="0"/>
                    </a:cubicBezTo>
                    <a:cubicBezTo>
                      <a:pt x="65281" y="0"/>
                      <a:pt x="84072" y="18791"/>
                      <a:pt x="84072" y="42036"/>
                    </a:cubicBezTo>
                    <a:close/>
                  </a:path>
                </a:pathLst>
              </a:custGeom>
              <a:solidFill>
                <a:srgbClr val="FDBB30"/>
              </a:solidFill>
              <a:ln w="8032"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B7B3927D-CE2A-689B-6878-202EFD2B8DA0}"/>
                  </a:ext>
                </a:extLst>
              </p:cNvPr>
              <p:cNvSpPr/>
              <p:nvPr/>
            </p:nvSpPr>
            <p:spPr>
              <a:xfrm>
                <a:off x="7949188" y="4463385"/>
                <a:ext cx="84072" cy="84072"/>
              </a:xfrm>
              <a:custGeom>
                <a:avLst/>
                <a:gdLst>
                  <a:gd name="connsiteX0" fmla="*/ 84072 w 84072"/>
                  <a:gd name="connsiteY0" fmla="*/ 42036 h 84072"/>
                  <a:gd name="connsiteX1" fmla="*/ 42036 w 84072"/>
                  <a:gd name="connsiteY1" fmla="*/ 84072 h 84072"/>
                  <a:gd name="connsiteX2" fmla="*/ 0 w 84072"/>
                  <a:gd name="connsiteY2" fmla="*/ 42036 h 84072"/>
                  <a:gd name="connsiteX3" fmla="*/ 42036 w 84072"/>
                  <a:gd name="connsiteY3" fmla="*/ 0 h 84072"/>
                  <a:gd name="connsiteX4" fmla="*/ 84072 w 84072"/>
                  <a:gd name="connsiteY4" fmla="*/ 42036 h 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72" h="84072">
                    <a:moveTo>
                      <a:pt x="84072" y="42036"/>
                    </a:moveTo>
                    <a:cubicBezTo>
                      <a:pt x="84072" y="65281"/>
                      <a:pt x="65281" y="84072"/>
                      <a:pt x="42036" y="84072"/>
                    </a:cubicBezTo>
                    <a:cubicBezTo>
                      <a:pt x="18791" y="84072"/>
                      <a:pt x="0" y="65281"/>
                      <a:pt x="0" y="42036"/>
                    </a:cubicBezTo>
                    <a:cubicBezTo>
                      <a:pt x="0" y="18791"/>
                      <a:pt x="18791" y="0"/>
                      <a:pt x="42036" y="0"/>
                    </a:cubicBezTo>
                    <a:cubicBezTo>
                      <a:pt x="65281" y="0"/>
                      <a:pt x="84072" y="18791"/>
                      <a:pt x="84072" y="42036"/>
                    </a:cubicBezTo>
                    <a:close/>
                  </a:path>
                </a:pathLst>
              </a:custGeom>
              <a:solidFill>
                <a:srgbClr val="FDBB30"/>
              </a:solidFill>
              <a:ln w="8032" cap="flat">
                <a:noFill/>
                <a:prstDash val="solid"/>
                <a:miter/>
              </a:ln>
            </p:spPr>
            <p:txBody>
              <a:bodyPr rtlCol="0" anchor="ctr"/>
              <a:lstStyle/>
              <a:p>
                <a:endParaRPr lang="en-US"/>
              </a:p>
            </p:txBody>
          </p:sp>
        </p:grpSp>
      </p:grpSp>
      <p:sp>
        <p:nvSpPr>
          <p:cNvPr id="531" name="TextBox 530">
            <a:extLst>
              <a:ext uri="{FF2B5EF4-FFF2-40B4-BE49-F238E27FC236}">
                <a16:creationId xmlns:a16="http://schemas.microsoft.com/office/drawing/2014/main" id="{01838CE7-BA2F-B380-82E4-6E30D4AABEA9}"/>
              </a:ext>
            </a:extLst>
          </p:cNvPr>
          <p:cNvSpPr txBox="1"/>
          <p:nvPr/>
        </p:nvSpPr>
        <p:spPr>
          <a:xfrm>
            <a:off x="7577903" y="4884553"/>
            <a:ext cx="1215397" cy="400110"/>
          </a:xfrm>
          <a:prstGeom prst="rect">
            <a:avLst/>
          </a:prstGeom>
          <a:noFill/>
        </p:spPr>
        <p:txBody>
          <a:bodyPr wrap="none" rtlCol="0">
            <a:spAutoFit/>
          </a:bodyPr>
          <a:lstStyle/>
          <a:p>
            <a:pPr algn="ctr"/>
            <a:r>
              <a:rPr lang="en-US" sz="1000" dirty="0"/>
              <a:t>Voice Verification</a:t>
            </a:r>
          </a:p>
          <a:p>
            <a:pPr algn="ctr"/>
            <a:r>
              <a:rPr lang="en-US" sz="1000" dirty="0"/>
              <a:t>&amp; Liveness</a:t>
            </a:r>
          </a:p>
        </p:txBody>
      </p:sp>
      <p:pic>
        <p:nvPicPr>
          <p:cNvPr id="533" name="Graphic 532">
            <a:extLst>
              <a:ext uri="{FF2B5EF4-FFF2-40B4-BE49-F238E27FC236}">
                <a16:creationId xmlns:a16="http://schemas.microsoft.com/office/drawing/2014/main" id="{2D8C2C98-4446-6332-7822-F4858610BF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06112" y="4139474"/>
            <a:ext cx="455820" cy="636900"/>
          </a:xfrm>
          <a:prstGeom prst="rect">
            <a:avLst/>
          </a:prstGeom>
        </p:spPr>
      </p:pic>
      <p:sp>
        <p:nvSpPr>
          <p:cNvPr id="534" name="TextBox 533">
            <a:extLst>
              <a:ext uri="{FF2B5EF4-FFF2-40B4-BE49-F238E27FC236}">
                <a16:creationId xmlns:a16="http://schemas.microsoft.com/office/drawing/2014/main" id="{F21AABEE-7E8B-6153-3BEE-930FCB74ECD2}"/>
              </a:ext>
            </a:extLst>
          </p:cNvPr>
          <p:cNvSpPr txBox="1"/>
          <p:nvPr/>
        </p:nvSpPr>
        <p:spPr>
          <a:xfrm>
            <a:off x="9195253" y="4884553"/>
            <a:ext cx="1077539" cy="400110"/>
          </a:xfrm>
          <a:prstGeom prst="rect">
            <a:avLst/>
          </a:prstGeom>
          <a:noFill/>
        </p:spPr>
        <p:txBody>
          <a:bodyPr wrap="none" rtlCol="0">
            <a:spAutoFit/>
          </a:bodyPr>
          <a:lstStyle/>
          <a:p>
            <a:pPr algn="ctr"/>
            <a:r>
              <a:rPr lang="en-US" sz="1000" dirty="0"/>
              <a:t>Synthetic Voice</a:t>
            </a:r>
          </a:p>
          <a:p>
            <a:pPr algn="ctr"/>
            <a:r>
              <a:rPr lang="en-US" sz="1000" dirty="0"/>
              <a:t>Detection</a:t>
            </a:r>
          </a:p>
        </p:txBody>
      </p:sp>
      <p:grpSp>
        <p:nvGrpSpPr>
          <p:cNvPr id="535" name="Graphic 83">
            <a:extLst>
              <a:ext uri="{FF2B5EF4-FFF2-40B4-BE49-F238E27FC236}">
                <a16:creationId xmlns:a16="http://schemas.microsoft.com/office/drawing/2014/main" id="{4A91EDA1-1F17-172F-A2D3-5D824D331325}"/>
              </a:ext>
            </a:extLst>
          </p:cNvPr>
          <p:cNvGrpSpPr/>
          <p:nvPr/>
        </p:nvGrpSpPr>
        <p:grpSpPr>
          <a:xfrm>
            <a:off x="4982158" y="1352293"/>
            <a:ext cx="749760" cy="775635"/>
            <a:chOff x="657774" y="1352293"/>
            <a:chExt cx="749760" cy="775635"/>
          </a:xfrm>
          <a:solidFill>
            <a:srgbClr val="FDBB30"/>
          </a:solidFill>
        </p:grpSpPr>
        <p:sp>
          <p:nvSpPr>
            <p:cNvPr id="536" name="Freeform: Shape 535">
              <a:extLst>
                <a:ext uri="{FF2B5EF4-FFF2-40B4-BE49-F238E27FC236}">
                  <a16:creationId xmlns:a16="http://schemas.microsoft.com/office/drawing/2014/main" id="{013E6E96-1410-9049-C294-D6EE43F3EBE0}"/>
                </a:ext>
              </a:extLst>
            </p:cNvPr>
            <p:cNvSpPr/>
            <p:nvPr/>
          </p:nvSpPr>
          <p:spPr>
            <a:xfrm>
              <a:off x="657774" y="1999807"/>
              <a:ext cx="128184" cy="128121"/>
            </a:xfrm>
            <a:custGeom>
              <a:avLst/>
              <a:gdLst>
                <a:gd name="connsiteX0" fmla="*/ 117193 w 128184"/>
                <a:gd name="connsiteY0" fmla="*/ 128121 h 128121"/>
                <a:gd name="connsiteX1" fmla="*/ 10991 w 128184"/>
                <a:gd name="connsiteY1" fmla="*/ 128121 h 128121"/>
                <a:gd name="connsiteX2" fmla="*/ 0 w 128184"/>
                <a:gd name="connsiteY2" fmla="*/ 117130 h 128121"/>
                <a:gd name="connsiteX3" fmla="*/ 0 w 128184"/>
                <a:gd name="connsiteY3" fmla="*/ 10991 h 128121"/>
                <a:gd name="connsiteX4" fmla="*/ 10991 w 128184"/>
                <a:gd name="connsiteY4" fmla="*/ 0 h 128121"/>
                <a:gd name="connsiteX5" fmla="*/ 21982 w 128184"/>
                <a:gd name="connsiteY5" fmla="*/ 10991 h 128121"/>
                <a:gd name="connsiteX6" fmla="*/ 21982 w 128184"/>
                <a:gd name="connsiteY6" fmla="*/ 106140 h 128121"/>
                <a:gd name="connsiteX7" fmla="*/ 117193 w 128184"/>
                <a:gd name="connsiteY7" fmla="*/ 106140 h 128121"/>
                <a:gd name="connsiteX8" fmla="*/ 128184 w 128184"/>
                <a:gd name="connsiteY8" fmla="*/ 117130 h 128121"/>
                <a:gd name="connsiteX9" fmla="*/ 117193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17193" y="128121"/>
                  </a:moveTo>
                  <a:lnTo>
                    <a:pt x="10991" y="128121"/>
                  </a:lnTo>
                  <a:cubicBezTo>
                    <a:pt x="4899" y="128121"/>
                    <a:pt x="0" y="123222"/>
                    <a:pt x="0" y="117130"/>
                  </a:cubicBezTo>
                  <a:lnTo>
                    <a:pt x="0" y="10991"/>
                  </a:lnTo>
                  <a:cubicBezTo>
                    <a:pt x="0" y="4899"/>
                    <a:pt x="4899" y="0"/>
                    <a:pt x="10991" y="0"/>
                  </a:cubicBezTo>
                  <a:cubicBezTo>
                    <a:pt x="17083" y="0"/>
                    <a:pt x="21982" y="4899"/>
                    <a:pt x="21982" y="10991"/>
                  </a:cubicBezTo>
                  <a:lnTo>
                    <a:pt x="21982" y="106140"/>
                  </a:lnTo>
                  <a:lnTo>
                    <a:pt x="117193" y="106140"/>
                  </a:lnTo>
                  <a:cubicBezTo>
                    <a:pt x="123285" y="106140"/>
                    <a:pt x="128184" y="111038"/>
                    <a:pt x="128184" y="117130"/>
                  </a:cubicBezTo>
                  <a:cubicBezTo>
                    <a:pt x="128184" y="123222"/>
                    <a:pt x="123285" y="128121"/>
                    <a:pt x="117193" y="128121"/>
                  </a:cubicBezTo>
                  <a:close/>
                </a:path>
              </a:pathLst>
            </a:custGeom>
            <a:solidFill>
              <a:srgbClr val="FDBB30"/>
            </a:solidFill>
            <a:ln w="6243"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7A22BD12-C64A-DC30-504F-A068528B491B}"/>
                </a:ext>
              </a:extLst>
            </p:cNvPr>
            <p:cNvSpPr/>
            <p:nvPr/>
          </p:nvSpPr>
          <p:spPr>
            <a:xfrm>
              <a:off x="1279350" y="1999807"/>
              <a:ext cx="128184" cy="128121"/>
            </a:xfrm>
            <a:custGeom>
              <a:avLst/>
              <a:gdLst>
                <a:gd name="connsiteX0" fmla="*/ 117193 w 128184"/>
                <a:gd name="connsiteY0" fmla="*/ 128121 h 128121"/>
                <a:gd name="connsiteX1" fmla="*/ 10991 w 128184"/>
                <a:gd name="connsiteY1" fmla="*/ 128121 h 128121"/>
                <a:gd name="connsiteX2" fmla="*/ 0 w 128184"/>
                <a:gd name="connsiteY2" fmla="*/ 117130 h 128121"/>
                <a:gd name="connsiteX3" fmla="*/ 10991 w 128184"/>
                <a:gd name="connsiteY3" fmla="*/ 106140 h 128121"/>
                <a:gd name="connsiteX4" fmla="*/ 106202 w 128184"/>
                <a:gd name="connsiteY4" fmla="*/ 106140 h 128121"/>
                <a:gd name="connsiteX5" fmla="*/ 106202 w 128184"/>
                <a:gd name="connsiteY5" fmla="*/ 10991 h 128121"/>
                <a:gd name="connsiteX6" fmla="*/ 117193 w 128184"/>
                <a:gd name="connsiteY6" fmla="*/ 0 h 128121"/>
                <a:gd name="connsiteX7" fmla="*/ 128184 w 128184"/>
                <a:gd name="connsiteY7" fmla="*/ 10991 h 128121"/>
                <a:gd name="connsiteX8" fmla="*/ 128184 w 128184"/>
                <a:gd name="connsiteY8" fmla="*/ 117130 h 128121"/>
                <a:gd name="connsiteX9" fmla="*/ 117193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17193" y="128121"/>
                  </a:moveTo>
                  <a:lnTo>
                    <a:pt x="10991" y="128121"/>
                  </a:lnTo>
                  <a:cubicBezTo>
                    <a:pt x="4899" y="128121"/>
                    <a:pt x="0" y="123222"/>
                    <a:pt x="0" y="117130"/>
                  </a:cubicBezTo>
                  <a:cubicBezTo>
                    <a:pt x="0" y="111038"/>
                    <a:pt x="4899" y="106140"/>
                    <a:pt x="10991" y="106140"/>
                  </a:cubicBezTo>
                  <a:lnTo>
                    <a:pt x="106202" y="106140"/>
                  </a:lnTo>
                  <a:lnTo>
                    <a:pt x="106202" y="10991"/>
                  </a:lnTo>
                  <a:cubicBezTo>
                    <a:pt x="106202" y="4899"/>
                    <a:pt x="111101" y="0"/>
                    <a:pt x="117193" y="0"/>
                  </a:cubicBezTo>
                  <a:cubicBezTo>
                    <a:pt x="123285" y="0"/>
                    <a:pt x="128184" y="4899"/>
                    <a:pt x="128184" y="10991"/>
                  </a:cubicBezTo>
                  <a:lnTo>
                    <a:pt x="128184" y="117130"/>
                  </a:lnTo>
                  <a:cubicBezTo>
                    <a:pt x="128184" y="123222"/>
                    <a:pt x="123285" y="128121"/>
                    <a:pt x="117193" y="128121"/>
                  </a:cubicBezTo>
                  <a:close/>
                </a:path>
              </a:pathLst>
            </a:custGeom>
            <a:solidFill>
              <a:srgbClr val="FDBB30"/>
            </a:solidFill>
            <a:ln w="6243"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06E985F4-B2E7-D03C-1D57-3A218510CC33}"/>
                </a:ext>
              </a:extLst>
            </p:cNvPr>
            <p:cNvSpPr/>
            <p:nvPr/>
          </p:nvSpPr>
          <p:spPr>
            <a:xfrm>
              <a:off x="1279350" y="1352293"/>
              <a:ext cx="128184" cy="128121"/>
            </a:xfrm>
            <a:custGeom>
              <a:avLst/>
              <a:gdLst>
                <a:gd name="connsiteX0" fmla="*/ 117193 w 128184"/>
                <a:gd name="connsiteY0" fmla="*/ 128121 h 128121"/>
                <a:gd name="connsiteX1" fmla="*/ 106202 w 128184"/>
                <a:gd name="connsiteY1" fmla="*/ 117130 h 128121"/>
                <a:gd name="connsiteX2" fmla="*/ 106202 w 128184"/>
                <a:gd name="connsiteY2" fmla="*/ 21982 h 128121"/>
                <a:gd name="connsiteX3" fmla="*/ 10991 w 128184"/>
                <a:gd name="connsiteY3" fmla="*/ 21982 h 128121"/>
                <a:gd name="connsiteX4" fmla="*/ 0 w 128184"/>
                <a:gd name="connsiteY4" fmla="*/ 10991 h 128121"/>
                <a:gd name="connsiteX5" fmla="*/ 10991 w 128184"/>
                <a:gd name="connsiteY5" fmla="*/ 0 h 128121"/>
                <a:gd name="connsiteX6" fmla="*/ 117193 w 128184"/>
                <a:gd name="connsiteY6" fmla="*/ 0 h 128121"/>
                <a:gd name="connsiteX7" fmla="*/ 128184 w 128184"/>
                <a:gd name="connsiteY7" fmla="*/ 10991 h 128121"/>
                <a:gd name="connsiteX8" fmla="*/ 128184 w 128184"/>
                <a:gd name="connsiteY8" fmla="*/ 117130 h 128121"/>
                <a:gd name="connsiteX9" fmla="*/ 117193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17193" y="128121"/>
                  </a:moveTo>
                  <a:cubicBezTo>
                    <a:pt x="111101" y="128121"/>
                    <a:pt x="106202" y="123222"/>
                    <a:pt x="106202" y="117130"/>
                  </a:cubicBezTo>
                  <a:lnTo>
                    <a:pt x="106202" y="21982"/>
                  </a:lnTo>
                  <a:lnTo>
                    <a:pt x="10991" y="21982"/>
                  </a:lnTo>
                  <a:cubicBezTo>
                    <a:pt x="4899" y="21982"/>
                    <a:pt x="0" y="17083"/>
                    <a:pt x="0" y="10991"/>
                  </a:cubicBezTo>
                  <a:cubicBezTo>
                    <a:pt x="0" y="4899"/>
                    <a:pt x="4899" y="0"/>
                    <a:pt x="10991" y="0"/>
                  </a:cubicBezTo>
                  <a:lnTo>
                    <a:pt x="117193" y="0"/>
                  </a:lnTo>
                  <a:cubicBezTo>
                    <a:pt x="123285" y="0"/>
                    <a:pt x="128184" y="4899"/>
                    <a:pt x="128184" y="10991"/>
                  </a:cubicBezTo>
                  <a:lnTo>
                    <a:pt x="128184" y="117130"/>
                  </a:lnTo>
                  <a:cubicBezTo>
                    <a:pt x="128184" y="123222"/>
                    <a:pt x="123285" y="128121"/>
                    <a:pt x="117193" y="128121"/>
                  </a:cubicBezTo>
                  <a:close/>
                </a:path>
              </a:pathLst>
            </a:custGeom>
            <a:solidFill>
              <a:srgbClr val="FDBB30"/>
            </a:solidFill>
            <a:ln w="6243"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D1842420-B414-0438-815E-CE749B2D4DDD}"/>
                </a:ext>
              </a:extLst>
            </p:cNvPr>
            <p:cNvSpPr/>
            <p:nvPr/>
          </p:nvSpPr>
          <p:spPr>
            <a:xfrm>
              <a:off x="657774" y="1352293"/>
              <a:ext cx="128184" cy="128121"/>
            </a:xfrm>
            <a:custGeom>
              <a:avLst/>
              <a:gdLst>
                <a:gd name="connsiteX0" fmla="*/ 10991 w 128184"/>
                <a:gd name="connsiteY0" fmla="*/ 128121 h 128121"/>
                <a:gd name="connsiteX1" fmla="*/ 0 w 128184"/>
                <a:gd name="connsiteY1" fmla="*/ 117130 h 128121"/>
                <a:gd name="connsiteX2" fmla="*/ 0 w 128184"/>
                <a:gd name="connsiteY2" fmla="*/ 10991 h 128121"/>
                <a:gd name="connsiteX3" fmla="*/ 10991 w 128184"/>
                <a:gd name="connsiteY3" fmla="*/ 0 h 128121"/>
                <a:gd name="connsiteX4" fmla="*/ 117193 w 128184"/>
                <a:gd name="connsiteY4" fmla="*/ 0 h 128121"/>
                <a:gd name="connsiteX5" fmla="*/ 128184 w 128184"/>
                <a:gd name="connsiteY5" fmla="*/ 10991 h 128121"/>
                <a:gd name="connsiteX6" fmla="*/ 117193 w 128184"/>
                <a:gd name="connsiteY6" fmla="*/ 21982 h 128121"/>
                <a:gd name="connsiteX7" fmla="*/ 21982 w 128184"/>
                <a:gd name="connsiteY7" fmla="*/ 21982 h 128121"/>
                <a:gd name="connsiteX8" fmla="*/ 21982 w 128184"/>
                <a:gd name="connsiteY8" fmla="*/ 117130 h 128121"/>
                <a:gd name="connsiteX9" fmla="*/ 10991 w 128184"/>
                <a:gd name="connsiteY9" fmla="*/ 128121 h 1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184" h="128121">
                  <a:moveTo>
                    <a:pt x="10991" y="128121"/>
                  </a:moveTo>
                  <a:cubicBezTo>
                    <a:pt x="4899" y="128121"/>
                    <a:pt x="0" y="123222"/>
                    <a:pt x="0" y="117130"/>
                  </a:cubicBezTo>
                  <a:lnTo>
                    <a:pt x="0" y="10991"/>
                  </a:lnTo>
                  <a:cubicBezTo>
                    <a:pt x="0" y="4899"/>
                    <a:pt x="4899" y="0"/>
                    <a:pt x="10991" y="0"/>
                  </a:cubicBezTo>
                  <a:lnTo>
                    <a:pt x="117193" y="0"/>
                  </a:lnTo>
                  <a:cubicBezTo>
                    <a:pt x="123285" y="0"/>
                    <a:pt x="128184" y="4899"/>
                    <a:pt x="128184" y="10991"/>
                  </a:cubicBezTo>
                  <a:cubicBezTo>
                    <a:pt x="128184" y="17083"/>
                    <a:pt x="123285" y="21982"/>
                    <a:pt x="117193" y="21982"/>
                  </a:cubicBezTo>
                  <a:lnTo>
                    <a:pt x="21982" y="21982"/>
                  </a:lnTo>
                  <a:lnTo>
                    <a:pt x="21982" y="117130"/>
                  </a:lnTo>
                  <a:cubicBezTo>
                    <a:pt x="21982" y="123222"/>
                    <a:pt x="17083" y="128121"/>
                    <a:pt x="10991" y="128121"/>
                  </a:cubicBezTo>
                  <a:close/>
                </a:path>
              </a:pathLst>
            </a:custGeom>
            <a:solidFill>
              <a:srgbClr val="FDBB30"/>
            </a:solidFill>
            <a:ln w="6243" cap="flat">
              <a:noFill/>
              <a:prstDash val="solid"/>
              <a:miter/>
            </a:ln>
          </p:spPr>
          <p:txBody>
            <a:bodyPr rtlCol="0" anchor="ctr"/>
            <a:lstStyle/>
            <a:p>
              <a:endParaRPr lang="en-US"/>
            </a:p>
          </p:txBody>
        </p:sp>
      </p:grpSp>
      <p:sp>
        <p:nvSpPr>
          <p:cNvPr id="540" name="Freeform: Shape 539">
            <a:extLst>
              <a:ext uri="{FF2B5EF4-FFF2-40B4-BE49-F238E27FC236}">
                <a16:creationId xmlns:a16="http://schemas.microsoft.com/office/drawing/2014/main" id="{5C3F63D3-45EE-1647-F843-D7D448F97988}"/>
              </a:ext>
            </a:extLst>
          </p:cNvPr>
          <p:cNvSpPr/>
          <p:nvPr/>
        </p:nvSpPr>
        <p:spPr>
          <a:xfrm>
            <a:off x="5088324" y="1432996"/>
            <a:ext cx="537485" cy="594444"/>
          </a:xfrm>
          <a:custGeom>
            <a:avLst/>
            <a:gdLst>
              <a:gd name="connsiteX0" fmla="*/ 526401 w 537485"/>
              <a:gd name="connsiteY0" fmla="*/ 594445 h 594444"/>
              <a:gd name="connsiteX1" fmla="*/ 523198 w 537485"/>
              <a:gd name="connsiteY1" fmla="*/ 593942 h 594444"/>
              <a:gd name="connsiteX2" fmla="*/ 357143 w 537485"/>
              <a:gd name="connsiteY2" fmla="*/ 543510 h 594444"/>
              <a:gd name="connsiteX3" fmla="*/ 349355 w 537485"/>
              <a:gd name="connsiteY3" fmla="*/ 533022 h 594444"/>
              <a:gd name="connsiteX4" fmla="*/ 349355 w 537485"/>
              <a:gd name="connsiteY4" fmla="*/ 471348 h 594444"/>
              <a:gd name="connsiteX5" fmla="*/ 354316 w 537485"/>
              <a:gd name="connsiteY5" fmla="*/ 462116 h 594444"/>
              <a:gd name="connsiteX6" fmla="*/ 426856 w 537485"/>
              <a:gd name="connsiteY6" fmla="*/ 365208 h 594444"/>
              <a:gd name="connsiteX7" fmla="*/ 437595 w 537485"/>
              <a:gd name="connsiteY7" fmla="*/ 356290 h 594444"/>
              <a:gd name="connsiteX8" fmla="*/ 468558 w 537485"/>
              <a:gd name="connsiteY8" fmla="*/ 320743 h 594444"/>
              <a:gd name="connsiteX9" fmla="*/ 476597 w 537485"/>
              <a:gd name="connsiteY9" fmla="*/ 280234 h 594444"/>
              <a:gd name="connsiteX10" fmla="*/ 470065 w 537485"/>
              <a:gd name="connsiteY10" fmla="*/ 257561 h 594444"/>
              <a:gd name="connsiteX11" fmla="*/ 442494 w 537485"/>
              <a:gd name="connsiteY11" fmla="*/ 242991 h 594444"/>
              <a:gd name="connsiteX12" fmla="*/ 434267 w 537485"/>
              <a:gd name="connsiteY12" fmla="*/ 238406 h 594444"/>
              <a:gd name="connsiteX13" fmla="*/ 432571 w 537485"/>
              <a:gd name="connsiteY13" fmla="*/ 229174 h 594444"/>
              <a:gd name="connsiteX14" fmla="*/ 410087 w 537485"/>
              <a:gd name="connsiteY14" fmla="*/ 76307 h 594444"/>
              <a:gd name="connsiteX15" fmla="*/ 268714 w 537485"/>
              <a:gd name="connsiteY15" fmla="*/ 21919 h 594444"/>
              <a:gd name="connsiteX16" fmla="*/ 127341 w 537485"/>
              <a:gd name="connsiteY16" fmla="*/ 76307 h 594444"/>
              <a:gd name="connsiteX17" fmla="*/ 104857 w 537485"/>
              <a:gd name="connsiteY17" fmla="*/ 229174 h 594444"/>
              <a:gd name="connsiteX18" fmla="*/ 103161 w 537485"/>
              <a:gd name="connsiteY18" fmla="*/ 238406 h 594444"/>
              <a:gd name="connsiteX19" fmla="*/ 94934 w 537485"/>
              <a:gd name="connsiteY19" fmla="*/ 242991 h 594444"/>
              <a:gd name="connsiteX20" fmla="*/ 67362 w 537485"/>
              <a:gd name="connsiteY20" fmla="*/ 257561 h 594444"/>
              <a:gd name="connsiteX21" fmla="*/ 60831 w 537485"/>
              <a:gd name="connsiteY21" fmla="*/ 280548 h 594444"/>
              <a:gd name="connsiteX22" fmla="*/ 68807 w 537485"/>
              <a:gd name="connsiteY22" fmla="*/ 320868 h 594444"/>
              <a:gd name="connsiteX23" fmla="*/ 99707 w 537485"/>
              <a:gd name="connsiteY23" fmla="*/ 356290 h 594444"/>
              <a:gd name="connsiteX24" fmla="*/ 110446 w 537485"/>
              <a:gd name="connsiteY24" fmla="*/ 365208 h 594444"/>
              <a:gd name="connsiteX25" fmla="*/ 182986 w 537485"/>
              <a:gd name="connsiteY25" fmla="*/ 462116 h 594444"/>
              <a:gd name="connsiteX26" fmla="*/ 188010 w 537485"/>
              <a:gd name="connsiteY26" fmla="*/ 471348 h 594444"/>
              <a:gd name="connsiteX27" fmla="*/ 188010 w 537485"/>
              <a:gd name="connsiteY27" fmla="*/ 533022 h 594444"/>
              <a:gd name="connsiteX28" fmla="*/ 180222 w 537485"/>
              <a:gd name="connsiteY28" fmla="*/ 543510 h 594444"/>
              <a:gd name="connsiteX29" fmla="*/ 14167 w 537485"/>
              <a:gd name="connsiteY29" fmla="*/ 593942 h 594444"/>
              <a:gd name="connsiteX30" fmla="*/ 476 w 537485"/>
              <a:gd name="connsiteY30" fmla="*/ 586594 h 594444"/>
              <a:gd name="connsiteX31" fmla="*/ 7824 w 537485"/>
              <a:gd name="connsiteY31" fmla="*/ 572903 h 594444"/>
              <a:gd name="connsiteX32" fmla="*/ 166091 w 537485"/>
              <a:gd name="connsiteY32" fmla="*/ 524857 h 594444"/>
              <a:gd name="connsiteX33" fmla="*/ 166091 w 537485"/>
              <a:gd name="connsiteY33" fmla="*/ 477063 h 594444"/>
              <a:gd name="connsiteX34" fmla="*/ 90914 w 537485"/>
              <a:gd name="connsiteY34" fmla="*/ 377769 h 594444"/>
              <a:gd name="connsiteX35" fmla="*/ 47328 w 537485"/>
              <a:gd name="connsiteY35" fmla="*/ 325327 h 594444"/>
              <a:gd name="connsiteX36" fmla="*/ 39226 w 537485"/>
              <a:gd name="connsiteY36" fmla="*/ 284567 h 594444"/>
              <a:gd name="connsiteX37" fmla="*/ 50091 w 537485"/>
              <a:gd name="connsiteY37" fmla="*/ 243996 h 594444"/>
              <a:gd name="connsiteX38" fmla="*/ 81054 w 537485"/>
              <a:gd name="connsiteY38" fmla="*/ 223333 h 594444"/>
              <a:gd name="connsiteX39" fmla="*/ 109818 w 537485"/>
              <a:gd name="connsiteY39" fmla="*/ 63119 h 594444"/>
              <a:gd name="connsiteX40" fmla="*/ 268714 w 537485"/>
              <a:gd name="connsiteY40" fmla="*/ 0 h 594444"/>
              <a:gd name="connsiteX41" fmla="*/ 427609 w 537485"/>
              <a:gd name="connsiteY41" fmla="*/ 63119 h 594444"/>
              <a:gd name="connsiteX42" fmla="*/ 456374 w 537485"/>
              <a:gd name="connsiteY42" fmla="*/ 223333 h 594444"/>
              <a:gd name="connsiteX43" fmla="*/ 487336 w 537485"/>
              <a:gd name="connsiteY43" fmla="*/ 243996 h 594444"/>
              <a:gd name="connsiteX44" fmla="*/ 498264 w 537485"/>
              <a:gd name="connsiteY44" fmla="*/ 284316 h 594444"/>
              <a:gd name="connsiteX45" fmla="*/ 490163 w 537485"/>
              <a:gd name="connsiteY45" fmla="*/ 325265 h 594444"/>
              <a:gd name="connsiteX46" fmla="*/ 446576 w 537485"/>
              <a:gd name="connsiteY46" fmla="*/ 377832 h 594444"/>
              <a:gd name="connsiteX47" fmla="*/ 371399 w 537485"/>
              <a:gd name="connsiteY47" fmla="*/ 477126 h 594444"/>
              <a:gd name="connsiteX48" fmla="*/ 371399 w 537485"/>
              <a:gd name="connsiteY48" fmla="*/ 524920 h 594444"/>
              <a:gd name="connsiteX49" fmla="*/ 529667 w 537485"/>
              <a:gd name="connsiteY49" fmla="*/ 572966 h 594444"/>
              <a:gd name="connsiteX50" fmla="*/ 537015 w 537485"/>
              <a:gd name="connsiteY50" fmla="*/ 586657 h 594444"/>
              <a:gd name="connsiteX51" fmla="*/ 526526 w 537485"/>
              <a:gd name="connsiteY51" fmla="*/ 594445 h 59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7485" h="594444">
                <a:moveTo>
                  <a:pt x="526401" y="594445"/>
                </a:moveTo>
                <a:cubicBezTo>
                  <a:pt x="525333" y="594445"/>
                  <a:pt x="524266" y="594319"/>
                  <a:pt x="523198" y="593942"/>
                </a:cubicBezTo>
                <a:lnTo>
                  <a:pt x="357143" y="543510"/>
                </a:lnTo>
                <a:cubicBezTo>
                  <a:pt x="352495" y="542129"/>
                  <a:pt x="349355" y="537858"/>
                  <a:pt x="349355" y="533022"/>
                </a:cubicBezTo>
                <a:lnTo>
                  <a:pt x="349355" y="471348"/>
                </a:lnTo>
                <a:cubicBezTo>
                  <a:pt x="349355" y="467642"/>
                  <a:pt x="351239" y="464188"/>
                  <a:pt x="354316" y="462116"/>
                </a:cubicBezTo>
                <a:cubicBezTo>
                  <a:pt x="354944" y="461739"/>
                  <a:pt x="415928" y="421356"/>
                  <a:pt x="426856" y="365208"/>
                </a:cubicBezTo>
                <a:cubicBezTo>
                  <a:pt x="427861" y="360058"/>
                  <a:pt x="432382" y="356353"/>
                  <a:pt x="437595" y="356290"/>
                </a:cubicBezTo>
                <a:cubicBezTo>
                  <a:pt x="454176" y="356227"/>
                  <a:pt x="462089" y="351266"/>
                  <a:pt x="468558" y="320743"/>
                </a:cubicBezTo>
                <a:lnTo>
                  <a:pt x="476597" y="280234"/>
                </a:lnTo>
                <a:cubicBezTo>
                  <a:pt x="477853" y="272697"/>
                  <a:pt x="475529" y="264533"/>
                  <a:pt x="470065" y="257561"/>
                </a:cubicBezTo>
                <a:cubicBezTo>
                  <a:pt x="463408" y="249146"/>
                  <a:pt x="453045" y="243682"/>
                  <a:pt x="442494" y="242991"/>
                </a:cubicBezTo>
                <a:cubicBezTo>
                  <a:pt x="439228" y="242802"/>
                  <a:pt x="436214" y="241107"/>
                  <a:pt x="434267" y="238406"/>
                </a:cubicBezTo>
                <a:cubicBezTo>
                  <a:pt x="432320" y="235705"/>
                  <a:pt x="431754" y="232314"/>
                  <a:pt x="432571" y="229174"/>
                </a:cubicBezTo>
                <a:cubicBezTo>
                  <a:pt x="432822" y="228232"/>
                  <a:pt x="456437" y="136600"/>
                  <a:pt x="410087" y="76307"/>
                </a:cubicBezTo>
                <a:cubicBezTo>
                  <a:pt x="382390" y="40258"/>
                  <a:pt x="334847" y="21982"/>
                  <a:pt x="268714" y="21919"/>
                </a:cubicBezTo>
                <a:cubicBezTo>
                  <a:pt x="202643" y="21919"/>
                  <a:pt x="155038" y="40258"/>
                  <a:pt x="127341" y="76307"/>
                </a:cubicBezTo>
                <a:cubicBezTo>
                  <a:pt x="80991" y="136600"/>
                  <a:pt x="104606" y="228294"/>
                  <a:pt x="104857" y="229174"/>
                </a:cubicBezTo>
                <a:cubicBezTo>
                  <a:pt x="105673" y="232377"/>
                  <a:pt x="105108" y="235768"/>
                  <a:pt x="103161" y="238406"/>
                </a:cubicBezTo>
                <a:cubicBezTo>
                  <a:pt x="101214" y="241044"/>
                  <a:pt x="98200" y="242739"/>
                  <a:pt x="94934" y="242991"/>
                </a:cubicBezTo>
                <a:cubicBezTo>
                  <a:pt x="84320" y="243682"/>
                  <a:pt x="74020" y="249146"/>
                  <a:pt x="67362" y="257561"/>
                </a:cubicBezTo>
                <a:cubicBezTo>
                  <a:pt x="61836" y="264533"/>
                  <a:pt x="59512" y="272697"/>
                  <a:pt x="60831" y="280548"/>
                </a:cubicBezTo>
                <a:lnTo>
                  <a:pt x="68807" y="320868"/>
                </a:lnTo>
                <a:cubicBezTo>
                  <a:pt x="75213" y="351266"/>
                  <a:pt x="83189" y="356227"/>
                  <a:pt x="99707" y="356290"/>
                </a:cubicBezTo>
                <a:cubicBezTo>
                  <a:pt x="104920" y="356290"/>
                  <a:pt x="109442" y="360058"/>
                  <a:pt x="110446" y="365208"/>
                </a:cubicBezTo>
                <a:cubicBezTo>
                  <a:pt x="121437" y="421544"/>
                  <a:pt x="182358" y="461676"/>
                  <a:pt x="182986" y="462116"/>
                </a:cubicBezTo>
                <a:cubicBezTo>
                  <a:pt x="186126" y="464125"/>
                  <a:pt x="188010" y="467642"/>
                  <a:pt x="188010" y="471348"/>
                </a:cubicBezTo>
                <a:lnTo>
                  <a:pt x="188010" y="533022"/>
                </a:lnTo>
                <a:cubicBezTo>
                  <a:pt x="188010" y="537858"/>
                  <a:pt x="184870" y="542129"/>
                  <a:pt x="180222" y="543510"/>
                </a:cubicBezTo>
                <a:lnTo>
                  <a:pt x="14167" y="593942"/>
                </a:lnTo>
                <a:cubicBezTo>
                  <a:pt x="8389" y="595701"/>
                  <a:pt x="2234" y="592435"/>
                  <a:pt x="476" y="586594"/>
                </a:cubicBezTo>
                <a:cubicBezTo>
                  <a:pt x="-1283" y="580753"/>
                  <a:pt x="1983" y="574661"/>
                  <a:pt x="7824" y="572903"/>
                </a:cubicBezTo>
                <a:lnTo>
                  <a:pt x="166091" y="524857"/>
                </a:lnTo>
                <a:lnTo>
                  <a:pt x="166091" y="477063"/>
                </a:lnTo>
                <a:cubicBezTo>
                  <a:pt x="150704" y="465947"/>
                  <a:pt x="104794" y="429206"/>
                  <a:pt x="90914" y="377769"/>
                </a:cubicBezTo>
                <a:cubicBezTo>
                  <a:pt x="63469" y="374252"/>
                  <a:pt x="53420" y="354155"/>
                  <a:pt x="47328" y="325327"/>
                </a:cubicBezTo>
                <a:lnTo>
                  <a:pt x="39226" y="284567"/>
                </a:lnTo>
                <a:cubicBezTo>
                  <a:pt x="36777" y="270185"/>
                  <a:pt x="40671" y="255866"/>
                  <a:pt x="50091" y="243996"/>
                </a:cubicBezTo>
                <a:cubicBezTo>
                  <a:pt x="57942" y="234072"/>
                  <a:pt x="68995" y="226850"/>
                  <a:pt x="81054" y="223333"/>
                </a:cubicBezTo>
                <a:cubicBezTo>
                  <a:pt x="75653" y="194631"/>
                  <a:pt x="66860" y="119077"/>
                  <a:pt x="109818" y="63119"/>
                </a:cubicBezTo>
                <a:cubicBezTo>
                  <a:pt x="141911" y="21291"/>
                  <a:pt x="195358" y="63"/>
                  <a:pt x="268714" y="0"/>
                </a:cubicBezTo>
                <a:cubicBezTo>
                  <a:pt x="342070" y="0"/>
                  <a:pt x="395516" y="21291"/>
                  <a:pt x="427609" y="63119"/>
                </a:cubicBezTo>
                <a:cubicBezTo>
                  <a:pt x="470568" y="119140"/>
                  <a:pt x="461775" y="194631"/>
                  <a:pt x="456374" y="223333"/>
                </a:cubicBezTo>
                <a:cubicBezTo>
                  <a:pt x="468432" y="226850"/>
                  <a:pt x="479486" y="234135"/>
                  <a:pt x="487336" y="243996"/>
                </a:cubicBezTo>
                <a:cubicBezTo>
                  <a:pt x="496757" y="255928"/>
                  <a:pt x="500651" y="270248"/>
                  <a:pt x="498264" y="284316"/>
                </a:cubicBezTo>
                <a:lnTo>
                  <a:pt x="490163" y="325265"/>
                </a:lnTo>
                <a:cubicBezTo>
                  <a:pt x="484071" y="354217"/>
                  <a:pt x="474022" y="374315"/>
                  <a:pt x="446576" y="377832"/>
                </a:cubicBezTo>
                <a:cubicBezTo>
                  <a:pt x="432634" y="429269"/>
                  <a:pt x="386786" y="466010"/>
                  <a:pt x="371399" y="477126"/>
                </a:cubicBezTo>
                <a:lnTo>
                  <a:pt x="371399" y="524920"/>
                </a:lnTo>
                <a:lnTo>
                  <a:pt x="529667" y="572966"/>
                </a:lnTo>
                <a:cubicBezTo>
                  <a:pt x="535445" y="574724"/>
                  <a:pt x="538773" y="580879"/>
                  <a:pt x="537015" y="586657"/>
                </a:cubicBezTo>
                <a:cubicBezTo>
                  <a:pt x="535570" y="591367"/>
                  <a:pt x="531237" y="594445"/>
                  <a:pt x="526526" y="594445"/>
                </a:cubicBezTo>
                <a:close/>
              </a:path>
            </a:pathLst>
          </a:custGeom>
          <a:solidFill>
            <a:schemeClr val="tx1"/>
          </a:solidFill>
          <a:ln w="6243" cap="flat">
            <a:noFill/>
            <a:prstDash val="solid"/>
            <a:miter/>
          </a:ln>
        </p:spPr>
        <p:txBody>
          <a:bodyPr rtlCol="0" anchor="ctr"/>
          <a:lstStyle/>
          <a:p>
            <a:endParaRPr lang="en-US"/>
          </a:p>
        </p:txBody>
      </p:sp>
      <p:pic>
        <p:nvPicPr>
          <p:cNvPr id="542" name="Graphic 541">
            <a:extLst>
              <a:ext uri="{FF2B5EF4-FFF2-40B4-BE49-F238E27FC236}">
                <a16:creationId xmlns:a16="http://schemas.microsoft.com/office/drawing/2014/main" id="{6B33B197-3D06-4302-C962-55CA6D5554C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42410" y="1374497"/>
            <a:ext cx="720234" cy="775636"/>
          </a:xfrm>
          <a:prstGeom prst="rect">
            <a:avLst/>
          </a:prstGeom>
        </p:spPr>
      </p:pic>
      <p:sp>
        <p:nvSpPr>
          <p:cNvPr id="543" name="TextBox 542">
            <a:extLst>
              <a:ext uri="{FF2B5EF4-FFF2-40B4-BE49-F238E27FC236}">
                <a16:creationId xmlns:a16="http://schemas.microsoft.com/office/drawing/2014/main" id="{87297598-AB0B-CEE0-AE39-3BA72272DD23}"/>
              </a:ext>
            </a:extLst>
          </p:cNvPr>
          <p:cNvSpPr txBox="1"/>
          <p:nvPr/>
        </p:nvSpPr>
        <p:spPr>
          <a:xfrm>
            <a:off x="7531698" y="2167463"/>
            <a:ext cx="1141659" cy="400110"/>
          </a:xfrm>
          <a:prstGeom prst="rect">
            <a:avLst/>
          </a:prstGeom>
          <a:noFill/>
        </p:spPr>
        <p:txBody>
          <a:bodyPr wrap="none" rtlCol="0">
            <a:spAutoFit/>
          </a:bodyPr>
          <a:lstStyle/>
          <a:p>
            <a:pPr algn="ctr"/>
            <a:r>
              <a:rPr lang="en-US" sz="1000" dirty="0"/>
              <a:t>Voiceprint</a:t>
            </a:r>
          </a:p>
          <a:p>
            <a:pPr algn="ctr"/>
            <a:r>
              <a:rPr lang="en-US" sz="1000" dirty="0"/>
              <a:t>Capture, Quality</a:t>
            </a:r>
          </a:p>
        </p:txBody>
      </p:sp>
      <p:cxnSp>
        <p:nvCxnSpPr>
          <p:cNvPr id="545" name="Connector: Elbow 544">
            <a:extLst>
              <a:ext uri="{FF2B5EF4-FFF2-40B4-BE49-F238E27FC236}">
                <a16:creationId xmlns:a16="http://schemas.microsoft.com/office/drawing/2014/main" id="{60DED30F-00F5-067F-5738-FC549E67F70F}"/>
              </a:ext>
            </a:extLst>
          </p:cNvPr>
          <p:cNvCxnSpPr>
            <a:cxnSpLocks/>
            <a:stCxn id="13" idx="2"/>
            <a:endCxn id="431" idx="0"/>
          </p:cNvCxnSpPr>
          <p:nvPr/>
        </p:nvCxnSpPr>
        <p:spPr>
          <a:xfrm rot="5400000">
            <a:off x="6715446" y="1996732"/>
            <a:ext cx="693488" cy="2080674"/>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23489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A7A9BE-96DC-5A51-BC2A-AB8C662C2E57}"/>
              </a:ext>
            </a:extLst>
          </p:cNvPr>
          <p:cNvSpPr>
            <a:spLocks noGrp="1"/>
          </p:cNvSpPr>
          <p:nvPr>
            <p:ph type="title"/>
          </p:nvPr>
        </p:nvSpPr>
        <p:spPr/>
        <p:txBody>
          <a:bodyPr/>
          <a:lstStyle/>
          <a:p>
            <a:r>
              <a:rPr lang="en-US" dirty="0"/>
              <a:t>By the Numbers: The Threat of AI-Generated Voice</a:t>
            </a:r>
          </a:p>
        </p:txBody>
      </p:sp>
      <p:sp>
        <p:nvSpPr>
          <p:cNvPr id="3" name="Slide Number Placeholder 2">
            <a:extLst>
              <a:ext uri="{FF2B5EF4-FFF2-40B4-BE49-F238E27FC236}">
                <a16:creationId xmlns:a16="http://schemas.microsoft.com/office/drawing/2014/main" id="{56E70D0E-4466-6564-475B-DC37329FB57C}"/>
              </a:ext>
            </a:extLst>
          </p:cNvPr>
          <p:cNvSpPr>
            <a:spLocks noGrp="1"/>
          </p:cNvSpPr>
          <p:nvPr>
            <p:ph type="sldNum" sz="quarter" idx="12"/>
          </p:nvPr>
        </p:nvSpPr>
        <p:spPr/>
        <p:txBody>
          <a:bodyPr/>
          <a:lstStyle/>
          <a:p>
            <a:fld id="{57AEF021-B1A9-4A81-8F14-8E853C3A0AA5}" type="slidenum">
              <a:rPr lang="en-US" smtClean="0"/>
              <a:pPr/>
              <a:t>9</a:t>
            </a:fld>
            <a:endParaRPr lang="en-US"/>
          </a:p>
        </p:txBody>
      </p:sp>
      <p:sp>
        <p:nvSpPr>
          <p:cNvPr id="7" name="Text Placeholder 6">
            <a:extLst>
              <a:ext uri="{FF2B5EF4-FFF2-40B4-BE49-F238E27FC236}">
                <a16:creationId xmlns:a16="http://schemas.microsoft.com/office/drawing/2014/main" id="{538DC72E-29A5-93D9-550E-2C2643E9E7A9}"/>
              </a:ext>
            </a:extLst>
          </p:cNvPr>
          <p:cNvSpPr>
            <a:spLocks noGrp="1"/>
          </p:cNvSpPr>
          <p:nvPr>
            <p:ph type="body" sz="quarter" idx="17"/>
          </p:nvPr>
        </p:nvSpPr>
        <p:spPr>
          <a:xfrm>
            <a:off x="1183846" y="1017509"/>
            <a:ext cx="4367087" cy="1082754"/>
          </a:xfrm>
        </p:spPr>
        <p:txBody>
          <a:bodyPr>
            <a:normAutofit/>
          </a:bodyPr>
          <a:lstStyle/>
          <a:p>
            <a:r>
              <a:rPr lang="en-US" sz="4800" dirty="0"/>
              <a:t>46%</a:t>
            </a:r>
          </a:p>
        </p:txBody>
      </p:sp>
      <p:sp>
        <p:nvSpPr>
          <p:cNvPr id="8" name="Text Placeholder 7">
            <a:extLst>
              <a:ext uri="{FF2B5EF4-FFF2-40B4-BE49-F238E27FC236}">
                <a16:creationId xmlns:a16="http://schemas.microsoft.com/office/drawing/2014/main" id="{6E66EAE5-0C92-1ACB-648D-C3D96E65F719}"/>
              </a:ext>
            </a:extLst>
          </p:cNvPr>
          <p:cNvSpPr>
            <a:spLocks noGrp="1"/>
          </p:cNvSpPr>
          <p:nvPr>
            <p:ph type="body" sz="quarter" idx="20"/>
          </p:nvPr>
        </p:nvSpPr>
        <p:spPr>
          <a:xfrm>
            <a:off x="1297361" y="1948758"/>
            <a:ext cx="4141204" cy="1299264"/>
          </a:xfrm>
        </p:spPr>
        <p:txBody>
          <a:bodyPr>
            <a:normAutofit/>
          </a:bodyPr>
          <a:lstStyle/>
          <a:p>
            <a:pPr algn="ctr"/>
            <a:r>
              <a:rPr lang="en-US" sz="2400" dirty="0"/>
              <a:t>of US businesses have experienced some form of synthetic identity fraud</a:t>
            </a:r>
          </a:p>
        </p:txBody>
      </p:sp>
      <p:sp>
        <p:nvSpPr>
          <p:cNvPr id="9" name="Text Placeholder 8">
            <a:extLst>
              <a:ext uri="{FF2B5EF4-FFF2-40B4-BE49-F238E27FC236}">
                <a16:creationId xmlns:a16="http://schemas.microsoft.com/office/drawing/2014/main" id="{0DEE19E8-31D6-5712-C9C3-F562A4E5501A}"/>
              </a:ext>
            </a:extLst>
          </p:cNvPr>
          <p:cNvSpPr>
            <a:spLocks noGrp="1"/>
          </p:cNvSpPr>
          <p:nvPr>
            <p:ph type="body" sz="quarter" idx="21"/>
          </p:nvPr>
        </p:nvSpPr>
        <p:spPr>
          <a:xfrm>
            <a:off x="6605713" y="1017509"/>
            <a:ext cx="4367087" cy="1082754"/>
          </a:xfrm>
        </p:spPr>
        <p:txBody>
          <a:bodyPr>
            <a:normAutofit/>
          </a:bodyPr>
          <a:lstStyle/>
          <a:p>
            <a:r>
              <a:rPr lang="en-US" sz="4800" dirty="0"/>
              <a:t>1 in 14</a:t>
            </a:r>
          </a:p>
        </p:txBody>
      </p:sp>
      <p:sp>
        <p:nvSpPr>
          <p:cNvPr id="10" name="Text Placeholder 9">
            <a:extLst>
              <a:ext uri="{FF2B5EF4-FFF2-40B4-BE49-F238E27FC236}">
                <a16:creationId xmlns:a16="http://schemas.microsoft.com/office/drawing/2014/main" id="{9EC336CC-B89C-1EA2-B794-BAC7FC793652}"/>
              </a:ext>
            </a:extLst>
          </p:cNvPr>
          <p:cNvSpPr>
            <a:spLocks noGrp="1"/>
          </p:cNvSpPr>
          <p:nvPr>
            <p:ph type="body" sz="quarter" idx="22"/>
          </p:nvPr>
        </p:nvSpPr>
        <p:spPr>
          <a:xfrm>
            <a:off x="6724703" y="1948758"/>
            <a:ext cx="4141204" cy="1299264"/>
          </a:xfrm>
        </p:spPr>
        <p:txBody>
          <a:bodyPr>
            <a:normAutofit/>
          </a:bodyPr>
          <a:lstStyle/>
          <a:p>
            <a:pPr algn="ctr"/>
            <a:r>
              <a:rPr lang="en-US" sz="2400" dirty="0"/>
              <a:t>People have lost money</a:t>
            </a:r>
            <a:br>
              <a:rPr lang="en-US" sz="2400" dirty="0"/>
            </a:br>
            <a:r>
              <a:rPr lang="en-US" sz="2400" dirty="0"/>
              <a:t>to AI-generated voice</a:t>
            </a:r>
            <a:br>
              <a:rPr lang="en-US" sz="2400" dirty="0"/>
            </a:br>
            <a:r>
              <a:rPr lang="en-US" sz="2400" dirty="0"/>
              <a:t>clone scams</a:t>
            </a:r>
          </a:p>
        </p:txBody>
      </p:sp>
      <p:sp>
        <p:nvSpPr>
          <p:cNvPr id="11" name="Text Placeholder 10">
            <a:extLst>
              <a:ext uri="{FF2B5EF4-FFF2-40B4-BE49-F238E27FC236}">
                <a16:creationId xmlns:a16="http://schemas.microsoft.com/office/drawing/2014/main" id="{83DBEF7F-2F15-98ED-95B0-0EC08D1D6E74}"/>
              </a:ext>
            </a:extLst>
          </p:cNvPr>
          <p:cNvSpPr>
            <a:spLocks noGrp="1"/>
          </p:cNvSpPr>
          <p:nvPr>
            <p:ph type="body" sz="quarter" idx="23"/>
          </p:nvPr>
        </p:nvSpPr>
        <p:spPr>
          <a:xfrm>
            <a:off x="6605713" y="3429000"/>
            <a:ext cx="4367087" cy="1082754"/>
          </a:xfrm>
        </p:spPr>
        <p:txBody>
          <a:bodyPr>
            <a:normAutofit/>
          </a:bodyPr>
          <a:lstStyle/>
          <a:p>
            <a:r>
              <a:rPr lang="en-US" sz="4800" b="1" dirty="0"/>
              <a:t>$10.5 Trillion</a:t>
            </a:r>
            <a:endParaRPr lang="en-US" sz="4800" dirty="0"/>
          </a:p>
        </p:txBody>
      </p:sp>
      <p:sp>
        <p:nvSpPr>
          <p:cNvPr id="12" name="Text Placeholder 11">
            <a:extLst>
              <a:ext uri="{FF2B5EF4-FFF2-40B4-BE49-F238E27FC236}">
                <a16:creationId xmlns:a16="http://schemas.microsoft.com/office/drawing/2014/main" id="{22424366-981D-E480-B0FF-36263084202E}"/>
              </a:ext>
            </a:extLst>
          </p:cNvPr>
          <p:cNvSpPr>
            <a:spLocks noGrp="1"/>
          </p:cNvSpPr>
          <p:nvPr>
            <p:ph type="body" sz="quarter" idx="24"/>
          </p:nvPr>
        </p:nvSpPr>
        <p:spPr>
          <a:xfrm>
            <a:off x="6724703" y="4360249"/>
            <a:ext cx="4141204" cy="1299264"/>
          </a:xfrm>
        </p:spPr>
        <p:txBody>
          <a:bodyPr>
            <a:normAutofit/>
          </a:bodyPr>
          <a:lstStyle/>
          <a:p>
            <a:pPr algn="ctr"/>
            <a:r>
              <a:rPr lang="en-US" sz="2400" dirty="0"/>
              <a:t>Will be spent dealing with AI-driven fraud by 2025</a:t>
            </a:r>
          </a:p>
        </p:txBody>
      </p:sp>
      <p:sp>
        <p:nvSpPr>
          <p:cNvPr id="13" name="Text Placeholder 12">
            <a:extLst>
              <a:ext uri="{FF2B5EF4-FFF2-40B4-BE49-F238E27FC236}">
                <a16:creationId xmlns:a16="http://schemas.microsoft.com/office/drawing/2014/main" id="{2991F702-C172-ED8D-5518-695869C65A49}"/>
              </a:ext>
            </a:extLst>
          </p:cNvPr>
          <p:cNvSpPr>
            <a:spLocks noGrp="1"/>
          </p:cNvSpPr>
          <p:nvPr>
            <p:ph type="body" sz="quarter" idx="25"/>
          </p:nvPr>
        </p:nvSpPr>
        <p:spPr>
          <a:xfrm>
            <a:off x="1183846" y="3429000"/>
            <a:ext cx="4367087" cy="1082754"/>
          </a:xfrm>
        </p:spPr>
        <p:txBody>
          <a:bodyPr>
            <a:normAutofit/>
          </a:bodyPr>
          <a:lstStyle/>
          <a:p>
            <a:r>
              <a:rPr lang="en-US" sz="4800" dirty="0"/>
              <a:t>700%</a:t>
            </a:r>
          </a:p>
        </p:txBody>
      </p:sp>
      <p:sp>
        <p:nvSpPr>
          <p:cNvPr id="14" name="Text Placeholder 13">
            <a:extLst>
              <a:ext uri="{FF2B5EF4-FFF2-40B4-BE49-F238E27FC236}">
                <a16:creationId xmlns:a16="http://schemas.microsoft.com/office/drawing/2014/main" id="{A373A009-822B-9278-B6A1-8630A05EBFE6}"/>
              </a:ext>
            </a:extLst>
          </p:cNvPr>
          <p:cNvSpPr>
            <a:spLocks noGrp="1"/>
          </p:cNvSpPr>
          <p:nvPr>
            <p:ph type="body" sz="quarter" idx="26"/>
          </p:nvPr>
        </p:nvSpPr>
        <p:spPr>
          <a:xfrm>
            <a:off x="1292599" y="4360249"/>
            <a:ext cx="4141204" cy="1299264"/>
          </a:xfrm>
        </p:spPr>
        <p:txBody>
          <a:bodyPr>
            <a:noAutofit/>
          </a:bodyPr>
          <a:lstStyle/>
          <a:p>
            <a:pPr algn="ctr"/>
            <a:r>
              <a:rPr lang="en-US" sz="2400" dirty="0"/>
              <a:t>Increase in deepfake specific fraud incidents in the US fintech sector from 2022 to 2023</a:t>
            </a:r>
          </a:p>
        </p:txBody>
      </p:sp>
    </p:spTree>
    <p:extLst>
      <p:ext uri="{BB962C8B-B14F-4D97-AF65-F5344CB8AC3E}">
        <p14:creationId xmlns:p14="http://schemas.microsoft.com/office/powerpoint/2010/main" val="1169437628"/>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83838"/>
      </a:dk2>
      <a:lt2>
        <a:srgbClr val="E7E6E6"/>
      </a:lt2>
      <a:accent1>
        <a:srgbClr val="3CBDFF"/>
      </a:accent1>
      <a:accent2>
        <a:srgbClr val="ED7D31"/>
      </a:accent2>
      <a:accent3>
        <a:srgbClr val="6CD98A"/>
      </a:accent3>
      <a:accent4>
        <a:srgbClr val="FDBB30"/>
      </a:accent4>
      <a:accent5>
        <a:srgbClr val="FB908B"/>
      </a:accent5>
      <a:accent6>
        <a:srgbClr val="BFBFBF"/>
      </a:accent6>
      <a:hlink>
        <a:srgbClr val="3CBDFF"/>
      </a:hlink>
      <a:folHlink>
        <a:srgbClr val="008FD6"/>
      </a:folHlink>
    </a:clrScheme>
    <a:fontScheme name="Da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on 2022 Rebranded PowerPoint Template - Official Oct22" id="{158F2E8F-80F4-4BD0-AB1B-76D1FB966993}" vid="{F4186FAC-5C1E-4C1F-A5ED-8435B625859D}"/>
    </a:ext>
  </a:extLst>
</a:theme>
</file>

<file path=ppt/theme/theme2.xml><?xml version="1.0" encoding="utf-8"?>
<a:theme xmlns:a="http://schemas.openxmlformats.org/drawingml/2006/main" name="2024-Daon-Presentation Template-Official">
  <a:themeElements>
    <a:clrScheme name="Daon Presentation 2024">
      <a:dk1>
        <a:sysClr val="windowText" lastClr="000000"/>
      </a:dk1>
      <a:lt1>
        <a:sysClr val="window" lastClr="FFFFFF"/>
      </a:lt1>
      <a:dk2>
        <a:srgbClr val="383838"/>
      </a:dk2>
      <a:lt2>
        <a:srgbClr val="E7E6E6"/>
      </a:lt2>
      <a:accent1>
        <a:srgbClr val="FDBB30"/>
      </a:accent1>
      <a:accent2>
        <a:srgbClr val="ED7D31"/>
      </a:accent2>
      <a:accent3>
        <a:srgbClr val="3CBDFF"/>
      </a:accent3>
      <a:accent4>
        <a:srgbClr val="383838"/>
      </a:accent4>
      <a:accent5>
        <a:srgbClr val="757070"/>
      </a:accent5>
      <a:accent6>
        <a:srgbClr val="BFBFBF"/>
      </a:accent6>
      <a:hlink>
        <a:srgbClr val="ED7D31"/>
      </a:hlink>
      <a:folHlink>
        <a:srgbClr val="C55A1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Daon-Presentation Template-Official.potx" id="{AD7CD0D6-C905-415B-93D4-9B43CCEF350D}" vid="{29C7D997-B1AA-4F7B-B268-D7B0B5AC4A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F5CE1E1BD35F478AD1D44CE69975F6" ma:contentTypeVersion="14" ma:contentTypeDescription="Create a new document." ma:contentTypeScope="" ma:versionID="4037ebe2e9106e0a7ab074d687841360">
  <xsd:schema xmlns:xsd="http://www.w3.org/2001/XMLSchema" xmlns:xs="http://www.w3.org/2001/XMLSchema" xmlns:p="http://schemas.microsoft.com/office/2006/metadata/properties" xmlns:ns2="97f7140c-52e8-4c31-bf62-68f31009285e" xmlns:ns3="306435ab-c473-484c-9d8a-e88e78ffd5fc" targetNamespace="http://schemas.microsoft.com/office/2006/metadata/properties" ma:root="true" ma:fieldsID="6e871074c4c0782bea419aa20026e1b5" ns2:_="" ns3:_="">
    <xsd:import namespace="97f7140c-52e8-4c31-bf62-68f31009285e"/>
    <xsd:import namespace="306435ab-c473-484c-9d8a-e88e78ffd5f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7140c-52e8-4c31-bf62-68f3100928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82ddc05-3b3a-4a19-b230-aac7259d7e32"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435ab-c473-484c-9d8a-e88e78ffd5f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01066cc-6575-4398-839b-bdebac71db21}" ma:internalName="TaxCatchAll" ma:showField="CatchAllData" ma:web="306435ab-c473-484c-9d8a-e88e78ffd5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06435ab-c473-484c-9d8a-e88e78ffd5fc">
      <UserInfo>
        <DisplayName>SharingLinks.2a9e5b1d-1aec-4ef9-bda5-0bd0b8c44e01.OrganizationView.02b839eb-363e-4858-bae5-026f45fd6635</DisplayName>
        <AccountId>180</AccountId>
        <AccountType/>
      </UserInfo>
      <UserInfo>
        <DisplayName>Bierman, Jeff</DisplayName>
        <AccountId>1118</AccountId>
        <AccountType/>
      </UserInfo>
      <UserInfo>
        <DisplayName>Gray, Chad</DisplayName>
        <AccountId>1695</AccountId>
        <AccountType/>
      </UserInfo>
      <UserInfo>
        <DisplayName>Ellis, Scott</DisplayName>
        <AccountId>404</AccountId>
        <AccountType/>
      </UserInfo>
      <UserInfo>
        <DisplayName>Sehgal, Trilochan</DisplayName>
        <AccountId>270</AccountId>
        <AccountType/>
      </UserInfo>
      <UserInfo>
        <DisplayName>Katz, Craig</DisplayName>
        <AccountId>786</AccountId>
        <AccountType/>
      </UserInfo>
      <UserInfo>
        <DisplayName>Ho, Bella</DisplayName>
        <AccountId>1715</AccountId>
        <AccountType/>
      </UserInfo>
      <UserInfo>
        <DisplayName>Long, Bob</DisplayName>
        <AccountId>723</AccountId>
        <AccountType/>
      </UserInfo>
      <UserInfo>
        <DisplayName>Matthews, Mark</DisplayName>
        <AccountId>75</AccountId>
        <AccountType/>
      </UserInfo>
      <UserInfo>
        <DisplayName>Gilmore, Eric</DisplayName>
        <AccountId>174</AccountId>
        <AccountType/>
      </UserInfo>
      <UserInfo>
        <DisplayName>Saby, Bertrand</DisplayName>
        <AccountId>78</AccountId>
        <AccountType/>
      </UserInfo>
    </SharedWithUsers>
    <lcf76f155ced4ddcb4097134ff3c332f xmlns="97f7140c-52e8-4c31-bf62-68f31009285e">
      <Terms xmlns="http://schemas.microsoft.com/office/infopath/2007/PartnerControls"/>
    </lcf76f155ced4ddcb4097134ff3c332f>
    <TaxCatchAll xmlns="306435ab-c473-484c-9d8a-e88e78ffd5fc" xsi:nil="true"/>
  </documentManagement>
</p:properties>
</file>

<file path=customXml/itemProps1.xml><?xml version="1.0" encoding="utf-8"?>
<ds:datastoreItem xmlns:ds="http://schemas.openxmlformats.org/officeDocument/2006/customXml" ds:itemID="{8259DD7C-B4F1-4232-BD71-6051805CD7FB}"/>
</file>

<file path=customXml/itemProps2.xml><?xml version="1.0" encoding="utf-8"?>
<ds:datastoreItem xmlns:ds="http://schemas.openxmlformats.org/officeDocument/2006/customXml" ds:itemID="{3BD0F79C-3988-4C9E-8505-9B8831A5C02B}">
  <ds:schemaRefs>
    <ds:schemaRef ds:uri="http://schemas.microsoft.com/sharepoint/v3/contenttype/forms"/>
  </ds:schemaRefs>
</ds:datastoreItem>
</file>

<file path=customXml/itemProps3.xml><?xml version="1.0" encoding="utf-8"?>
<ds:datastoreItem xmlns:ds="http://schemas.openxmlformats.org/officeDocument/2006/customXml" ds:itemID="{BBC2669F-F4BC-435B-839B-C77C18F1EBC1}">
  <ds:schemaRefs>
    <ds:schemaRef ds:uri="1d32a1dc-ab17-41c3-9f53-311ea904d055"/>
    <ds:schemaRef ds:uri="3ccb2b01-6bb7-4455-b46b-9d9241d36eb3"/>
    <ds:schemaRef ds:uri="6ae2f834-1f2f-4440-adfe-83a070ab6874"/>
    <ds:schemaRef ds:uri="7ce8de03-2d78-498e-9d4f-b9cd05228e5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1062</Words>
  <Application>Microsoft Office PowerPoint</Application>
  <PresentationFormat>Widescreen</PresentationFormat>
  <Paragraphs>206</Paragraphs>
  <Slides>17</Slides>
  <Notes>6</Notes>
  <HiddenSlides>1</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STKaiti</vt:lpstr>
      <vt:lpstr>Arial</vt:lpstr>
      <vt:lpstr>Calibri</vt:lpstr>
      <vt:lpstr>Trebuchet MS</vt:lpstr>
      <vt:lpstr>ヒラギノ角ゴ Pro W3</vt:lpstr>
      <vt:lpstr>1_Office Theme</vt:lpstr>
      <vt:lpstr>2024-Daon-Presentation Template-Official</vt:lpstr>
      <vt:lpstr>Deepfakes and Financial Security</vt:lpstr>
      <vt:lpstr>About Daon</vt:lpstr>
      <vt:lpstr>PowerPoint Presentation</vt:lpstr>
      <vt:lpstr>Digital Trust</vt:lpstr>
      <vt:lpstr>Navigating the New Frontier of Identity Fraud</vt:lpstr>
      <vt:lpstr>Identity Continuity</vt:lpstr>
      <vt:lpstr>Identity Continuity – Member Journey Flow</vt:lpstr>
      <vt:lpstr>Identity Verification/Proofing Features</vt:lpstr>
      <vt:lpstr>By the Numbers: The Threat of AI-Generated Voice</vt:lpstr>
      <vt:lpstr>Call Centers Are Easy Targets</vt:lpstr>
      <vt:lpstr>The Rising Tide of Deepfakes</vt:lpstr>
      <vt:lpstr>Which is real vs fake?</vt:lpstr>
      <vt:lpstr>Which is real vs fake?</vt:lpstr>
      <vt:lpstr>Multiple Capabilities Can Mitigate Fraud Attacks</vt:lpstr>
      <vt:lpstr>xSentinel – Deepfake Synthetic Voice Detection</vt:lpstr>
      <vt:lpstr>Solving Synthetic Voice Market Needs</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Honda</dc:creator>
  <cp:lastModifiedBy>Epps, Ruth</cp:lastModifiedBy>
  <cp:revision>126</cp:revision>
  <dcterms:created xsi:type="dcterms:W3CDTF">2024-01-19T19:03:27Z</dcterms:created>
  <dcterms:modified xsi:type="dcterms:W3CDTF">2024-09-03T20:37:58Z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0x0101001AF5CE1E1BD35F478AD1D44CE69975F6</vt:lpwstr>
  </property>
  <property fmtid="{D5CDD505-2E9C-101B-9397-08002B2CF9AE}" pid="3" name="MediaServiceImageTags">
    <vt:lpwstr/>
  </property>
</Properties>
</file>